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01" r:id="rId2"/>
    <p:sldId id="281" r:id="rId3"/>
    <p:sldId id="290" r:id="rId4"/>
    <p:sldId id="291" r:id="rId5"/>
    <p:sldId id="292" r:id="rId6"/>
    <p:sldId id="293" r:id="rId7"/>
    <p:sldId id="289" r:id="rId8"/>
    <p:sldId id="297" r:id="rId9"/>
    <p:sldId id="2583" r:id="rId10"/>
    <p:sldId id="2584" r:id="rId11"/>
    <p:sldId id="284" r:id="rId12"/>
    <p:sldId id="282" r:id="rId13"/>
    <p:sldId id="283" r:id="rId14"/>
    <p:sldId id="294" r:id="rId15"/>
    <p:sldId id="258" r:id="rId16"/>
    <p:sldId id="259" r:id="rId17"/>
    <p:sldId id="261" r:id="rId18"/>
    <p:sldId id="263" r:id="rId19"/>
    <p:sldId id="275" r:id="rId20"/>
    <p:sldId id="270" r:id="rId21"/>
    <p:sldId id="288" r:id="rId22"/>
    <p:sldId id="295" r:id="rId23"/>
    <p:sldId id="296" r:id="rId24"/>
    <p:sldId id="298" r:id="rId25"/>
    <p:sldId id="299" r:id="rId26"/>
    <p:sldId id="300" r:id="rId27"/>
    <p:sldId id="302" r:id="rId28"/>
    <p:sldId id="430" r:id="rId29"/>
    <p:sldId id="429" r:id="rId30"/>
    <p:sldId id="285" r:id="rId31"/>
    <p:sldId id="2581" r:id="rId32"/>
    <p:sldId id="2582" r:id="rId33"/>
    <p:sldId id="359" r:id="rId34"/>
    <p:sldId id="360" r:id="rId35"/>
    <p:sldId id="361" r:id="rId36"/>
    <p:sldId id="362" r:id="rId37"/>
    <p:sldId id="36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dicaciones" id="{C1DB86F9-EFAC-7344-BBE0-2775765E4BE5}">
          <p14:sldIdLst>
            <p14:sldId id="301"/>
          </p14:sldIdLst>
        </p14:section>
        <p14:section name="Diseño de slides" id="{97D53389-DF59-7D4F-8F9A-62E8D28C0A8F}">
          <p14:sldIdLst>
            <p14:sldId id="281"/>
            <p14:sldId id="290"/>
            <p14:sldId id="291"/>
            <p14:sldId id="292"/>
            <p14:sldId id="293"/>
            <p14:sldId id="289"/>
            <p14:sldId id="297"/>
            <p14:sldId id="2583"/>
            <p14:sldId id="2584"/>
            <p14:sldId id="284"/>
            <p14:sldId id="282"/>
            <p14:sldId id="283"/>
            <p14:sldId id="294"/>
            <p14:sldId id="258"/>
            <p14:sldId id="259"/>
            <p14:sldId id="261"/>
            <p14:sldId id="263"/>
            <p14:sldId id="275"/>
            <p14:sldId id="270"/>
            <p14:sldId id="288"/>
            <p14:sldId id="295"/>
            <p14:sldId id="296"/>
            <p14:sldId id="298"/>
            <p14:sldId id="299"/>
            <p14:sldId id="300"/>
            <p14:sldId id="302"/>
            <p14:sldId id="430"/>
            <p14:sldId id="429"/>
            <p14:sldId id="285"/>
          </p14:sldIdLst>
        </p14:section>
        <p14:section name="Iconos" id="{F3C4D791-C600-A146-A8F5-80AF3A989B1D}">
          <p14:sldIdLst>
            <p14:sldId id="2581"/>
            <p14:sldId id="2582"/>
            <p14:sldId id="359"/>
            <p14:sldId id="360"/>
            <p14:sldId id="361"/>
            <p14:sldId id="362"/>
            <p14:sldId id="36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5" autoAdjust="0"/>
    <p:restoredTop sz="95578" autoAdjust="0"/>
  </p:normalViewPr>
  <p:slideViewPr>
    <p:cSldViewPr snapToGrid="0">
      <p:cViewPr varScale="1">
        <p:scale>
          <a:sx n="66" d="100"/>
          <a:sy n="66" d="100"/>
        </p:scale>
        <p:origin x="5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C2-4ED3-8143-0D93C6FE06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C2-4ED3-8143-0D93C6FE06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C2-4ED3-8143-0D93C6FE06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AC2-4ED3-8143-0D93C6FE0663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D7-A841-B4E2-9F10BCE8D1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AC2-4ED3-8143-0D93C6FE06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AC2-4ED3-8143-0D93C6FE06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AC2-4ED3-8143-0D93C6FE06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AC2-4ED3-8143-0D93C6FE0663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20D7-A841-B4E2-9F10BCE8D1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Columna2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AC2-4ED3-8143-0D93C6FE06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6AC2-4ED3-8143-0D93C6FE06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6AC2-4ED3-8143-0D93C6FE06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6AC2-4ED3-8143-0D93C6FE0663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20D7-A841-B4E2-9F10BCE8D1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utfit" pitchFamily="2" charset="0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96-B248-82AA-7BC184062E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96-B248-82AA-7BC184062EF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96-B248-82AA-7BC184062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9831808"/>
        <c:axId val="1678132832"/>
      </c:barChart>
      <c:catAx>
        <c:axId val="1649831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utfit" pitchFamily="2" charset="0"/>
                <a:ea typeface="+mn-ea"/>
                <a:cs typeface="+mn-cs"/>
              </a:defRPr>
            </a:pPr>
            <a:endParaRPr lang="es-CL"/>
          </a:p>
        </c:txPr>
        <c:crossAx val="1678132832"/>
        <c:crosses val="autoZero"/>
        <c:auto val="1"/>
        <c:lblAlgn val="ctr"/>
        <c:lblOffset val="100"/>
        <c:noMultiLvlLbl val="0"/>
      </c:catAx>
      <c:valAx>
        <c:axId val="1678132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4983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1D-4342-95BA-B1D08AB2643B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1D-4342-95BA-B1D08AB2643B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F1D-4342-95BA-B1D08AB2643B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F1D-4342-95BA-B1D08AB2643B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F1D-4342-95BA-B1D08AB264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1F1D-4342-95BA-B1D08AB2643B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1F1D-4342-95BA-B1D08AB2643B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1F1D-4342-95BA-B1D08AB2643B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1F1D-4342-95BA-B1D08AB2643B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1F1D-4342-95BA-B1D08AB264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1F1D-4342-95BA-B1D08AB2643B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1F1D-4342-95BA-B1D08AB2643B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1F1D-4342-95BA-B1D08AB2643B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1F1D-4342-95BA-B1D08AB2643B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1F1D-4342-95BA-B1D08AB264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46042527"/>
        <c:axId val="1045851199"/>
      </c:lineChart>
      <c:catAx>
        <c:axId val="104604252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utfit" pitchFamily="2" charset="0"/>
                <a:ea typeface="+mn-ea"/>
                <a:cs typeface="+mn-cs"/>
              </a:defRPr>
            </a:pPr>
            <a:endParaRPr lang="es-CL"/>
          </a:p>
        </c:txPr>
        <c:crossAx val="1045851199"/>
        <c:crosses val="autoZero"/>
        <c:auto val="1"/>
        <c:lblAlgn val="ctr"/>
        <c:lblOffset val="100"/>
        <c:noMultiLvlLbl val="0"/>
      </c:catAx>
      <c:valAx>
        <c:axId val="1045851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utfit" pitchFamily="2" charset="0"/>
                <a:ea typeface="+mn-ea"/>
                <a:cs typeface="+mn-cs"/>
              </a:defRPr>
            </a:pPr>
            <a:endParaRPr lang="es-CL"/>
          </a:p>
        </c:txPr>
        <c:crossAx val="1046042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utfit" pitchFamily="2" charset="0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96-B248-82AA-7BC184062E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96-B248-82AA-7BC184062EF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96-B248-82AA-7BC184062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9831808"/>
        <c:axId val="1678132832"/>
      </c:barChart>
      <c:catAx>
        <c:axId val="1649831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utfit" pitchFamily="2" charset="0"/>
                <a:ea typeface="+mn-ea"/>
                <a:cs typeface="+mn-cs"/>
              </a:defRPr>
            </a:pPr>
            <a:endParaRPr lang="es-CL"/>
          </a:p>
        </c:txPr>
        <c:crossAx val="1678132832"/>
        <c:crosses val="autoZero"/>
        <c:auto val="1"/>
        <c:lblAlgn val="ctr"/>
        <c:lblOffset val="100"/>
        <c:noMultiLvlLbl val="0"/>
      </c:catAx>
      <c:valAx>
        <c:axId val="1678132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4983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utfit" pitchFamily="2" charset="0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91-B043-AF3C-55ADF75C91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91-B043-AF3C-55ADF75C91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91-B043-AF3C-55ADF75C917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791-B043-AF3C-55ADF75C917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791-B043-AF3C-55ADF75C91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791-B043-AF3C-55ADF75C91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791-B043-AF3C-55ADF75C91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E791-B043-AF3C-55ADF75C917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E791-B043-AF3C-55ADF75C917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1-E791-B043-AF3C-55ADF75C91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Columna2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791-B043-AF3C-55ADF75C91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E791-B043-AF3C-55ADF75C91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E791-B043-AF3C-55ADF75C917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E791-B043-AF3C-55ADF75C917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A-E791-B043-AF3C-55ADF75C9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utfit" pitchFamily="2" charset="0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C5-8D44-A30E-D52250898432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C5-8D44-A30E-D52250898432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8C5-8D44-A30E-D52250898432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8C5-8D44-A30E-D52250898432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8C5-8D44-A30E-D5225089843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18C5-8D44-A30E-D52250898432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18C5-8D44-A30E-D52250898432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18C5-8D44-A30E-D52250898432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18C5-8D44-A30E-D52250898432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18C5-8D44-A30E-D522508984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18C5-8D44-A30E-D52250898432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18C5-8D44-A30E-D52250898432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18C5-8D44-A30E-D52250898432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18C5-8D44-A30E-D52250898432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18C5-8D44-A30E-D52250898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46042527"/>
        <c:axId val="1045851199"/>
      </c:lineChart>
      <c:catAx>
        <c:axId val="104604252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utfit" pitchFamily="2" charset="0"/>
                <a:ea typeface="+mn-ea"/>
                <a:cs typeface="+mn-cs"/>
              </a:defRPr>
            </a:pPr>
            <a:endParaRPr lang="es-CL"/>
          </a:p>
        </c:txPr>
        <c:crossAx val="1045851199"/>
        <c:crosses val="autoZero"/>
        <c:auto val="1"/>
        <c:lblAlgn val="ctr"/>
        <c:lblOffset val="100"/>
        <c:noMultiLvlLbl val="0"/>
      </c:catAx>
      <c:valAx>
        <c:axId val="1045851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utfit" pitchFamily="2" charset="0"/>
                <a:ea typeface="+mn-ea"/>
                <a:cs typeface="+mn-cs"/>
              </a:defRPr>
            </a:pPr>
            <a:endParaRPr lang="es-CL"/>
          </a:p>
        </c:txPr>
        <c:crossAx val="1046042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utfit" pitchFamily="2" charset="0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4</c:v>
                </c:pt>
                <c:pt idx="2">
                  <c:v>6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69-47FD-890C-40A4E918A0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69-47FD-890C-40A4E918A0D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69-47FD-890C-40A4E918A0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8492896"/>
        <c:axId val="448486624"/>
      </c:barChart>
      <c:catAx>
        <c:axId val="448492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utfit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s-CL"/>
          </a:p>
        </c:txPr>
        <c:crossAx val="448486624"/>
        <c:crosses val="autoZero"/>
        <c:auto val="1"/>
        <c:lblAlgn val="ctr"/>
        <c:lblOffset val="100"/>
        <c:noMultiLvlLbl val="0"/>
      </c:catAx>
      <c:valAx>
        <c:axId val="448486624"/>
        <c:scaling>
          <c:orientation val="minMax"/>
          <c:max val="1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utfit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s-CL"/>
          </a:p>
        </c:txPr>
        <c:crossAx val="448492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s-C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A2-49EF-B355-A8FBE6D91E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A2-49EF-B355-A8FBE6D91E9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A2-49EF-B355-A8FBE6D91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6980640"/>
        <c:axId val="976980312"/>
      </c:barChart>
      <c:catAx>
        <c:axId val="97698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utfit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s-CL"/>
          </a:p>
        </c:txPr>
        <c:crossAx val="976980312"/>
        <c:crosses val="autoZero"/>
        <c:auto val="1"/>
        <c:lblAlgn val="ctr"/>
        <c:lblOffset val="100"/>
        <c:noMultiLvlLbl val="0"/>
      </c:catAx>
      <c:valAx>
        <c:axId val="976980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  <a:alpha val="6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s-CL"/>
          </a:p>
        </c:txPr>
        <c:crossAx val="976980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>
          <a:solidFill>
            <a:schemeClr val="tx1">
              <a:lumMod val="65000"/>
              <a:lumOff val="3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es-C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49-483C-85F1-661F55B6A9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49-483C-85F1-661F55B6A95B}"/>
              </c:ext>
            </c:extLst>
          </c:dPt>
          <c:cat>
            <c:strRef>
              <c:f>Sheet1!$A$2:$A$3</c:f>
              <c:strCache>
                <c:ptCount val="2"/>
                <c:pt idx="0">
                  <c:v>Data 1</c:v>
                </c:pt>
                <c:pt idx="1">
                  <c:v>Data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49-483C-85F1-661F55B6A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596480528152016"/>
          <c:w val="1"/>
          <c:h val="0.176708088672005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0.27161</cdr:x>
      <cdr:y>0.18111</cdr:y>
    </cdr:from>
    <cdr:to>
      <cdr:x>0.72839</cdr:x>
      <cdr:y>0.65637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CAB9F393-1D94-4CF4-A953-D8857573DD8C}"/>
            </a:ext>
          </a:extLst>
        </cdr:cNvPr>
        <cdr:cNvSpPr/>
      </cdr:nvSpPr>
      <cdr:spPr>
        <a:xfrm xmlns:a="http://schemas.openxmlformats.org/drawingml/2006/main">
          <a:off x="524327" y="351897"/>
          <a:ext cx="881776" cy="9234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Outfit" pitchFamily="2" charset="0"/>
              <a:ea typeface="Roboto" panose="02000000000000000000" pitchFamily="2" charset="0"/>
              <a:cs typeface="Roboto" panose="02000000000000000000" pitchFamily="2" charset="0"/>
            </a:rPr>
            <a:t>85%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E6C50B-76C9-28BC-8222-3EAC3FFFCC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82E26-ABDE-EF90-44B9-3BD9546A6B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A4ABB-92AD-43B8-B350-4DC3358FBB11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5C387F-6677-DA22-AFC9-9DD70DF80A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73634-16FD-A53D-DCD8-F10DA25B7A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046D2-7D1F-406D-8C9C-CB6A0207D0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34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E07AC-ADFC-46BC-8823-5CF62B7AE746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402FC-E9C0-4FB4-B08B-97F9AFE3F6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7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60924-992E-07C4-AD11-0A64473D5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0550BE-71C3-13F0-56CD-A189D9929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F98F07-F628-F82B-8386-6EC73CF5B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5D64A-49C3-7F42-AD3A-DD74D7715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402FC-E9C0-4FB4-B08B-97F9AFE3F6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10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450C6-4EC9-D366-8F91-EA50A1526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154ADA-4836-9522-0705-7C7C94A87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F26D57-46D5-50F4-9B28-5A12B8A6A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C6553-5869-8632-2D1C-32877B2EA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402FC-E9C0-4FB4-B08B-97F9AFE3F6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83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402FC-E9C0-4FB4-B08B-97F9AFE3F6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94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402FC-E9C0-4FB4-B08B-97F9AFE3F6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98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402FC-E9C0-4FB4-B08B-97F9AFE3F6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23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402FC-E9C0-4FB4-B08B-97F9AFE3F6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83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0EFE4-2DE5-D641-1C2D-334BB3991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5CC5B6-FA65-2BCE-0653-26D59786F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2786E9-4FF2-6960-51B9-695B42BB6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18EC1-5DB0-4DD1-821E-C6A7D9B67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402FC-E9C0-4FB4-B08B-97F9AFE3F6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97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F8F53-5E87-EF2D-DB7F-FFB49004B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E6CCF5-D616-5863-F2C7-AFFC12DC4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0D7BB2-D26A-4D1F-B65F-95B570255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06BA3-CC9F-7532-3CBD-9F83CC10D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402FC-E9C0-4FB4-B08B-97F9AFE3F6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15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BC4BE-8CD2-92FE-80C1-4BA55E24B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8C2BE6-3B71-9BD0-B1C1-57F773F19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166971-1B6A-3680-7E30-48368F2CD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15EBF-AC24-57B2-4A18-C5CB46E93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402FC-E9C0-4FB4-B08B-97F9AFE3F6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08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69ED1-54F7-EDCE-4E2C-E60108207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7E1B6E-A43B-AA7A-2D3B-26A140D13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E50E7D-D560-BEBA-F6BF-DF4705B4E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94A4A-D418-764C-E62A-FDC53C185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402FC-E9C0-4FB4-B08B-97F9AFE3F6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4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20912A4-F881-DE76-E52E-41BAE91D2A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585"/>
          <a:stretch/>
        </p:blipFill>
        <p:spPr>
          <a:xfrm>
            <a:off x="283534" y="6081616"/>
            <a:ext cx="11446511" cy="77638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A15C885-3F71-CCCA-AAFD-E009152E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4603" y="5756247"/>
            <a:ext cx="454063" cy="365125"/>
          </a:xfrm>
        </p:spPr>
        <p:txBody>
          <a:bodyPr/>
          <a:lstStyle>
            <a:lvl1pPr algn="ctr">
              <a:defRPr sz="1050" b="1">
                <a:solidFill>
                  <a:schemeClr val="accent1"/>
                </a:solidFill>
                <a:latin typeface="Outfit" pitchFamily="2" charset="0"/>
              </a:defRPr>
            </a:lvl1pPr>
          </a:lstStyle>
          <a:p>
            <a:fld id="{E57C4063-9247-4347-9036-B9A0B4AB13B6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1A4E8CA-D67A-6DDC-2002-9358B6A6B4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27" y="251398"/>
            <a:ext cx="1654852" cy="5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2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E7EB19-B5F3-6233-E13B-473FDEA984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4256" y="813725"/>
            <a:ext cx="3957889" cy="5230550"/>
          </a:xfrm>
          <a:custGeom>
            <a:avLst/>
            <a:gdLst>
              <a:gd name="connsiteX0" fmla="*/ 659661 w 3957889"/>
              <a:gd name="connsiteY0" fmla="*/ 0 h 5230550"/>
              <a:gd name="connsiteX1" fmla="*/ 3298228 w 3957889"/>
              <a:gd name="connsiteY1" fmla="*/ 0 h 5230550"/>
              <a:gd name="connsiteX2" fmla="*/ 3957889 w 3957889"/>
              <a:gd name="connsiteY2" fmla="*/ 659661 h 5230550"/>
              <a:gd name="connsiteX3" fmla="*/ 3957889 w 3957889"/>
              <a:gd name="connsiteY3" fmla="*/ 4570889 h 5230550"/>
              <a:gd name="connsiteX4" fmla="*/ 3298228 w 3957889"/>
              <a:gd name="connsiteY4" fmla="*/ 5230550 h 5230550"/>
              <a:gd name="connsiteX5" fmla="*/ 659661 w 3957889"/>
              <a:gd name="connsiteY5" fmla="*/ 5230550 h 5230550"/>
              <a:gd name="connsiteX6" fmla="*/ 0 w 3957889"/>
              <a:gd name="connsiteY6" fmla="*/ 4570889 h 5230550"/>
              <a:gd name="connsiteX7" fmla="*/ 0 w 3957889"/>
              <a:gd name="connsiteY7" fmla="*/ 659661 h 5230550"/>
              <a:gd name="connsiteX8" fmla="*/ 659661 w 3957889"/>
              <a:gd name="connsiteY8" fmla="*/ 0 h 523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7889" h="5230550">
                <a:moveTo>
                  <a:pt x="659661" y="0"/>
                </a:moveTo>
                <a:lnTo>
                  <a:pt x="3298228" y="0"/>
                </a:lnTo>
                <a:cubicBezTo>
                  <a:pt x="3662549" y="0"/>
                  <a:pt x="3957889" y="295340"/>
                  <a:pt x="3957889" y="659661"/>
                </a:cubicBezTo>
                <a:lnTo>
                  <a:pt x="3957889" y="4570889"/>
                </a:lnTo>
                <a:cubicBezTo>
                  <a:pt x="3957889" y="4935210"/>
                  <a:pt x="3662549" y="5230550"/>
                  <a:pt x="3298228" y="5230550"/>
                </a:cubicBezTo>
                <a:lnTo>
                  <a:pt x="659661" y="5230550"/>
                </a:lnTo>
                <a:cubicBezTo>
                  <a:pt x="295340" y="5230550"/>
                  <a:pt x="0" y="4935210"/>
                  <a:pt x="0" y="4570889"/>
                </a:cubicBezTo>
                <a:lnTo>
                  <a:pt x="0" y="659661"/>
                </a:lnTo>
                <a:cubicBezTo>
                  <a:pt x="0" y="295340"/>
                  <a:pt x="295340" y="0"/>
                  <a:pt x="659661" y="0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1806B6-E871-4B12-2874-876359620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585"/>
          <a:stretch/>
        </p:blipFill>
        <p:spPr>
          <a:xfrm>
            <a:off x="283534" y="6081616"/>
            <a:ext cx="11446511" cy="77638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3951A1C-78F7-6B15-C04B-7D10A5CC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2014" y="5756247"/>
            <a:ext cx="2743200" cy="365125"/>
          </a:xfrm>
        </p:spPr>
        <p:txBody>
          <a:bodyPr/>
          <a:lstStyle>
            <a:lvl1pPr>
              <a:defRPr sz="1050" b="1">
                <a:solidFill>
                  <a:schemeClr val="accent1"/>
                </a:solidFill>
                <a:latin typeface="Outfit" pitchFamily="2" charset="0"/>
              </a:defRPr>
            </a:lvl1pPr>
          </a:lstStyle>
          <a:p>
            <a:fld id="{E57C4063-9247-4347-9036-B9A0B4AB13B6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58B3EA-9F5B-D0CD-F9CE-7C7C41009B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27" y="251398"/>
            <a:ext cx="1654852" cy="5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43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D9976A-C4EE-39B9-4A82-53415BEC17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7905" y="741599"/>
            <a:ext cx="4492564" cy="3133715"/>
          </a:xfrm>
          <a:custGeom>
            <a:avLst/>
            <a:gdLst>
              <a:gd name="connsiteX0" fmla="*/ 440406 w 4492564"/>
              <a:gd name="connsiteY0" fmla="*/ 0 h 2642383"/>
              <a:gd name="connsiteX1" fmla="*/ 4052158 w 4492564"/>
              <a:gd name="connsiteY1" fmla="*/ 0 h 2642383"/>
              <a:gd name="connsiteX2" fmla="*/ 4492564 w 4492564"/>
              <a:gd name="connsiteY2" fmla="*/ 440406 h 2642383"/>
              <a:gd name="connsiteX3" fmla="*/ 4492564 w 4492564"/>
              <a:gd name="connsiteY3" fmla="*/ 2201977 h 2642383"/>
              <a:gd name="connsiteX4" fmla="*/ 4052158 w 4492564"/>
              <a:gd name="connsiteY4" fmla="*/ 2642383 h 2642383"/>
              <a:gd name="connsiteX5" fmla="*/ 440406 w 4492564"/>
              <a:gd name="connsiteY5" fmla="*/ 2642383 h 2642383"/>
              <a:gd name="connsiteX6" fmla="*/ 0 w 4492564"/>
              <a:gd name="connsiteY6" fmla="*/ 2201977 h 2642383"/>
              <a:gd name="connsiteX7" fmla="*/ 0 w 4492564"/>
              <a:gd name="connsiteY7" fmla="*/ 440406 h 2642383"/>
              <a:gd name="connsiteX8" fmla="*/ 440406 w 4492564"/>
              <a:gd name="connsiteY8" fmla="*/ 0 h 264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2564" h="2642383">
                <a:moveTo>
                  <a:pt x="440406" y="0"/>
                </a:moveTo>
                <a:lnTo>
                  <a:pt x="4052158" y="0"/>
                </a:lnTo>
                <a:cubicBezTo>
                  <a:pt x="4295388" y="0"/>
                  <a:pt x="4492564" y="197176"/>
                  <a:pt x="4492564" y="440406"/>
                </a:cubicBezTo>
                <a:lnTo>
                  <a:pt x="4492564" y="2201977"/>
                </a:lnTo>
                <a:cubicBezTo>
                  <a:pt x="4492564" y="2445207"/>
                  <a:pt x="4295388" y="2642383"/>
                  <a:pt x="4052158" y="2642383"/>
                </a:cubicBezTo>
                <a:lnTo>
                  <a:pt x="440406" y="2642383"/>
                </a:lnTo>
                <a:cubicBezTo>
                  <a:pt x="197176" y="2642383"/>
                  <a:pt x="0" y="2445207"/>
                  <a:pt x="0" y="2201977"/>
                </a:cubicBezTo>
                <a:lnTo>
                  <a:pt x="0" y="440406"/>
                </a:lnTo>
                <a:cubicBezTo>
                  <a:pt x="0" y="197176"/>
                  <a:pt x="197176" y="0"/>
                  <a:pt x="440406" y="0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76C5937-E485-ED72-329C-7DD5DB4AB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585"/>
          <a:stretch/>
        </p:blipFill>
        <p:spPr>
          <a:xfrm>
            <a:off x="283534" y="6081616"/>
            <a:ext cx="11446511" cy="77638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8392266-E30C-63A3-D446-2B12488D5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2014" y="5756247"/>
            <a:ext cx="2743200" cy="365125"/>
          </a:xfrm>
        </p:spPr>
        <p:txBody>
          <a:bodyPr/>
          <a:lstStyle>
            <a:lvl1pPr>
              <a:defRPr sz="1050" b="1">
                <a:solidFill>
                  <a:schemeClr val="accent1"/>
                </a:solidFill>
                <a:latin typeface="Outfit" pitchFamily="2" charset="0"/>
              </a:defRPr>
            </a:lvl1pPr>
          </a:lstStyle>
          <a:p>
            <a:fld id="{E57C4063-9247-4347-9036-B9A0B4AB13B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208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B3E374D-E0F6-4CED-BE0E-40D2A47FE4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"/>
            <a:ext cx="6736263" cy="2508938"/>
          </a:xfrm>
          <a:custGeom>
            <a:avLst/>
            <a:gdLst>
              <a:gd name="connsiteX0" fmla="*/ 0 w 6736263"/>
              <a:gd name="connsiteY0" fmla="*/ 0 h 2508938"/>
              <a:gd name="connsiteX1" fmla="*/ 6736263 w 6736263"/>
              <a:gd name="connsiteY1" fmla="*/ 0 h 2508938"/>
              <a:gd name="connsiteX2" fmla="*/ 6736263 w 6736263"/>
              <a:gd name="connsiteY2" fmla="*/ 1945631 h 2508938"/>
              <a:gd name="connsiteX3" fmla="*/ 6172956 w 6736263"/>
              <a:gd name="connsiteY3" fmla="*/ 2508938 h 2508938"/>
              <a:gd name="connsiteX4" fmla="*/ 0 w 6736263"/>
              <a:gd name="connsiteY4" fmla="*/ 2508938 h 250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6263" h="2508938">
                <a:moveTo>
                  <a:pt x="0" y="0"/>
                </a:moveTo>
                <a:lnTo>
                  <a:pt x="6736263" y="0"/>
                </a:lnTo>
                <a:lnTo>
                  <a:pt x="6736263" y="1945631"/>
                </a:lnTo>
                <a:cubicBezTo>
                  <a:pt x="6736263" y="2256737"/>
                  <a:pt x="6484062" y="2508938"/>
                  <a:pt x="6172956" y="2508938"/>
                </a:cubicBezTo>
                <a:lnTo>
                  <a:pt x="0" y="2508938"/>
                </a:ln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2B5B849-E9E4-8367-0091-8DE405368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585"/>
          <a:stretch/>
        </p:blipFill>
        <p:spPr>
          <a:xfrm>
            <a:off x="283534" y="6081616"/>
            <a:ext cx="11446511" cy="77638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D062C26-4401-E38A-F0D3-AA409F5F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2014" y="5756247"/>
            <a:ext cx="2743200" cy="365125"/>
          </a:xfrm>
        </p:spPr>
        <p:txBody>
          <a:bodyPr/>
          <a:lstStyle>
            <a:lvl1pPr>
              <a:defRPr sz="1050" b="1">
                <a:solidFill>
                  <a:schemeClr val="accent1"/>
                </a:solidFill>
                <a:latin typeface="Outfit" pitchFamily="2" charset="0"/>
              </a:defRPr>
            </a:lvl1pPr>
          </a:lstStyle>
          <a:p>
            <a:fld id="{E57C4063-9247-4347-9036-B9A0B4AB13B6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C613D3E-6BC5-048E-F1CB-6E635C8462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27" y="251398"/>
            <a:ext cx="1654852" cy="5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04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AC5BA1-6112-6452-DE3A-293156C682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4342" y="3429000"/>
            <a:ext cx="4976526" cy="3429000"/>
          </a:xfrm>
          <a:custGeom>
            <a:avLst/>
            <a:gdLst>
              <a:gd name="connsiteX0" fmla="*/ 339300 w 4976526"/>
              <a:gd name="connsiteY0" fmla="*/ 0 h 3429000"/>
              <a:gd name="connsiteX1" fmla="*/ 4637226 w 4976526"/>
              <a:gd name="connsiteY1" fmla="*/ 0 h 3429000"/>
              <a:gd name="connsiteX2" fmla="*/ 4976526 w 4976526"/>
              <a:gd name="connsiteY2" fmla="*/ 339300 h 3429000"/>
              <a:gd name="connsiteX3" fmla="*/ 4976526 w 4976526"/>
              <a:gd name="connsiteY3" fmla="*/ 3429000 h 3429000"/>
              <a:gd name="connsiteX4" fmla="*/ 0 w 4976526"/>
              <a:gd name="connsiteY4" fmla="*/ 3429000 h 3429000"/>
              <a:gd name="connsiteX5" fmla="*/ 0 w 4976526"/>
              <a:gd name="connsiteY5" fmla="*/ 339300 h 3429000"/>
              <a:gd name="connsiteX6" fmla="*/ 339300 w 4976526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6526" h="3429000">
                <a:moveTo>
                  <a:pt x="339300" y="0"/>
                </a:moveTo>
                <a:lnTo>
                  <a:pt x="4637226" y="0"/>
                </a:lnTo>
                <a:cubicBezTo>
                  <a:pt x="4824616" y="0"/>
                  <a:pt x="4976526" y="151910"/>
                  <a:pt x="4976526" y="339300"/>
                </a:cubicBezTo>
                <a:lnTo>
                  <a:pt x="4976526" y="3429000"/>
                </a:lnTo>
                <a:lnTo>
                  <a:pt x="0" y="3429000"/>
                </a:lnTo>
                <a:lnTo>
                  <a:pt x="0" y="339300"/>
                </a:lnTo>
                <a:cubicBezTo>
                  <a:pt x="0" y="151910"/>
                  <a:pt x="151910" y="0"/>
                  <a:pt x="339300" y="0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12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636C7C9-AE9D-3073-63F1-7668B8CDCB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8851" y="716972"/>
            <a:ext cx="11227906" cy="5424052"/>
          </a:xfrm>
          <a:custGeom>
            <a:avLst/>
            <a:gdLst>
              <a:gd name="connsiteX0" fmla="*/ 512139 w 11227906"/>
              <a:gd name="connsiteY0" fmla="*/ 0 h 5424052"/>
              <a:gd name="connsiteX1" fmla="*/ 11227906 w 11227906"/>
              <a:gd name="connsiteY1" fmla="*/ 0 h 5424052"/>
              <a:gd name="connsiteX2" fmla="*/ 11227906 w 11227906"/>
              <a:gd name="connsiteY2" fmla="*/ 5424052 h 5424052"/>
              <a:gd name="connsiteX3" fmla="*/ 512139 w 11227906"/>
              <a:gd name="connsiteY3" fmla="*/ 5424052 h 5424052"/>
              <a:gd name="connsiteX4" fmla="*/ 0 w 11227906"/>
              <a:gd name="connsiteY4" fmla="*/ 4911913 h 5424052"/>
              <a:gd name="connsiteX5" fmla="*/ 0 w 11227906"/>
              <a:gd name="connsiteY5" fmla="*/ 512139 h 5424052"/>
              <a:gd name="connsiteX6" fmla="*/ 512139 w 11227906"/>
              <a:gd name="connsiteY6" fmla="*/ 0 h 542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27906" h="5424052">
                <a:moveTo>
                  <a:pt x="512139" y="0"/>
                </a:moveTo>
                <a:lnTo>
                  <a:pt x="11227906" y="0"/>
                </a:lnTo>
                <a:lnTo>
                  <a:pt x="11227906" y="5424052"/>
                </a:lnTo>
                <a:lnTo>
                  <a:pt x="512139" y="5424052"/>
                </a:lnTo>
                <a:cubicBezTo>
                  <a:pt x="229292" y="5424052"/>
                  <a:pt x="0" y="5194760"/>
                  <a:pt x="0" y="4911913"/>
                </a:cubicBezTo>
                <a:lnTo>
                  <a:pt x="0" y="512139"/>
                </a:lnTo>
                <a:cubicBezTo>
                  <a:pt x="0" y="229292"/>
                  <a:pt x="229292" y="0"/>
                  <a:pt x="512139" y="0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91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671385-EC1C-532A-A30F-57C3EA1775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637858"/>
            <a:ext cx="12192000" cy="2220142"/>
          </a:xfrm>
          <a:custGeom>
            <a:avLst/>
            <a:gdLst>
              <a:gd name="connsiteX0" fmla="*/ 0 w 12192000"/>
              <a:gd name="connsiteY0" fmla="*/ 0 h 2220142"/>
              <a:gd name="connsiteX1" fmla="*/ 12192000 w 12192000"/>
              <a:gd name="connsiteY1" fmla="*/ 0 h 2220142"/>
              <a:gd name="connsiteX2" fmla="*/ 12192000 w 12192000"/>
              <a:gd name="connsiteY2" fmla="*/ 2220142 h 2220142"/>
              <a:gd name="connsiteX3" fmla="*/ 0 w 12192000"/>
              <a:gd name="connsiteY3" fmla="*/ 2220142 h 2220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220142">
                <a:moveTo>
                  <a:pt x="0" y="0"/>
                </a:moveTo>
                <a:lnTo>
                  <a:pt x="12192000" y="0"/>
                </a:lnTo>
                <a:lnTo>
                  <a:pt x="12192000" y="2220142"/>
                </a:lnTo>
                <a:lnTo>
                  <a:pt x="0" y="2220142"/>
                </a:lnTo>
                <a:close/>
              </a:path>
            </a:pathLst>
          </a:custGeom>
          <a:pattFill prst="pct20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09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A719B7-6AC6-41E0-C01F-2A861F66CC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96141" y="3280786"/>
            <a:ext cx="6116836" cy="2827879"/>
          </a:xfrm>
          <a:custGeom>
            <a:avLst/>
            <a:gdLst>
              <a:gd name="connsiteX0" fmla="*/ 471323 w 6116836"/>
              <a:gd name="connsiteY0" fmla="*/ 0 h 2827879"/>
              <a:gd name="connsiteX1" fmla="*/ 5645513 w 6116836"/>
              <a:gd name="connsiteY1" fmla="*/ 0 h 2827879"/>
              <a:gd name="connsiteX2" fmla="*/ 6116836 w 6116836"/>
              <a:gd name="connsiteY2" fmla="*/ 471323 h 2827879"/>
              <a:gd name="connsiteX3" fmla="*/ 6116836 w 6116836"/>
              <a:gd name="connsiteY3" fmla="*/ 2356556 h 2827879"/>
              <a:gd name="connsiteX4" fmla="*/ 5645513 w 6116836"/>
              <a:gd name="connsiteY4" fmla="*/ 2827879 h 2827879"/>
              <a:gd name="connsiteX5" fmla="*/ 471323 w 6116836"/>
              <a:gd name="connsiteY5" fmla="*/ 2827879 h 2827879"/>
              <a:gd name="connsiteX6" fmla="*/ 0 w 6116836"/>
              <a:gd name="connsiteY6" fmla="*/ 2356556 h 2827879"/>
              <a:gd name="connsiteX7" fmla="*/ 0 w 6116836"/>
              <a:gd name="connsiteY7" fmla="*/ 471323 h 2827879"/>
              <a:gd name="connsiteX8" fmla="*/ 471323 w 6116836"/>
              <a:gd name="connsiteY8" fmla="*/ 0 h 282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6836" h="2827879">
                <a:moveTo>
                  <a:pt x="471323" y="0"/>
                </a:moveTo>
                <a:lnTo>
                  <a:pt x="5645513" y="0"/>
                </a:lnTo>
                <a:cubicBezTo>
                  <a:pt x="5905818" y="0"/>
                  <a:pt x="6116836" y="211018"/>
                  <a:pt x="6116836" y="471323"/>
                </a:cubicBezTo>
                <a:lnTo>
                  <a:pt x="6116836" y="2356556"/>
                </a:lnTo>
                <a:cubicBezTo>
                  <a:pt x="6116836" y="2616861"/>
                  <a:pt x="5905818" y="2827879"/>
                  <a:pt x="5645513" y="2827879"/>
                </a:cubicBezTo>
                <a:lnTo>
                  <a:pt x="471323" y="2827879"/>
                </a:lnTo>
                <a:cubicBezTo>
                  <a:pt x="211018" y="2827879"/>
                  <a:pt x="0" y="2616861"/>
                  <a:pt x="0" y="2356556"/>
                </a:cubicBezTo>
                <a:lnTo>
                  <a:pt x="0" y="471323"/>
                </a:lnTo>
                <a:cubicBezTo>
                  <a:pt x="0" y="211018"/>
                  <a:pt x="211018" y="0"/>
                  <a:pt x="471323" y="0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95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B3FC2B-937A-9509-34D7-CCE1B1F9F0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854670"/>
            <a:ext cx="6299200" cy="3003330"/>
          </a:xfrm>
          <a:custGeom>
            <a:avLst/>
            <a:gdLst>
              <a:gd name="connsiteX0" fmla="*/ 0 w 6299200"/>
              <a:gd name="connsiteY0" fmla="*/ 0 h 3003330"/>
              <a:gd name="connsiteX1" fmla="*/ 5798636 w 6299200"/>
              <a:gd name="connsiteY1" fmla="*/ 0 h 3003330"/>
              <a:gd name="connsiteX2" fmla="*/ 6299200 w 6299200"/>
              <a:gd name="connsiteY2" fmla="*/ 500565 h 3003330"/>
              <a:gd name="connsiteX3" fmla="*/ 6299200 w 6299200"/>
              <a:gd name="connsiteY3" fmla="*/ 3003330 h 3003330"/>
              <a:gd name="connsiteX4" fmla="*/ 0 w 6299200"/>
              <a:gd name="connsiteY4" fmla="*/ 3003330 h 300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9200" h="3003330">
                <a:moveTo>
                  <a:pt x="0" y="0"/>
                </a:moveTo>
                <a:lnTo>
                  <a:pt x="5798636" y="0"/>
                </a:lnTo>
                <a:cubicBezTo>
                  <a:pt x="6075089" y="0"/>
                  <a:pt x="6299200" y="224111"/>
                  <a:pt x="6299200" y="500565"/>
                </a:cubicBezTo>
                <a:lnTo>
                  <a:pt x="6299200" y="3003330"/>
                </a:lnTo>
                <a:lnTo>
                  <a:pt x="0" y="3003330"/>
                </a:ln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7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CE10C56-A6B4-038E-1F50-6E8B96B05D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20470" y="0"/>
            <a:ext cx="3758804" cy="5903458"/>
          </a:xfrm>
          <a:custGeom>
            <a:avLst/>
            <a:gdLst>
              <a:gd name="connsiteX0" fmla="*/ 0 w 3758804"/>
              <a:gd name="connsiteY0" fmla="*/ 0 h 5903458"/>
              <a:gd name="connsiteX1" fmla="*/ 3758804 w 3758804"/>
              <a:gd name="connsiteY1" fmla="*/ 0 h 5903458"/>
              <a:gd name="connsiteX2" fmla="*/ 3758804 w 3758804"/>
              <a:gd name="connsiteY2" fmla="*/ 5276978 h 5903458"/>
              <a:gd name="connsiteX3" fmla="*/ 3132324 w 3758804"/>
              <a:gd name="connsiteY3" fmla="*/ 5903458 h 5903458"/>
              <a:gd name="connsiteX4" fmla="*/ 626480 w 3758804"/>
              <a:gd name="connsiteY4" fmla="*/ 5903458 h 5903458"/>
              <a:gd name="connsiteX5" fmla="*/ 0 w 3758804"/>
              <a:gd name="connsiteY5" fmla="*/ 5276978 h 590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8804" h="5903458">
                <a:moveTo>
                  <a:pt x="0" y="0"/>
                </a:moveTo>
                <a:lnTo>
                  <a:pt x="3758804" y="0"/>
                </a:lnTo>
                <a:lnTo>
                  <a:pt x="3758804" y="5276978"/>
                </a:lnTo>
                <a:cubicBezTo>
                  <a:pt x="3758804" y="5622973"/>
                  <a:pt x="3478319" y="5903458"/>
                  <a:pt x="3132324" y="5903458"/>
                </a:cubicBezTo>
                <a:lnTo>
                  <a:pt x="626480" y="5903458"/>
                </a:lnTo>
                <a:cubicBezTo>
                  <a:pt x="280485" y="5903458"/>
                  <a:pt x="0" y="5622973"/>
                  <a:pt x="0" y="5276978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76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DE619A2-6F23-997F-4C45-0AC2A4C026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99367" y="-1"/>
            <a:ext cx="4592633" cy="2867882"/>
          </a:xfrm>
          <a:custGeom>
            <a:avLst/>
            <a:gdLst>
              <a:gd name="connsiteX0" fmla="*/ 0 w 4592633"/>
              <a:gd name="connsiteY0" fmla="*/ 0 h 2867882"/>
              <a:gd name="connsiteX1" fmla="*/ 4592633 w 4592633"/>
              <a:gd name="connsiteY1" fmla="*/ 0 h 2867882"/>
              <a:gd name="connsiteX2" fmla="*/ 4592633 w 4592633"/>
              <a:gd name="connsiteY2" fmla="*/ 2867882 h 2867882"/>
              <a:gd name="connsiteX3" fmla="*/ 477990 w 4592633"/>
              <a:gd name="connsiteY3" fmla="*/ 2867882 h 2867882"/>
              <a:gd name="connsiteX4" fmla="*/ 0 w 4592633"/>
              <a:gd name="connsiteY4" fmla="*/ 2389892 h 286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2633" h="2867882">
                <a:moveTo>
                  <a:pt x="0" y="0"/>
                </a:moveTo>
                <a:lnTo>
                  <a:pt x="4592633" y="0"/>
                </a:lnTo>
                <a:lnTo>
                  <a:pt x="4592633" y="2867882"/>
                </a:lnTo>
                <a:lnTo>
                  <a:pt x="477990" y="2867882"/>
                </a:lnTo>
                <a:cubicBezTo>
                  <a:pt x="214003" y="2867882"/>
                  <a:pt x="0" y="2653879"/>
                  <a:pt x="0" y="2389892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01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C97F4-2607-675F-42AA-6B7AD7B9E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AF488-77CF-BA49-B6BF-542F0326324D}" type="datetime1">
              <a:rPr lang="es-CL" smtClean="0"/>
              <a:t>13-08-2025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2C979-CFA4-FEA7-81CB-9050B4E7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90764-0D4D-6B76-FF7B-4E7B711D5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4063-9247-4347-9036-B9A0B4AB13B6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B036442-F9AE-0F42-5BA5-001565BCA1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DAB5802-3884-C6F2-FE77-83C2737472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39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77234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A77C288-819A-982E-C330-03FB2AD142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8472" y="1769353"/>
            <a:ext cx="10015053" cy="2743556"/>
          </a:xfrm>
          <a:custGeom>
            <a:avLst/>
            <a:gdLst>
              <a:gd name="connsiteX0" fmla="*/ 457268 w 10015053"/>
              <a:gd name="connsiteY0" fmla="*/ 0 h 2743556"/>
              <a:gd name="connsiteX1" fmla="*/ 9557785 w 10015053"/>
              <a:gd name="connsiteY1" fmla="*/ 0 h 2743556"/>
              <a:gd name="connsiteX2" fmla="*/ 10015053 w 10015053"/>
              <a:gd name="connsiteY2" fmla="*/ 457268 h 2743556"/>
              <a:gd name="connsiteX3" fmla="*/ 10015053 w 10015053"/>
              <a:gd name="connsiteY3" fmla="*/ 2286288 h 2743556"/>
              <a:gd name="connsiteX4" fmla="*/ 9557785 w 10015053"/>
              <a:gd name="connsiteY4" fmla="*/ 2743556 h 2743556"/>
              <a:gd name="connsiteX5" fmla="*/ 457268 w 10015053"/>
              <a:gd name="connsiteY5" fmla="*/ 2743556 h 2743556"/>
              <a:gd name="connsiteX6" fmla="*/ 0 w 10015053"/>
              <a:gd name="connsiteY6" fmla="*/ 2286288 h 2743556"/>
              <a:gd name="connsiteX7" fmla="*/ 0 w 10015053"/>
              <a:gd name="connsiteY7" fmla="*/ 457268 h 2743556"/>
              <a:gd name="connsiteX8" fmla="*/ 457268 w 10015053"/>
              <a:gd name="connsiteY8" fmla="*/ 0 h 2743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5053" h="2743556">
                <a:moveTo>
                  <a:pt x="457268" y="0"/>
                </a:moveTo>
                <a:lnTo>
                  <a:pt x="9557785" y="0"/>
                </a:lnTo>
                <a:cubicBezTo>
                  <a:pt x="9810327" y="0"/>
                  <a:pt x="10015053" y="204726"/>
                  <a:pt x="10015053" y="457268"/>
                </a:cubicBezTo>
                <a:lnTo>
                  <a:pt x="10015053" y="2286288"/>
                </a:lnTo>
                <a:cubicBezTo>
                  <a:pt x="10015053" y="2538830"/>
                  <a:pt x="9810327" y="2743556"/>
                  <a:pt x="9557785" y="2743556"/>
                </a:cubicBezTo>
                <a:lnTo>
                  <a:pt x="457268" y="2743556"/>
                </a:lnTo>
                <a:cubicBezTo>
                  <a:pt x="204726" y="2743556"/>
                  <a:pt x="0" y="2538830"/>
                  <a:pt x="0" y="2286288"/>
                </a:cubicBezTo>
                <a:lnTo>
                  <a:pt x="0" y="457268"/>
                </a:lnTo>
                <a:cubicBezTo>
                  <a:pt x="0" y="204726"/>
                  <a:pt x="204726" y="0"/>
                  <a:pt x="457268" y="0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FB97EE-DD26-3880-DBDB-D2630C696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585"/>
          <a:stretch/>
        </p:blipFill>
        <p:spPr>
          <a:xfrm>
            <a:off x="283534" y="6081616"/>
            <a:ext cx="11446511" cy="77638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71BD182-43F3-B8CF-B439-1BA59A92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2014" y="5756247"/>
            <a:ext cx="2743200" cy="365125"/>
          </a:xfrm>
        </p:spPr>
        <p:txBody>
          <a:bodyPr/>
          <a:lstStyle>
            <a:lvl1pPr>
              <a:defRPr sz="1050" b="1">
                <a:solidFill>
                  <a:schemeClr val="accent1"/>
                </a:solidFill>
                <a:latin typeface="Outfit" pitchFamily="2" charset="0"/>
              </a:defRPr>
            </a:lvl1pPr>
          </a:lstStyle>
          <a:p>
            <a:fld id="{E57C4063-9247-4347-9036-B9A0B4AB13B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26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693F03D-910A-DE35-90CD-A5E6C0B232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3" y="934107"/>
            <a:ext cx="6095999" cy="4989781"/>
          </a:xfrm>
          <a:custGeom>
            <a:avLst/>
            <a:gdLst>
              <a:gd name="connsiteX0" fmla="*/ 831647 w 6095999"/>
              <a:gd name="connsiteY0" fmla="*/ 0 h 4989781"/>
              <a:gd name="connsiteX1" fmla="*/ 6095999 w 6095999"/>
              <a:gd name="connsiteY1" fmla="*/ 0 h 4989781"/>
              <a:gd name="connsiteX2" fmla="*/ 6095999 w 6095999"/>
              <a:gd name="connsiteY2" fmla="*/ 4989781 h 4989781"/>
              <a:gd name="connsiteX3" fmla="*/ 831647 w 6095999"/>
              <a:gd name="connsiteY3" fmla="*/ 4989781 h 4989781"/>
              <a:gd name="connsiteX4" fmla="*/ 0 w 6095999"/>
              <a:gd name="connsiteY4" fmla="*/ 4158134 h 4989781"/>
              <a:gd name="connsiteX5" fmla="*/ 0 w 6095999"/>
              <a:gd name="connsiteY5" fmla="*/ 831647 h 4989781"/>
              <a:gd name="connsiteX6" fmla="*/ 831647 w 6095999"/>
              <a:gd name="connsiteY6" fmla="*/ 0 h 498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4989781">
                <a:moveTo>
                  <a:pt x="831647" y="0"/>
                </a:moveTo>
                <a:lnTo>
                  <a:pt x="6095999" y="0"/>
                </a:lnTo>
                <a:lnTo>
                  <a:pt x="6095999" y="4989781"/>
                </a:lnTo>
                <a:lnTo>
                  <a:pt x="831647" y="4989781"/>
                </a:lnTo>
                <a:cubicBezTo>
                  <a:pt x="372341" y="4989781"/>
                  <a:pt x="0" y="4617440"/>
                  <a:pt x="0" y="4158134"/>
                </a:cubicBezTo>
                <a:lnTo>
                  <a:pt x="0" y="831647"/>
                </a:lnTo>
                <a:cubicBezTo>
                  <a:pt x="0" y="372341"/>
                  <a:pt x="372341" y="0"/>
                  <a:pt x="831647" y="0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5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A2F0E77-7AFF-B47F-A4B3-25FD82266E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15118" y="3070261"/>
            <a:ext cx="2940148" cy="3221853"/>
          </a:xfrm>
          <a:custGeom>
            <a:avLst/>
            <a:gdLst>
              <a:gd name="connsiteX0" fmla="*/ 238387 w 2940148"/>
              <a:gd name="connsiteY0" fmla="*/ 0 h 3221853"/>
              <a:gd name="connsiteX1" fmla="*/ 2701761 w 2940148"/>
              <a:gd name="connsiteY1" fmla="*/ 0 h 3221853"/>
              <a:gd name="connsiteX2" fmla="*/ 2940148 w 2940148"/>
              <a:gd name="connsiteY2" fmla="*/ 238387 h 3221853"/>
              <a:gd name="connsiteX3" fmla="*/ 2940148 w 2940148"/>
              <a:gd name="connsiteY3" fmla="*/ 2983466 h 3221853"/>
              <a:gd name="connsiteX4" fmla="*/ 2701761 w 2940148"/>
              <a:gd name="connsiteY4" fmla="*/ 3221853 h 3221853"/>
              <a:gd name="connsiteX5" fmla="*/ 238387 w 2940148"/>
              <a:gd name="connsiteY5" fmla="*/ 3221853 h 3221853"/>
              <a:gd name="connsiteX6" fmla="*/ 0 w 2940148"/>
              <a:gd name="connsiteY6" fmla="*/ 2983466 h 3221853"/>
              <a:gd name="connsiteX7" fmla="*/ 0 w 2940148"/>
              <a:gd name="connsiteY7" fmla="*/ 238387 h 3221853"/>
              <a:gd name="connsiteX8" fmla="*/ 238387 w 2940148"/>
              <a:gd name="connsiteY8" fmla="*/ 0 h 322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0148" h="3221853">
                <a:moveTo>
                  <a:pt x="238387" y="0"/>
                </a:moveTo>
                <a:lnTo>
                  <a:pt x="2701761" y="0"/>
                </a:lnTo>
                <a:cubicBezTo>
                  <a:pt x="2833419" y="0"/>
                  <a:pt x="2940148" y="106729"/>
                  <a:pt x="2940148" y="238387"/>
                </a:cubicBezTo>
                <a:lnTo>
                  <a:pt x="2940148" y="2983466"/>
                </a:lnTo>
                <a:cubicBezTo>
                  <a:pt x="2940148" y="3115124"/>
                  <a:pt x="2833419" y="3221853"/>
                  <a:pt x="2701761" y="3221853"/>
                </a:cubicBezTo>
                <a:lnTo>
                  <a:pt x="238387" y="3221853"/>
                </a:lnTo>
                <a:cubicBezTo>
                  <a:pt x="106729" y="3221853"/>
                  <a:pt x="0" y="3115124"/>
                  <a:pt x="0" y="2983466"/>
                </a:cubicBezTo>
                <a:lnTo>
                  <a:pt x="0" y="238387"/>
                </a:lnTo>
                <a:cubicBezTo>
                  <a:pt x="0" y="106729"/>
                  <a:pt x="106729" y="0"/>
                  <a:pt x="238387" y="0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B6AC13C-AFB1-0762-B959-BDA391C97E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6734" y="3070261"/>
            <a:ext cx="2940148" cy="3221853"/>
          </a:xfrm>
          <a:custGeom>
            <a:avLst/>
            <a:gdLst>
              <a:gd name="connsiteX0" fmla="*/ 238387 w 2940148"/>
              <a:gd name="connsiteY0" fmla="*/ 0 h 3221853"/>
              <a:gd name="connsiteX1" fmla="*/ 2701761 w 2940148"/>
              <a:gd name="connsiteY1" fmla="*/ 0 h 3221853"/>
              <a:gd name="connsiteX2" fmla="*/ 2940148 w 2940148"/>
              <a:gd name="connsiteY2" fmla="*/ 238387 h 3221853"/>
              <a:gd name="connsiteX3" fmla="*/ 2940148 w 2940148"/>
              <a:gd name="connsiteY3" fmla="*/ 2983466 h 3221853"/>
              <a:gd name="connsiteX4" fmla="*/ 2701761 w 2940148"/>
              <a:gd name="connsiteY4" fmla="*/ 3221853 h 3221853"/>
              <a:gd name="connsiteX5" fmla="*/ 238387 w 2940148"/>
              <a:gd name="connsiteY5" fmla="*/ 3221853 h 3221853"/>
              <a:gd name="connsiteX6" fmla="*/ 0 w 2940148"/>
              <a:gd name="connsiteY6" fmla="*/ 2983466 h 3221853"/>
              <a:gd name="connsiteX7" fmla="*/ 0 w 2940148"/>
              <a:gd name="connsiteY7" fmla="*/ 238387 h 3221853"/>
              <a:gd name="connsiteX8" fmla="*/ 238387 w 2940148"/>
              <a:gd name="connsiteY8" fmla="*/ 0 h 322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0148" h="3221853">
                <a:moveTo>
                  <a:pt x="238387" y="0"/>
                </a:moveTo>
                <a:lnTo>
                  <a:pt x="2701761" y="0"/>
                </a:lnTo>
                <a:cubicBezTo>
                  <a:pt x="2833419" y="0"/>
                  <a:pt x="2940148" y="106729"/>
                  <a:pt x="2940148" y="238387"/>
                </a:cubicBezTo>
                <a:lnTo>
                  <a:pt x="2940148" y="2983466"/>
                </a:lnTo>
                <a:cubicBezTo>
                  <a:pt x="2940148" y="3115124"/>
                  <a:pt x="2833419" y="3221853"/>
                  <a:pt x="2701761" y="3221853"/>
                </a:cubicBezTo>
                <a:lnTo>
                  <a:pt x="238387" y="3221853"/>
                </a:lnTo>
                <a:cubicBezTo>
                  <a:pt x="106729" y="3221853"/>
                  <a:pt x="0" y="3115124"/>
                  <a:pt x="0" y="2983466"/>
                </a:cubicBezTo>
                <a:lnTo>
                  <a:pt x="0" y="238387"/>
                </a:lnTo>
                <a:cubicBezTo>
                  <a:pt x="0" y="106729"/>
                  <a:pt x="106729" y="0"/>
                  <a:pt x="238387" y="0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8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3B2903-A5BD-D44D-45E1-74A69FB824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30896" y="449940"/>
            <a:ext cx="3028950" cy="3003687"/>
          </a:xfrm>
          <a:custGeom>
            <a:avLst/>
            <a:gdLst>
              <a:gd name="connsiteX0" fmla="*/ 490322 w 3028950"/>
              <a:gd name="connsiteY0" fmla="*/ 0 h 3003687"/>
              <a:gd name="connsiteX1" fmla="*/ 2538628 w 3028950"/>
              <a:gd name="connsiteY1" fmla="*/ 0 h 3003687"/>
              <a:gd name="connsiteX2" fmla="*/ 3028950 w 3028950"/>
              <a:gd name="connsiteY2" fmla="*/ 490322 h 3003687"/>
              <a:gd name="connsiteX3" fmla="*/ 3028950 w 3028950"/>
              <a:gd name="connsiteY3" fmla="*/ 2503062 h 3003687"/>
              <a:gd name="connsiteX4" fmla="*/ 2528325 w 3028950"/>
              <a:gd name="connsiteY4" fmla="*/ 3003687 h 3003687"/>
              <a:gd name="connsiteX5" fmla="*/ 500625 w 3028950"/>
              <a:gd name="connsiteY5" fmla="*/ 3003687 h 3003687"/>
              <a:gd name="connsiteX6" fmla="*/ 0 w 3028950"/>
              <a:gd name="connsiteY6" fmla="*/ 2503062 h 3003687"/>
              <a:gd name="connsiteX7" fmla="*/ 0 w 3028950"/>
              <a:gd name="connsiteY7" fmla="*/ 490322 h 3003687"/>
              <a:gd name="connsiteX8" fmla="*/ 490322 w 3028950"/>
              <a:gd name="connsiteY8" fmla="*/ 0 h 300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3003687">
                <a:moveTo>
                  <a:pt x="490322" y="0"/>
                </a:moveTo>
                <a:lnTo>
                  <a:pt x="2538628" y="0"/>
                </a:lnTo>
                <a:cubicBezTo>
                  <a:pt x="2809425" y="0"/>
                  <a:pt x="3028950" y="219525"/>
                  <a:pt x="3028950" y="490322"/>
                </a:cubicBezTo>
                <a:lnTo>
                  <a:pt x="3028950" y="2503062"/>
                </a:lnTo>
                <a:cubicBezTo>
                  <a:pt x="3028950" y="2779550"/>
                  <a:pt x="2804813" y="3003687"/>
                  <a:pt x="2528325" y="3003687"/>
                </a:cubicBezTo>
                <a:lnTo>
                  <a:pt x="500625" y="3003687"/>
                </a:lnTo>
                <a:cubicBezTo>
                  <a:pt x="224137" y="3003687"/>
                  <a:pt x="0" y="2779550"/>
                  <a:pt x="0" y="2503062"/>
                </a:cubicBezTo>
                <a:lnTo>
                  <a:pt x="0" y="490322"/>
                </a:lnTo>
                <a:cubicBezTo>
                  <a:pt x="0" y="219525"/>
                  <a:pt x="219525" y="0"/>
                  <a:pt x="490322" y="0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9BC9E8F-656D-B115-C7A9-C1A9BCC236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59845" y="3404370"/>
            <a:ext cx="3028950" cy="3003687"/>
          </a:xfrm>
          <a:custGeom>
            <a:avLst/>
            <a:gdLst>
              <a:gd name="connsiteX0" fmla="*/ 500625 w 3028950"/>
              <a:gd name="connsiteY0" fmla="*/ 0 h 3003687"/>
              <a:gd name="connsiteX1" fmla="*/ 2528325 w 3028950"/>
              <a:gd name="connsiteY1" fmla="*/ 0 h 3003687"/>
              <a:gd name="connsiteX2" fmla="*/ 3028950 w 3028950"/>
              <a:gd name="connsiteY2" fmla="*/ 500625 h 3003687"/>
              <a:gd name="connsiteX3" fmla="*/ 3028950 w 3028950"/>
              <a:gd name="connsiteY3" fmla="*/ 2513365 h 3003687"/>
              <a:gd name="connsiteX4" fmla="*/ 2538628 w 3028950"/>
              <a:gd name="connsiteY4" fmla="*/ 3003687 h 3003687"/>
              <a:gd name="connsiteX5" fmla="*/ 490322 w 3028950"/>
              <a:gd name="connsiteY5" fmla="*/ 3003687 h 3003687"/>
              <a:gd name="connsiteX6" fmla="*/ 0 w 3028950"/>
              <a:gd name="connsiteY6" fmla="*/ 2513365 h 3003687"/>
              <a:gd name="connsiteX7" fmla="*/ 0 w 3028950"/>
              <a:gd name="connsiteY7" fmla="*/ 500625 h 3003687"/>
              <a:gd name="connsiteX8" fmla="*/ 500625 w 3028950"/>
              <a:gd name="connsiteY8" fmla="*/ 0 h 300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3003687">
                <a:moveTo>
                  <a:pt x="500625" y="0"/>
                </a:moveTo>
                <a:lnTo>
                  <a:pt x="2528325" y="0"/>
                </a:lnTo>
                <a:cubicBezTo>
                  <a:pt x="2804813" y="0"/>
                  <a:pt x="3028950" y="224137"/>
                  <a:pt x="3028950" y="500625"/>
                </a:cubicBezTo>
                <a:lnTo>
                  <a:pt x="3028950" y="2513365"/>
                </a:lnTo>
                <a:cubicBezTo>
                  <a:pt x="3028950" y="2784162"/>
                  <a:pt x="2809425" y="3003687"/>
                  <a:pt x="2538628" y="3003687"/>
                </a:cubicBezTo>
                <a:lnTo>
                  <a:pt x="490322" y="3003687"/>
                </a:lnTo>
                <a:cubicBezTo>
                  <a:pt x="219525" y="3003687"/>
                  <a:pt x="0" y="2784162"/>
                  <a:pt x="0" y="2513365"/>
                </a:cubicBezTo>
                <a:lnTo>
                  <a:pt x="0" y="500625"/>
                </a:lnTo>
                <a:cubicBezTo>
                  <a:pt x="0" y="224137"/>
                  <a:pt x="224137" y="0"/>
                  <a:pt x="500625" y="0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91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1D35-E696-4D9B-8D13-EE28B6850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6BFCC-C301-4A90-98DE-04AF588D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modificar el estilo de subtítulo del patrón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BF4D1-5626-4609-85F1-92E6DD1A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DCD6-E28E-43D4-B040-009EF2171146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FB5C7-5A4E-492F-BC94-596F6FE4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EC675-E1FF-4238-8A97-301BCC2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A6CB8-CE84-4941-8F66-A3A085B926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28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2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9C60065-5104-6BD0-E04E-5478FA9D7B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68687" cy="6858000"/>
          </a:xfrm>
          <a:prstGeom prst="round1Rect">
            <a:avLst>
              <a:gd name="adj" fmla="val 22728"/>
            </a:avLst>
          </a:pr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F24D0A9-35B6-0341-FBF4-51B0A5AEB0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27" y="251398"/>
            <a:ext cx="1654852" cy="5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63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9C60065-5104-6BD0-E04E-5478FA9D7B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68687" cy="6858000"/>
          </a:xfrm>
          <a:prstGeom prst="round1Rect">
            <a:avLst>
              <a:gd name="adj" fmla="val 22728"/>
            </a:avLst>
          </a:pr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F24D0A9-35B6-0341-FBF4-51B0A5AEB0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4227" y="252187"/>
            <a:ext cx="1654852" cy="52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13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3FAF76-3531-72DB-630C-0DA63100A3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8830" y="1099457"/>
            <a:ext cx="4659086" cy="4659086"/>
          </a:xfrm>
          <a:custGeom>
            <a:avLst/>
            <a:gdLst>
              <a:gd name="connsiteX0" fmla="*/ 776530 w 4659086"/>
              <a:gd name="connsiteY0" fmla="*/ 0 h 4659086"/>
              <a:gd name="connsiteX1" fmla="*/ 3882556 w 4659086"/>
              <a:gd name="connsiteY1" fmla="*/ 0 h 4659086"/>
              <a:gd name="connsiteX2" fmla="*/ 4659086 w 4659086"/>
              <a:gd name="connsiteY2" fmla="*/ 776530 h 4659086"/>
              <a:gd name="connsiteX3" fmla="*/ 4659086 w 4659086"/>
              <a:gd name="connsiteY3" fmla="*/ 3882556 h 4659086"/>
              <a:gd name="connsiteX4" fmla="*/ 3882556 w 4659086"/>
              <a:gd name="connsiteY4" fmla="*/ 4659086 h 4659086"/>
              <a:gd name="connsiteX5" fmla="*/ 776530 w 4659086"/>
              <a:gd name="connsiteY5" fmla="*/ 4659086 h 4659086"/>
              <a:gd name="connsiteX6" fmla="*/ 0 w 4659086"/>
              <a:gd name="connsiteY6" fmla="*/ 3882556 h 4659086"/>
              <a:gd name="connsiteX7" fmla="*/ 0 w 4659086"/>
              <a:gd name="connsiteY7" fmla="*/ 776530 h 4659086"/>
              <a:gd name="connsiteX8" fmla="*/ 776530 w 4659086"/>
              <a:gd name="connsiteY8" fmla="*/ 0 h 465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9086" h="4659086">
                <a:moveTo>
                  <a:pt x="776530" y="0"/>
                </a:moveTo>
                <a:lnTo>
                  <a:pt x="3882556" y="0"/>
                </a:lnTo>
                <a:cubicBezTo>
                  <a:pt x="4311422" y="0"/>
                  <a:pt x="4659086" y="347664"/>
                  <a:pt x="4659086" y="776530"/>
                </a:cubicBezTo>
                <a:lnTo>
                  <a:pt x="4659086" y="3882556"/>
                </a:lnTo>
                <a:cubicBezTo>
                  <a:pt x="4659086" y="4311422"/>
                  <a:pt x="4311422" y="4659086"/>
                  <a:pt x="3882556" y="4659086"/>
                </a:cubicBezTo>
                <a:lnTo>
                  <a:pt x="776530" y="4659086"/>
                </a:lnTo>
                <a:cubicBezTo>
                  <a:pt x="347664" y="4659086"/>
                  <a:pt x="0" y="4311422"/>
                  <a:pt x="0" y="3882556"/>
                </a:cubicBezTo>
                <a:lnTo>
                  <a:pt x="0" y="776530"/>
                </a:lnTo>
                <a:cubicBezTo>
                  <a:pt x="0" y="347664"/>
                  <a:pt x="347664" y="0"/>
                  <a:pt x="776530" y="0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F681B40-D7FE-1C03-6429-DD37E0143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585"/>
          <a:stretch/>
        </p:blipFill>
        <p:spPr>
          <a:xfrm>
            <a:off x="283534" y="6081616"/>
            <a:ext cx="11446511" cy="77638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BBB29A9-2513-ECF3-EE5D-10FB9648C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4603" y="5756247"/>
            <a:ext cx="454063" cy="365125"/>
          </a:xfrm>
        </p:spPr>
        <p:txBody>
          <a:bodyPr/>
          <a:lstStyle>
            <a:lvl1pPr algn="ctr">
              <a:defRPr sz="1050" b="1">
                <a:solidFill>
                  <a:schemeClr val="accent1"/>
                </a:solidFill>
                <a:latin typeface="Outfit" pitchFamily="2" charset="0"/>
              </a:defRPr>
            </a:lvl1pPr>
          </a:lstStyle>
          <a:p>
            <a:fld id="{E57C4063-9247-4347-9036-B9A0B4AB13B6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7D97D3-38B7-5093-9936-A68D6EBB8A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27" y="251398"/>
            <a:ext cx="1654852" cy="5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23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CDD14C-8BFC-A32E-796C-F94BD62C3A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151296"/>
            <a:ext cx="3142343" cy="4555408"/>
          </a:xfrm>
          <a:custGeom>
            <a:avLst/>
            <a:gdLst>
              <a:gd name="connsiteX0" fmla="*/ 0 w 3142343"/>
              <a:gd name="connsiteY0" fmla="*/ 0 h 4555408"/>
              <a:gd name="connsiteX1" fmla="*/ 2652466 w 3142343"/>
              <a:gd name="connsiteY1" fmla="*/ 0 h 4555408"/>
              <a:gd name="connsiteX2" fmla="*/ 3142343 w 3142343"/>
              <a:gd name="connsiteY2" fmla="*/ 489877 h 4555408"/>
              <a:gd name="connsiteX3" fmla="*/ 3142343 w 3142343"/>
              <a:gd name="connsiteY3" fmla="*/ 4065531 h 4555408"/>
              <a:gd name="connsiteX4" fmla="*/ 2652466 w 3142343"/>
              <a:gd name="connsiteY4" fmla="*/ 4555408 h 4555408"/>
              <a:gd name="connsiteX5" fmla="*/ 0 w 3142343"/>
              <a:gd name="connsiteY5" fmla="*/ 4555408 h 455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2343" h="4555408">
                <a:moveTo>
                  <a:pt x="0" y="0"/>
                </a:moveTo>
                <a:lnTo>
                  <a:pt x="2652466" y="0"/>
                </a:lnTo>
                <a:cubicBezTo>
                  <a:pt x="2923018" y="0"/>
                  <a:pt x="3142343" y="219325"/>
                  <a:pt x="3142343" y="489877"/>
                </a:cubicBezTo>
                <a:lnTo>
                  <a:pt x="3142343" y="4065531"/>
                </a:lnTo>
                <a:cubicBezTo>
                  <a:pt x="3142343" y="4336083"/>
                  <a:pt x="2923018" y="4555408"/>
                  <a:pt x="2652466" y="4555408"/>
                </a:cubicBezTo>
                <a:lnTo>
                  <a:pt x="0" y="4555408"/>
                </a:ln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F899D2-1761-9352-11B0-375C0BB566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57114" y="1151296"/>
            <a:ext cx="2927571" cy="4555408"/>
          </a:xfrm>
          <a:custGeom>
            <a:avLst/>
            <a:gdLst>
              <a:gd name="connsiteX0" fmla="*/ 487938 w 2927571"/>
              <a:gd name="connsiteY0" fmla="*/ 0 h 4555408"/>
              <a:gd name="connsiteX1" fmla="*/ 2439633 w 2927571"/>
              <a:gd name="connsiteY1" fmla="*/ 0 h 4555408"/>
              <a:gd name="connsiteX2" fmla="*/ 2927571 w 2927571"/>
              <a:gd name="connsiteY2" fmla="*/ 487938 h 4555408"/>
              <a:gd name="connsiteX3" fmla="*/ 2927571 w 2927571"/>
              <a:gd name="connsiteY3" fmla="*/ 4067470 h 4555408"/>
              <a:gd name="connsiteX4" fmla="*/ 2439633 w 2927571"/>
              <a:gd name="connsiteY4" fmla="*/ 4555408 h 4555408"/>
              <a:gd name="connsiteX5" fmla="*/ 487938 w 2927571"/>
              <a:gd name="connsiteY5" fmla="*/ 4555408 h 4555408"/>
              <a:gd name="connsiteX6" fmla="*/ 0 w 2927571"/>
              <a:gd name="connsiteY6" fmla="*/ 4067470 h 4555408"/>
              <a:gd name="connsiteX7" fmla="*/ 0 w 2927571"/>
              <a:gd name="connsiteY7" fmla="*/ 487938 h 4555408"/>
              <a:gd name="connsiteX8" fmla="*/ 487938 w 2927571"/>
              <a:gd name="connsiteY8" fmla="*/ 0 h 455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7571" h="4555408">
                <a:moveTo>
                  <a:pt x="487938" y="0"/>
                </a:moveTo>
                <a:lnTo>
                  <a:pt x="2439633" y="0"/>
                </a:lnTo>
                <a:cubicBezTo>
                  <a:pt x="2709114" y="0"/>
                  <a:pt x="2927571" y="218457"/>
                  <a:pt x="2927571" y="487938"/>
                </a:cubicBezTo>
                <a:lnTo>
                  <a:pt x="2927571" y="4067470"/>
                </a:lnTo>
                <a:cubicBezTo>
                  <a:pt x="2927571" y="4336951"/>
                  <a:pt x="2709114" y="4555408"/>
                  <a:pt x="2439633" y="4555408"/>
                </a:cubicBezTo>
                <a:lnTo>
                  <a:pt x="487938" y="4555408"/>
                </a:lnTo>
                <a:cubicBezTo>
                  <a:pt x="218457" y="4555408"/>
                  <a:pt x="0" y="4336951"/>
                  <a:pt x="0" y="4067470"/>
                </a:cubicBezTo>
                <a:lnTo>
                  <a:pt x="0" y="487938"/>
                </a:lnTo>
                <a:cubicBezTo>
                  <a:pt x="0" y="218457"/>
                  <a:pt x="218457" y="0"/>
                  <a:pt x="487938" y="0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72C7585-531A-0365-AAB3-08BE24630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585"/>
          <a:stretch/>
        </p:blipFill>
        <p:spPr>
          <a:xfrm>
            <a:off x="283534" y="6081616"/>
            <a:ext cx="11446511" cy="77638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F8A9425-DF19-0661-8BCE-EBEA3DA60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1151" y="5756247"/>
            <a:ext cx="487516" cy="365125"/>
          </a:xfrm>
        </p:spPr>
        <p:txBody>
          <a:bodyPr/>
          <a:lstStyle>
            <a:lvl1pPr algn="ctr">
              <a:defRPr sz="1050" b="1">
                <a:solidFill>
                  <a:schemeClr val="accent1"/>
                </a:solidFill>
                <a:latin typeface="Outfit" pitchFamily="2" charset="0"/>
              </a:defRPr>
            </a:lvl1pPr>
          </a:lstStyle>
          <a:p>
            <a:fld id="{E57C4063-9247-4347-9036-B9A0B4AB13B6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2418B42-E52C-EBC9-C8C5-90DB1D6788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27" y="251398"/>
            <a:ext cx="1654852" cy="5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4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74729D-508F-EFBD-3DE3-4BF3C7A999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3429000"/>
            <a:ext cx="5341325" cy="3429000"/>
          </a:xfrm>
          <a:prstGeom prst="round1Rect">
            <a:avLst>
              <a:gd name="adj" fmla="val 25586"/>
            </a:avLst>
          </a:pr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F3AFED-56DE-69E8-3E7C-5857713DFB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27" y="251398"/>
            <a:ext cx="1654852" cy="5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0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9972B1-D083-E950-DA4D-C9E395BBA9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5400000">
            <a:off x="7959428" y="1165149"/>
            <a:ext cx="4963886" cy="3501258"/>
          </a:xfrm>
          <a:prstGeom prst="round2SameRect">
            <a:avLst>
              <a:gd name="adj1" fmla="val 0"/>
              <a:gd name="adj2" fmla="val 19619"/>
            </a:avLst>
          </a:pr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4C81AA1-7F51-D27A-5FE9-8C506693D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585"/>
          <a:stretch/>
        </p:blipFill>
        <p:spPr>
          <a:xfrm>
            <a:off x="283534" y="6081616"/>
            <a:ext cx="11446511" cy="77638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6750BF3-28A3-3F2F-D6E0-824018E51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2014" y="5756247"/>
            <a:ext cx="2743200" cy="365125"/>
          </a:xfrm>
        </p:spPr>
        <p:txBody>
          <a:bodyPr/>
          <a:lstStyle>
            <a:lvl1pPr>
              <a:defRPr sz="1050" b="1">
                <a:solidFill>
                  <a:schemeClr val="accent1"/>
                </a:solidFill>
                <a:latin typeface="Outfit" pitchFamily="2" charset="0"/>
              </a:defRPr>
            </a:lvl1pPr>
          </a:lstStyle>
          <a:p>
            <a:fld id="{E57C4063-9247-4347-9036-B9A0B4AB13B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8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76EFF9-3051-F186-3067-B69DC59340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16332" y="1460610"/>
            <a:ext cx="5675668" cy="3936780"/>
          </a:xfrm>
          <a:custGeom>
            <a:avLst/>
            <a:gdLst>
              <a:gd name="connsiteX0" fmla="*/ 423912 w 5675668"/>
              <a:gd name="connsiteY0" fmla="*/ 0 h 3936780"/>
              <a:gd name="connsiteX1" fmla="*/ 5675668 w 5675668"/>
              <a:gd name="connsiteY1" fmla="*/ 0 h 3936780"/>
              <a:gd name="connsiteX2" fmla="*/ 5675668 w 5675668"/>
              <a:gd name="connsiteY2" fmla="*/ 3936780 h 3936780"/>
              <a:gd name="connsiteX3" fmla="*/ 423912 w 5675668"/>
              <a:gd name="connsiteY3" fmla="*/ 3936780 h 3936780"/>
              <a:gd name="connsiteX4" fmla="*/ 0 w 5675668"/>
              <a:gd name="connsiteY4" fmla="*/ 3512868 h 3936780"/>
              <a:gd name="connsiteX5" fmla="*/ 0 w 5675668"/>
              <a:gd name="connsiteY5" fmla="*/ 423912 h 3936780"/>
              <a:gd name="connsiteX6" fmla="*/ 423912 w 5675668"/>
              <a:gd name="connsiteY6" fmla="*/ 0 h 3936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5668" h="3936780">
                <a:moveTo>
                  <a:pt x="423912" y="0"/>
                </a:moveTo>
                <a:lnTo>
                  <a:pt x="5675668" y="0"/>
                </a:lnTo>
                <a:lnTo>
                  <a:pt x="5675668" y="3936780"/>
                </a:lnTo>
                <a:lnTo>
                  <a:pt x="423912" y="3936780"/>
                </a:lnTo>
                <a:cubicBezTo>
                  <a:pt x="189792" y="3936780"/>
                  <a:pt x="0" y="3746988"/>
                  <a:pt x="0" y="3512868"/>
                </a:cubicBezTo>
                <a:lnTo>
                  <a:pt x="0" y="423912"/>
                </a:lnTo>
                <a:cubicBezTo>
                  <a:pt x="0" y="189792"/>
                  <a:pt x="189792" y="0"/>
                  <a:pt x="423912" y="0"/>
                </a:cubicBezTo>
                <a:close/>
              </a:path>
            </a:pathLst>
          </a:custGeom>
          <a:pattFill prst="pct25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E7E2A8D-136E-C9CF-610E-9EE1AA6239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585"/>
          <a:stretch/>
        </p:blipFill>
        <p:spPr>
          <a:xfrm>
            <a:off x="283534" y="6081616"/>
            <a:ext cx="11446511" cy="77638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07C5EBA-E702-D1D3-171A-843E2E96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2014" y="5756247"/>
            <a:ext cx="2743200" cy="365125"/>
          </a:xfrm>
        </p:spPr>
        <p:txBody>
          <a:bodyPr/>
          <a:lstStyle>
            <a:lvl1pPr>
              <a:defRPr sz="1050" b="1">
                <a:solidFill>
                  <a:schemeClr val="accent1"/>
                </a:solidFill>
                <a:latin typeface="Outfit" pitchFamily="2" charset="0"/>
              </a:defRPr>
            </a:lvl1pPr>
          </a:lstStyle>
          <a:p>
            <a:fld id="{E57C4063-9247-4347-9036-B9A0B4AB13B6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9139CE-163C-E928-A716-0A5C080773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27" y="251398"/>
            <a:ext cx="1654852" cy="5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7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88D61-3071-D5C3-81C3-67F1EE393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9C4BF-0692-83E2-63BC-6F56A3889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utfit" pitchFamily="2" charset="0"/>
              </a:defRPr>
            </a:lvl1pPr>
          </a:lstStyle>
          <a:p>
            <a:fld id="{8261AC66-5BB8-0141-9FF2-80475BB542D0}" type="datetime1">
              <a:rPr lang="es-CL" smtClean="0"/>
              <a:pPr/>
              <a:t>13-08-2025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8852E-FD10-D316-2E11-844B83E0D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utfit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5466E-231E-7F41-1E2B-F2A72A98C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utfit" pitchFamily="2" charset="0"/>
              </a:defRPr>
            </a:lvl1pPr>
          </a:lstStyle>
          <a:p>
            <a:fld id="{E57C4063-9247-4347-9036-B9A0B4AB13B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Marcador de título 6">
            <a:extLst>
              <a:ext uri="{FF2B5EF4-FFF2-40B4-BE49-F238E27FC236}">
                <a16:creationId xmlns:a16="http://schemas.microsoft.com/office/drawing/2014/main" id="{72511D64-B622-614B-BABE-E78198ED2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3147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55" r:id="rId2"/>
    <p:sldLayoutId id="2147483656" r:id="rId3"/>
    <p:sldLayoutId id="2147483680" r:id="rId4"/>
    <p:sldLayoutId id="2147483657" r:id="rId5"/>
    <p:sldLayoutId id="2147483658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8" r:id="rId24"/>
    <p:sldLayoutId id="2147483679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6A339-BF20-CCB8-CFB5-50EB3C182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335966A6-44A9-E3EB-E1E4-D4D0DF95AC40}"/>
              </a:ext>
            </a:extLst>
          </p:cNvPr>
          <p:cNvSpPr/>
          <p:nvPr/>
        </p:nvSpPr>
        <p:spPr>
          <a:xfrm>
            <a:off x="7842753" y="1749418"/>
            <a:ext cx="3253874" cy="1922117"/>
          </a:xfrm>
          <a:prstGeom prst="roundRect">
            <a:avLst>
              <a:gd name="adj" fmla="val 770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60E09694-8D8E-34D9-43D0-CB3EF9443580}"/>
              </a:ext>
            </a:extLst>
          </p:cNvPr>
          <p:cNvSpPr/>
          <p:nvPr/>
        </p:nvSpPr>
        <p:spPr>
          <a:xfrm>
            <a:off x="7842753" y="3839498"/>
            <a:ext cx="3253874" cy="2161302"/>
          </a:xfrm>
          <a:prstGeom prst="roundRect">
            <a:avLst>
              <a:gd name="adj" fmla="val 770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064A61BE-80A4-E30A-EBAA-08637BCFA29B}"/>
              </a:ext>
            </a:extLst>
          </p:cNvPr>
          <p:cNvSpPr/>
          <p:nvPr/>
        </p:nvSpPr>
        <p:spPr>
          <a:xfrm>
            <a:off x="4254754" y="1734996"/>
            <a:ext cx="3253874" cy="1922117"/>
          </a:xfrm>
          <a:prstGeom prst="roundRect">
            <a:avLst>
              <a:gd name="adj" fmla="val 770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8B5F5FEA-B794-FDD6-B55B-6B8FA0CF5040}"/>
              </a:ext>
            </a:extLst>
          </p:cNvPr>
          <p:cNvSpPr/>
          <p:nvPr/>
        </p:nvSpPr>
        <p:spPr>
          <a:xfrm>
            <a:off x="4292892" y="3839498"/>
            <a:ext cx="3253874" cy="2161302"/>
          </a:xfrm>
          <a:prstGeom prst="roundRect">
            <a:avLst>
              <a:gd name="adj" fmla="val 770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42AFDE-A35F-35C2-E2CE-54574835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324" y="5635675"/>
            <a:ext cx="454063" cy="365125"/>
          </a:xfrm>
        </p:spPr>
        <p:txBody>
          <a:bodyPr/>
          <a:lstStyle/>
          <a:p>
            <a:fld id="{E57C4063-9247-4347-9036-B9A0B4AB13B6}" type="slidenum">
              <a:rPr lang="es-PE" noProof="0" smtClean="0"/>
              <a:pPr/>
              <a:t>1</a:t>
            </a:fld>
            <a:endParaRPr lang="es-PE" noProof="0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C0EF2278-86D0-3650-22EB-E10394EB36A9}"/>
              </a:ext>
            </a:extLst>
          </p:cNvPr>
          <p:cNvSpPr txBox="1"/>
          <p:nvPr/>
        </p:nvSpPr>
        <p:spPr>
          <a:xfrm>
            <a:off x="647719" y="413134"/>
            <a:ext cx="7344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b="1" dirty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Indicaciones de uso de esta plantilla</a:t>
            </a:r>
            <a:endParaRPr lang="es-PE" sz="3200" b="1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EF8A5F95-6A65-8361-782B-21D94CDF6D52}"/>
              </a:ext>
            </a:extLst>
          </p:cNvPr>
          <p:cNvSpPr/>
          <p:nvPr/>
        </p:nvSpPr>
        <p:spPr>
          <a:xfrm>
            <a:off x="743031" y="1384426"/>
            <a:ext cx="507803" cy="631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9E0AFE45-6BFD-54EF-4353-9F760B02FBEE}"/>
              </a:ext>
            </a:extLst>
          </p:cNvPr>
          <p:cNvSpPr txBox="1"/>
          <p:nvPr/>
        </p:nvSpPr>
        <p:spPr>
          <a:xfrm>
            <a:off x="668827" y="900873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dirty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Nueva marca, nueva PPT</a:t>
            </a:r>
            <a:endParaRPr lang="es-PE" sz="2000" dirty="0">
              <a:solidFill>
                <a:schemeClr val="accent2"/>
              </a:solidFill>
              <a:latin typeface="Outfit" pitchFamily="2" charset="0"/>
            </a:endParaRP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90324BC3-A17E-B03D-9725-DFDFAC47766B}"/>
              </a:ext>
            </a:extLst>
          </p:cNvPr>
          <p:cNvSpPr/>
          <p:nvPr/>
        </p:nvSpPr>
        <p:spPr>
          <a:xfrm>
            <a:off x="743031" y="1753473"/>
            <a:ext cx="3253874" cy="1922117"/>
          </a:xfrm>
          <a:prstGeom prst="roundRect">
            <a:avLst>
              <a:gd name="adj" fmla="val 770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2BF56E6-3728-158B-70F9-CE9522B20A82}"/>
              </a:ext>
            </a:extLst>
          </p:cNvPr>
          <p:cNvSpPr txBox="1"/>
          <p:nvPr/>
        </p:nvSpPr>
        <p:spPr>
          <a:xfrm>
            <a:off x="920281" y="2583180"/>
            <a:ext cx="25978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5000"/>
            </a:pP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Esta es la plantilla oficial de Conelsur, tanto para uso interno como externo.</a:t>
            </a:r>
            <a:endParaRPr lang="es-PE" sz="1400" b="0" i="0" noProof="0" dirty="0">
              <a:solidFill>
                <a:schemeClr val="bg1"/>
              </a:solidFill>
              <a:effectLst/>
              <a:latin typeface="Outfit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056CDB-9CCF-D216-D033-1AFDEC761A7A}"/>
              </a:ext>
            </a:extLst>
          </p:cNvPr>
          <p:cNvSpPr txBox="1"/>
          <p:nvPr/>
        </p:nvSpPr>
        <p:spPr>
          <a:xfrm>
            <a:off x="4422154" y="2530197"/>
            <a:ext cx="28111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5000"/>
            </a:pP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Por favor, no mezcle ni combine con otras presentaciones, en particular aquellas en las que se usa marca previa. </a:t>
            </a:r>
            <a:endParaRPr lang="es-PE" sz="14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70E0C10-2CE3-C65E-C81E-D102405B2D4D}"/>
              </a:ext>
            </a:extLst>
          </p:cNvPr>
          <p:cNvSpPr txBox="1"/>
          <p:nvPr/>
        </p:nvSpPr>
        <p:spPr>
          <a:xfrm>
            <a:off x="7992622" y="2540873"/>
            <a:ext cx="2603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5000"/>
            </a:pP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Esta presentación contiene la tipografía y los colores corporativos actuales, los que deben conservarse.</a:t>
            </a:r>
            <a:endParaRPr lang="es-PE" sz="1400" b="0" i="0" noProof="0" dirty="0">
              <a:solidFill>
                <a:schemeClr val="bg1"/>
              </a:solidFill>
              <a:effectLst/>
              <a:latin typeface="Outfit" pitchFamily="2" charset="0"/>
            </a:endParaRP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5E5D058-B466-7EE4-A58C-0DD75A4F1471}"/>
              </a:ext>
            </a:extLst>
          </p:cNvPr>
          <p:cNvSpPr/>
          <p:nvPr/>
        </p:nvSpPr>
        <p:spPr>
          <a:xfrm>
            <a:off x="743031" y="3843553"/>
            <a:ext cx="3253874" cy="2161302"/>
          </a:xfrm>
          <a:prstGeom prst="roundRect">
            <a:avLst>
              <a:gd name="adj" fmla="val 770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B7F3C2-24E1-E140-57B3-67109212A910}"/>
              </a:ext>
            </a:extLst>
          </p:cNvPr>
          <p:cNvSpPr txBox="1"/>
          <p:nvPr/>
        </p:nvSpPr>
        <p:spPr>
          <a:xfrm>
            <a:off x="935689" y="4590961"/>
            <a:ext cx="27628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5000"/>
            </a:pP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Las imágenes pueden ser reemplazadas (clic derecho, cambiar imagen), manteniendo el patrón de diseño.</a:t>
            </a:r>
            <a:endParaRPr lang="es-PE" sz="14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930A7DD-A387-7EDE-4DE5-2CED6816F282}"/>
              </a:ext>
            </a:extLst>
          </p:cNvPr>
          <p:cNvSpPr txBox="1"/>
          <p:nvPr/>
        </p:nvSpPr>
        <p:spPr>
          <a:xfrm>
            <a:off x="4422154" y="4012208"/>
            <a:ext cx="30099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5000"/>
            </a:pPr>
            <a:r>
              <a:rPr lang="es-PE" sz="1400" noProof="0">
                <a:solidFill>
                  <a:schemeClr val="bg1"/>
                </a:solidFill>
                <a:latin typeface="Outfit" pitchFamily="2" charset="0"/>
              </a:rPr>
              <a:t>En las últimas láminas se encuentra un conjunto de íconos que puede copiar y pegar para utilizar en otras láminas. Además, estos íconos pueden cambiar de color (clic derecho, contorno), eligiendo uno de los colores de la paleta principal (superior).</a:t>
            </a:r>
            <a:endParaRPr lang="es-PE" sz="14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6889C9C-F8D8-5C91-1AE1-8DEF89ECDF15}"/>
              </a:ext>
            </a:extLst>
          </p:cNvPr>
          <p:cNvSpPr txBox="1"/>
          <p:nvPr/>
        </p:nvSpPr>
        <p:spPr>
          <a:xfrm>
            <a:off x="7965663" y="4499492"/>
            <a:ext cx="31309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5000"/>
            </a:pP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Si quiere agregar gráficos, dibujos u otra información, intente mantener la línea de diseño, es decir las proporciones, y los espacios</a:t>
            </a:r>
            <a:r>
              <a:rPr lang="es-PE" sz="1400" noProof="0">
                <a:solidFill>
                  <a:schemeClr val="bg1"/>
                </a:solidFill>
                <a:latin typeface="Outfit" pitchFamily="2" charset="0"/>
              </a:rPr>
              <a:t>.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Ante cualquier duda, remítase al Manual de Marca, disponible en Intranet.</a:t>
            </a:r>
            <a:endParaRPr lang="es-PE" sz="14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27" name="Freeform 42">
            <a:extLst>
              <a:ext uri="{FF2B5EF4-FFF2-40B4-BE49-F238E27FC236}">
                <a16:creationId xmlns:a16="http://schemas.microsoft.com/office/drawing/2014/main" id="{D866A5EB-4FB3-3CD8-4ABC-2997AAF0ECA2}"/>
              </a:ext>
            </a:extLst>
          </p:cNvPr>
          <p:cNvSpPr>
            <a:spLocks noEditPoints="1"/>
          </p:cNvSpPr>
          <p:nvPr/>
        </p:nvSpPr>
        <p:spPr bwMode="auto">
          <a:xfrm>
            <a:off x="1022441" y="4067692"/>
            <a:ext cx="433388" cy="431800"/>
          </a:xfrm>
          <a:custGeom>
            <a:avLst/>
            <a:gdLst>
              <a:gd name="T0" fmla="*/ 44 w 176"/>
              <a:gd name="T1" fmla="*/ 64 h 176"/>
              <a:gd name="T2" fmla="*/ 64 w 176"/>
              <a:gd name="T3" fmla="*/ 44 h 176"/>
              <a:gd name="T4" fmla="*/ 44 w 176"/>
              <a:gd name="T5" fmla="*/ 24 h 176"/>
              <a:gd name="T6" fmla="*/ 24 w 176"/>
              <a:gd name="T7" fmla="*/ 44 h 176"/>
              <a:gd name="T8" fmla="*/ 44 w 176"/>
              <a:gd name="T9" fmla="*/ 64 h 176"/>
              <a:gd name="T10" fmla="*/ 44 w 176"/>
              <a:gd name="T11" fmla="*/ 32 h 176"/>
              <a:gd name="T12" fmla="*/ 56 w 176"/>
              <a:gd name="T13" fmla="*/ 44 h 176"/>
              <a:gd name="T14" fmla="*/ 44 w 176"/>
              <a:gd name="T15" fmla="*/ 56 h 176"/>
              <a:gd name="T16" fmla="*/ 32 w 176"/>
              <a:gd name="T17" fmla="*/ 44 h 176"/>
              <a:gd name="T18" fmla="*/ 44 w 176"/>
              <a:gd name="T19" fmla="*/ 32 h 176"/>
              <a:gd name="T20" fmla="*/ 152 w 176"/>
              <a:gd name="T21" fmla="*/ 147 h 176"/>
              <a:gd name="T22" fmla="*/ 152 w 176"/>
              <a:gd name="T23" fmla="*/ 146 h 176"/>
              <a:gd name="T24" fmla="*/ 151 w 176"/>
              <a:gd name="T25" fmla="*/ 145 h 176"/>
              <a:gd name="T26" fmla="*/ 116 w 176"/>
              <a:gd name="T27" fmla="*/ 95 h 176"/>
              <a:gd name="T28" fmla="*/ 116 w 176"/>
              <a:gd name="T29" fmla="*/ 95 h 176"/>
              <a:gd name="T30" fmla="*/ 112 w 176"/>
              <a:gd name="T31" fmla="*/ 92 h 176"/>
              <a:gd name="T32" fmla="*/ 109 w 176"/>
              <a:gd name="T33" fmla="*/ 93 h 176"/>
              <a:gd name="T34" fmla="*/ 93 w 176"/>
              <a:gd name="T35" fmla="*/ 110 h 176"/>
              <a:gd name="T36" fmla="*/ 72 w 176"/>
              <a:gd name="T37" fmla="*/ 78 h 176"/>
              <a:gd name="T38" fmla="*/ 68 w 176"/>
              <a:gd name="T39" fmla="*/ 76 h 176"/>
              <a:gd name="T40" fmla="*/ 65 w 176"/>
              <a:gd name="T41" fmla="*/ 78 h 176"/>
              <a:gd name="T42" fmla="*/ 65 w 176"/>
              <a:gd name="T43" fmla="*/ 78 h 176"/>
              <a:gd name="T44" fmla="*/ 25 w 176"/>
              <a:gd name="T45" fmla="*/ 146 h 176"/>
              <a:gd name="T46" fmla="*/ 25 w 176"/>
              <a:gd name="T47" fmla="*/ 146 h 176"/>
              <a:gd name="T48" fmla="*/ 24 w 176"/>
              <a:gd name="T49" fmla="*/ 148 h 176"/>
              <a:gd name="T50" fmla="*/ 28 w 176"/>
              <a:gd name="T51" fmla="*/ 152 h 176"/>
              <a:gd name="T52" fmla="*/ 148 w 176"/>
              <a:gd name="T53" fmla="*/ 152 h 176"/>
              <a:gd name="T54" fmla="*/ 152 w 176"/>
              <a:gd name="T55" fmla="*/ 148 h 176"/>
              <a:gd name="T56" fmla="*/ 152 w 176"/>
              <a:gd name="T57" fmla="*/ 147 h 176"/>
              <a:gd name="T58" fmla="*/ 35 w 176"/>
              <a:gd name="T59" fmla="*/ 144 h 176"/>
              <a:gd name="T60" fmla="*/ 68 w 176"/>
              <a:gd name="T61" fmla="*/ 87 h 176"/>
              <a:gd name="T62" fmla="*/ 88 w 176"/>
              <a:gd name="T63" fmla="*/ 118 h 176"/>
              <a:gd name="T64" fmla="*/ 89 w 176"/>
              <a:gd name="T65" fmla="*/ 119 h 176"/>
              <a:gd name="T66" fmla="*/ 89 w 176"/>
              <a:gd name="T67" fmla="*/ 119 h 176"/>
              <a:gd name="T68" fmla="*/ 92 w 176"/>
              <a:gd name="T69" fmla="*/ 120 h 176"/>
              <a:gd name="T70" fmla="*/ 95 w 176"/>
              <a:gd name="T71" fmla="*/ 119 h 176"/>
              <a:gd name="T72" fmla="*/ 112 w 176"/>
              <a:gd name="T73" fmla="*/ 102 h 176"/>
              <a:gd name="T74" fmla="*/ 140 w 176"/>
              <a:gd name="T75" fmla="*/ 144 h 176"/>
              <a:gd name="T76" fmla="*/ 35 w 176"/>
              <a:gd name="T77" fmla="*/ 144 h 176"/>
              <a:gd name="T78" fmla="*/ 160 w 176"/>
              <a:gd name="T79" fmla="*/ 0 h 176"/>
              <a:gd name="T80" fmla="*/ 16 w 176"/>
              <a:gd name="T81" fmla="*/ 0 h 176"/>
              <a:gd name="T82" fmla="*/ 0 w 176"/>
              <a:gd name="T83" fmla="*/ 16 h 176"/>
              <a:gd name="T84" fmla="*/ 0 w 176"/>
              <a:gd name="T85" fmla="*/ 160 h 176"/>
              <a:gd name="T86" fmla="*/ 16 w 176"/>
              <a:gd name="T87" fmla="*/ 176 h 176"/>
              <a:gd name="T88" fmla="*/ 160 w 176"/>
              <a:gd name="T89" fmla="*/ 176 h 176"/>
              <a:gd name="T90" fmla="*/ 176 w 176"/>
              <a:gd name="T91" fmla="*/ 160 h 176"/>
              <a:gd name="T92" fmla="*/ 176 w 176"/>
              <a:gd name="T93" fmla="*/ 16 h 176"/>
              <a:gd name="T94" fmla="*/ 160 w 176"/>
              <a:gd name="T95" fmla="*/ 0 h 176"/>
              <a:gd name="T96" fmla="*/ 168 w 176"/>
              <a:gd name="T97" fmla="*/ 160 h 176"/>
              <a:gd name="T98" fmla="*/ 160 w 176"/>
              <a:gd name="T99" fmla="*/ 168 h 176"/>
              <a:gd name="T100" fmla="*/ 16 w 176"/>
              <a:gd name="T101" fmla="*/ 168 h 176"/>
              <a:gd name="T102" fmla="*/ 8 w 176"/>
              <a:gd name="T103" fmla="*/ 160 h 176"/>
              <a:gd name="T104" fmla="*/ 8 w 176"/>
              <a:gd name="T105" fmla="*/ 16 h 176"/>
              <a:gd name="T106" fmla="*/ 16 w 176"/>
              <a:gd name="T107" fmla="*/ 8 h 176"/>
              <a:gd name="T108" fmla="*/ 160 w 176"/>
              <a:gd name="T109" fmla="*/ 8 h 176"/>
              <a:gd name="T110" fmla="*/ 168 w 176"/>
              <a:gd name="T111" fmla="*/ 16 h 176"/>
              <a:gd name="T112" fmla="*/ 168 w 176"/>
              <a:gd name="T113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76">
                <a:moveTo>
                  <a:pt x="44" y="64"/>
                </a:moveTo>
                <a:cubicBezTo>
                  <a:pt x="55" y="64"/>
                  <a:pt x="64" y="55"/>
                  <a:pt x="64" y="44"/>
                </a:cubicBezTo>
                <a:cubicBezTo>
                  <a:pt x="64" y="33"/>
                  <a:pt x="55" y="24"/>
                  <a:pt x="44" y="24"/>
                </a:cubicBezTo>
                <a:cubicBezTo>
                  <a:pt x="33" y="24"/>
                  <a:pt x="24" y="33"/>
                  <a:pt x="24" y="44"/>
                </a:cubicBezTo>
                <a:cubicBezTo>
                  <a:pt x="24" y="55"/>
                  <a:pt x="33" y="64"/>
                  <a:pt x="44" y="64"/>
                </a:cubicBezTo>
                <a:moveTo>
                  <a:pt x="44" y="32"/>
                </a:moveTo>
                <a:cubicBezTo>
                  <a:pt x="51" y="32"/>
                  <a:pt x="56" y="37"/>
                  <a:pt x="56" y="44"/>
                </a:cubicBezTo>
                <a:cubicBezTo>
                  <a:pt x="56" y="51"/>
                  <a:pt x="51" y="56"/>
                  <a:pt x="44" y="56"/>
                </a:cubicBezTo>
                <a:cubicBezTo>
                  <a:pt x="37" y="56"/>
                  <a:pt x="32" y="51"/>
                  <a:pt x="32" y="44"/>
                </a:cubicBezTo>
                <a:cubicBezTo>
                  <a:pt x="32" y="37"/>
                  <a:pt x="37" y="32"/>
                  <a:pt x="44" y="32"/>
                </a:cubicBezTo>
                <a:moveTo>
                  <a:pt x="152" y="147"/>
                </a:moveTo>
                <a:cubicBezTo>
                  <a:pt x="152" y="146"/>
                  <a:pt x="152" y="146"/>
                  <a:pt x="152" y="146"/>
                </a:cubicBezTo>
                <a:cubicBezTo>
                  <a:pt x="151" y="146"/>
                  <a:pt x="151" y="146"/>
                  <a:pt x="151" y="145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5" y="93"/>
                  <a:pt x="114" y="92"/>
                  <a:pt x="112" y="92"/>
                </a:cubicBezTo>
                <a:cubicBezTo>
                  <a:pt x="111" y="92"/>
                  <a:pt x="110" y="92"/>
                  <a:pt x="109" y="93"/>
                </a:cubicBezTo>
                <a:cubicBezTo>
                  <a:pt x="93" y="110"/>
                  <a:pt x="93" y="110"/>
                  <a:pt x="93" y="110"/>
                </a:cubicBezTo>
                <a:cubicBezTo>
                  <a:pt x="72" y="78"/>
                  <a:pt x="72" y="78"/>
                  <a:pt x="72" y="78"/>
                </a:cubicBezTo>
                <a:cubicBezTo>
                  <a:pt x="71" y="77"/>
                  <a:pt x="70" y="76"/>
                  <a:pt x="68" y="76"/>
                </a:cubicBezTo>
                <a:cubicBezTo>
                  <a:pt x="67" y="76"/>
                  <a:pt x="65" y="77"/>
                  <a:pt x="65" y="78"/>
                </a:cubicBezTo>
                <a:cubicBezTo>
                  <a:pt x="65" y="78"/>
                  <a:pt x="65" y="78"/>
                  <a:pt x="65" y="78"/>
                </a:cubicBezTo>
                <a:cubicBezTo>
                  <a:pt x="25" y="146"/>
                  <a:pt x="25" y="146"/>
                  <a:pt x="25" y="146"/>
                </a:cubicBezTo>
                <a:cubicBezTo>
                  <a:pt x="25" y="146"/>
                  <a:pt x="25" y="146"/>
                  <a:pt x="25" y="146"/>
                </a:cubicBezTo>
                <a:cubicBezTo>
                  <a:pt x="24" y="146"/>
                  <a:pt x="24" y="147"/>
                  <a:pt x="24" y="148"/>
                </a:cubicBezTo>
                <a:cubicBezTo>
                  <a:pt x="24" y="150"/>
                  <a:pt x="26" y="152"/>
                  <a:pt x="28" y="152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147"/>
                  <a:pt x="152" y="147"/>
                  <a:pt x="152" y="147"/>
                </a:cubicBezTo>
                <a:close/>
                <a:moveTo>
                  <a:pt x="35" y="144"/>
                </a:moveTo>
                <a:cubicBezTo>
                  <a:pt x="68" y="87"/>
                  <a:pt x="68" y="87"/>
                  <a:pt x="68" y="87"/>
                </a:cubicBezTo>
                <a:cubicBezTo>
                  <a:pt x="88" y="118"/>
                  <a:pt x="88" y="118"/>
                  <a:pt x="88" y="118"/>
                </a:cubicBezTo>
                <a:cubicBezTo>
                  <a:pt x="89" y="118"/>
                  <a:pt x="89" y="118"/>
                  <a:pt x="89" y="119"/>
                </a:cubicBezTo>
                <a:cubicBezTo>
                  <a:pt x="89" y="119"/>
                  <a:pt x="89" y="119"/>
                  <a:pt x="89" y="119"/>
                </a:cubicBezTo>
                <a:cubicBezTo>
                  <a:pt x="90" y="120"/>
                  <a:pt x="91" y="120"/>
                  <a:pt x="92" y="120"/>
                </a:cubicBezTo>
                <a:cubicBezTo>
                  <a:pt x="93" y="120"/>
                  <a:pt x="94" y="120"/>
                  <a:pt x="95" y="119"/>
                </a:cubicBezTo>
                <a:cubicBezTo>
                  <a:pt x="112" y="102"/>
                  <a:pt x="112" y="102"/>
                  <a:pt x="112" y="102"/>
                </a:cubicBezTo>
                <a:cubicBezTo>
                  <a:pt x="140" y="144"/>
                  <a:pt x="140" y="144"/>
                  <a:pt x="140" y="144"/>
                </a:cubicBezTo>
                <a:lnTo>
                  <a:pt x="35" y="144"/>
                </a:lnTo>
                <a:close/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8" name="Freeform 30">
            <a:extLst>
              <a:ext uri="{FF2B5EF4-FFF2-40B4-BE49-F238E27FC236}">
                <a16:creationId xmlns:a16="http://schemas.microsoft.com/office/drawing/2014/main" id="{C4EB1D00-6BCE-941C-1BD4-F488B1F0EC48}"/>
              </a:ext>
            </a:extLst>
          </p:cNvPr>
          <p:cNvSpPr>
            <a:spLocks noEditPoints="1"/>
          </p:cNvSpPr>
          <p:nvPr/>
        </p:nvSpPr>
        <p:spPr bwMode="auto">
          <a:xfrm>
            <a:off x="1046966" y="1986418"/>
            <a:ext cx="431800" cy="431800"/>
          </a:xfrm>
          <a:custGeom>
            <a:avLst/>
            <a:gdLst>
              <a:gd name="T0" fmla="*/ 44 w 176"/>
              <a:gd name="T1" fmla="*/ 132 h 176"/>
              <a:gd name="T2" fmla="*/ 78 w 176"/>
              <a:gd name="T3" fmla="*/ 126 h 176"/>
              <a:gd name="T4" fmla="*/ 170 w 176"/>
              <a:gd name="T5" fmla="*/ 34 h 176"/>
              <a:gd name="T6" fmla="*/ 176 w 176"/>
              <a:gd name="T7" fmla="*/ 20 h 176"/>
              <a:gd name="T8" fmla="*/ 156 w 176"/>
              <a:gd name="T9" fmla="*/ 0 h 176"/>
              <a:gd name="T10" fmla="*/ 142 w 176"/>
              <a:gd name="T11" fmla="*/ 6 h 176"/>
              <a:gd name="T12" fmla="*/ 50 w 176"/>
              <a:gd name="T13" fmla="*/ 98 h 176"/>
              <a:gd name="T14" fmla="*/ 44 w 176"/>
              <a:gd name="T15" fmla="*/ 132 h 176"/>
              <a:gd name="T16" fmla="*/ 148 w 176"/>
              <a:gd name="T17" fmla="*/ 12 h 176"/>
              <a:gd name="T18" fmla="*/ 156 w 176"/>
              <a:gd name="T19" fmla="*/ 8 h 176"/>
              <a:gd name="T20" fmla="*/ 168 w 176"/>
              <a:gd name="T21" fmla="*/ 20 h 176"/>
              <a:gd name="T22" fmla="*/ 164 w 176"/>
              <a:gd name="T23" fmla="*/ 28 h 176"/>
              <a:gd name="T24" fmla="*/ 159 w 176"/>
              <a:gd name="T25" fmla="*/ 34 h 176"/>
              <a:gd name="T26" fmla="*/ 142 w 176"/>
              <a:gd name="T27" fmla="*/ 17 h 176"/>
              <a:gd name="T28" fmla="*/ 148 w 176"/>
              <a:gd name="T29" fmla="*/ 12 h 176"/>
              <a:gd name="T30" fmla="*/ 137 w 176"/>
              <a:gd name="T31" fmla="*/ 22 h 176"/>
              <a:gd name="T32" fmla="*/ 154 w 176"/>
              <a:gd name="T33" fmla="*/ 39 h 176"/>
              <a:gd name="T34" fmla="*/ 80 w 176"/>
              <a:gd name="T35" fmla="*/ 113 h 176"/>
              <a:gd name="T36" fmla="*/ 80 w 176"/>
              <a:gd name="T37" fmla="*/ 96 h 176"/>
              <a:gd name="T38" fmla="*/ 63 w 176"/>
              <a:gd name="T39" fmla="*/ 96 h 176"/>
              <a:gd name="T40" fmla="*/ 137 w 176"/>
              <a:gd name="T41" fmla="*/ 22 h 176"/>
              <a:gd name="T42" fmla="*/ 57 w 176"/>
              <a:gd name="T43" fmla="*/ 104 h 176"/>
              <a:gd name="T44" fmla="*/ 72 w 176"/>
              <a:gd name="T45" fmla="*/ 104 h 176"/>
              <a:gd name="T46" fmla="*/ 72 w 176"/>
              <a:gd name="T47" fmla="*/ 119 h 176"/>
              <a:gd name="T48" fmla="*/ 54 w 176"/>
              <a:gd name="T49" fmla="*/ 122 h 176"/>
              <a:gd name="T50" fmla="*/ 57 w 176"/>
              <a:gd name="T51" fmla="*/ 104 h 176"/>
              <a:gd name="T52" fmla="*/ 172 w 176"/>
              <a:gd name="T53" fmla="*/ 60 h 176"/>
              <a:gd name="T54" fmla="*/ 168 w 176"/>
              <a:gd name="T55" fmla="*/ 64 h 176"/>
              <a:gd name="T56" fmla="*/ 168 w 176"/>
              <a:gd name="T57" fmla="*/ 152 h 176"/>
              <a:gd name="T58" fmla="*/ 152 w 176"/>
              <a:gd name="T59" fmla="*/ 168 h 176"/>
              <a:gd name="T60" fmla="*/ 24 w 176"/>
              <a:gd name="T61" fmla="*/ 168 h 176"/>
              <a:gd name="T62" fmla="*/ 8 w 176"/>
              <a:gd name="T63" fmla="*/ 152 h 176"/>
              <a:gd name="T64" fmla="*/ 8 w 176"/>
              <a:gd name="T65" fmla="*/ 24 h 176"/>
              <a:gd name="T66" fmla="*/ 24 w 176"/>
              <a:gd name="T67" fmla="*/ 8 h 176"/>
              <a:gd name="T68" fmla="*/ 112 w 176"/>
              <a:gd name="T69" fmla="*/ 8 h 176"/>
              <a:gd name="T70" fmla="*/ 116 w 176"/>
              <a:gd name="T71" fmla="*/ 4 h 176"/>
              <a:gd name="T72" fmla="*/ 112 w 176"/>
              <a:gd name="T73" fmla="*/ 0 h 176"/>
              <a:gd name="T74" fmla="*/ 24 w 176"/>
              <a:gd name="T75" fmla="*/ 0 h 176"/>
              <a:gd name="T76" fmla="*/ 0 w 176"/>
              <a:gd name="T77" fmla="*/ 24 h 176"/>
              <a:gd name="T78" fmla="*/ 0 w 176"/>
              <a:gd name="T79" fmla="*/ 152 h 176"/>
              <a:gd name="T80" fmla="*/ 24 w 176"/>
              <a:gd name="T81" fmla="*/ 176 h 176"/>
              <a:gd name="T82" fmla="*/ 152 w 176"/>
              <a:gd name="T83" fmla="*/ 176 h 176"/>
              <a:gd name="T84" fmla="*/ 176 w 176"/>
              <a:gd name="T85" fmla="*/ 152 h 176"/>
              <a:gd name="T86" fmla="*/ 176 w 176"/>
              <a:gd name="T87" fmla="*/ 64 h 176"/>
              <a:gd name="T88" fmla="*/ 172 w 176"/>
              <a:gd name="T89" fmla="*/ 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6" h="176">
                <a:moveTo>
                  <a:pt x="44" y="132"/>
                </a:moveTo>
                <a:cubicBezTo>
                  <a:pt x="78" y="126"/>
                  <a:pt x="78" y="126"/>
                  <a:pt x="78" y="126"/>
                </a:cubicBezTo>
                <a:cubicBezTo>
                  <a:pt x="170" y="34"/>
                  <a:pt x="170" y="34"/>
                  <a:pt x="170" y="34"/>
                </a:cubicBezTo>
                <a:cubicBezTo>
                  <a:pt x="174" y="31"/>
                  <a:pt x="176" y="26"/>
                  <a:pt x="176" y="20"/>
                </a:cubicBezTo>
                <a:cubicBezTo>
                  <a:pt x="176" y="9"/>
                  <a:pt x="167" y="0"/>
                  <a:pt x="156" y="0"/>
                </a:cubicBezTo>
                <a:cubicBezTo>
                  <a:pt x="150" y="0"/>
                  <a:pt x="145" y="2"/>
                  <a:pt x="142" y="6"/>
                </a:cubicBezTo>
                <a:cubicBezTo>
                  <a:pt x="50" y="98"/>
                  <a:pt x="50" y="98"/>
                  <a:pt x="50" y="98"/>
                </a:cubicBezTo>
                <a:lnTo>
                  <a:pt x="44" y="132"/>
                </a:lnTo>
                <a:close/>
                <a:moveTo>
                  <a:pt x="148" y="12"/>
                </a:moveTo>
                <a:cubicBezTo>
                  <a:pt x="150" y="9"/>
                  <a:pt x="153" y="8"/>
                  <a:pt x="156" y="8"/>
                </a:cubicBezTo>
                <a:cubicBezTo>
                  <a:pt x="163" y="8"/>
                  <a:pt x="168" y="13"/>
                  <a:pt x="168" y="20"/>
                </a:cubicBezTo>
                <a:cubicBezTo>
                  <a:pt x="168" y="23"/>
                  <a:pt x="167" y="26"/>
                  <a:pt x="164" y="28"/>
                </a:cubicBezTo>
                <a:cubicBezTo>
                  <a:pt x="159" y="34"/>
                  <a:pt x="159" y="34"/>
                  <a:pt x="159" y="34"/>
                </a:cubicBezTo>
                <a:cubicBezTo>
                  <a:pt x="142" y="17"/>
                  <a:pt x="142" y="17"/>
                  <a:pt x="142" y="17"/>
                </a:cubicBezTo>
                <a:lnTo>
                  <a:pt x="148" y="12"/>
                </a:lnTo>
                <a:close/>
                <a:moveTo>
                  <a:pt x="137" y="22"/>
                </a:moveTo>
                <a:cubicBezTo>
                  <a:pt x="154" y="39"/>
                  <a:pt x="154" y="39"/>
                  <a:pt x="154" y="39"/>
                </a:cubicBezTo>
                <a:cubicBezTo>
                  <a:pt x="80" y="113"/>
                  <a:pt x="80" y="113"/>
                  <a:pt x="80" y="113"/>
                </a:cubicBezTo>
                <a:cubicBezTo>
                  <a:pt x="80" y="96"/>
                  <a:pt x="80" y="96"/>
                  <a:pt x="80" y="96"/>
                </a:cubicBezTo>
                <a:cubicBezTo>
                  <a:pt x="63" y="96"/>
                  <a:pt x="63" y="96"/>
                  <a:pt x="63" y="96"/>
                </a:cubicBezTo>
                <a:lnTo>
                  <a:pt x="137" y="22"/>
                </a:lnTo>
                <a:close/>
                <a:moveTo>
                  <a:pt x="57" y="104"/>
                </a:moveTo>
                <a:cubicBezTo>
                  <a:pt x="72" y="104"/>
                  <a:pt x="72" y="104"/>
                  <a:pt x="72" y="104"/>
                </a:cubicBezTo>
                <a:cubicBezTo>
                  <a:pt x="72" y="119"/>
                  <a:pt x="72" y="119"/>
                  <a:pt x="72" y="119"/>
                </a:cubicBezTo>
                <a:cubicBezTo>
                  <a:pt x="54" y="122"/>
                  <a:pt x="54" y="122"/>
                  <a:pt x="54" y="122"/>
                </a:cubicBezTo>
                <a:lnTo>
                  <a:pt x="57" y="104"/>
                </a:lnTo>
                <a:close/>
                <a:moveTo>
                  <a:pt x="172" y="60"/>
                </a:moveTo>
                <a:cubicBezTo>
                  <a:pt x="170" y="60"/>
                  <a:pt x="168" y="62"/>
                  <a:pt x="168" y="64"/>
                </a:cubicBezTo>
                <a:cubicBezTo>
                  <a:pt x="168" y="152"/>
                  <a:pt x="168" y="152"/>
                  <a:pt x="168" y="152"/>
                </a:cubicBezTo>
                <a:cubicBezTo>
                  <a:pt x="168" y="161"/>
                  <a:pt x="161" y="168"/>
                  <a:pt x="152" y="168"/>
                </a:cubicBezTo>
                <a:cubicBezTo>
                  <a:pt x="24" y="168"/>
                  <a:pt x="24" y="168"/>
                  <a:pt x="24" y="168"/>
                </a:cubicBezTo>
                <a:cubicBezTo>
                  <a:pt x="15" y="168"/>
                  <a:pt x="8" y="161"/>
                  <a:pt x="8" y="152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15"/>
                  <a:pt x="15" y="8"/>
                  <a:pt x="24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4" y="8"/>
                  <a:pt x="116" y="6"/>
                  <a:pt x="116" y="4"/>
                </a:cubicBezTo>
                <a:cubicBezTo>
                  <a:pt x="116" y="2"/>
                  <a:pt x="114" y="0"/>
                  <a:pt x="112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1"/>
                  <a:pt x="0" y="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5"/>
                  <a:pt x="11" y="176"/>
                  <a:pt x="24" y="176"/>
                </a:cubicBezTo>
                <a:cubicBezTo>
                  <a:pt x="152" y="176"/>
                  <a:pt x="152" y="176"/>
                  <a:pt x="152" y="176"/>
                </a:cubicBezTo>
                <a:cubicBezTo>
                  <a:pt x="165" y="176"/>
                  <a:pt x="176" y="165"/>
                  <a:pt x="176" y="152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76" y="62"/>
                  <a:pt x="174" y="60"/>
                  <a:pt x="172" y="6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56666112-2353-A7E6-9209-6CD895E2FF63}"/>
              </a:ext>
            </a:extLst>
          </p:cNvPr>
          <p:cNvSpPr>
            <a:spLocks noEditPoints="1"/>
          </p:cNvSpPr>
          <p:nvPr/>
        </p:nvSpPr>
        <p:spPr bwMode="auto">
          <a:xfrm>
            <a:off x="4467780" y="1897701"/>
            <a:ext cx="525463" cy="525463"/>
          </a:xfrm>
          <a:custGeom>
            <a:avLst/>
            <a:gdLst>
              <a:gd name="T0" fmla="*/ 16 w 176"/>
              <a:gd name="T1" fmla="*/ 32 h 176"/>
              <a:gd name="T2" fmla="*/ 0 w 176"/>
              <a:gd name="T3" fmla="*/ 160 h 176"/>
              <a:gd name="T4" fmla="*/ 128 w 176"/>
              <a:gd name="T5" fmla="*/ 176 h 176"/>
              <a:gd name="T6" fmla="*/ 144 w 176"/>
              <a:gd name="T7" fmla="*/ 48 h 176"/>
              <a:gd name="T8" fmla="*/ 136 w 176"/>
              <a:gd name="T9" fmla="*/ 160 h 176"/>
              <a:gd name="T10" fmla="*/ 16 w 176"/>
              <a:gd name="T11" fmla="*/ 168 h 176"/>
              <a:gd name="T12" fmla="*/ 8 w 176"/>
              <a:gd name="T13" fmla="*/ 72 h 176"/>
              <a:gd name="T14" fmla="*/ 136 w 176"/>
              <a:gd name="T15" fmla="*/ 160 h 176"/>
              <a:gd name="T16" fmla="*/ 8 w 176"/>
              <a:gd name="T17" fmla="*/ 64 h 176"/>
              <a:gd name="T18" fmla="*/ 16 w 176"/>
              <a:gd name="T19" fmla="*/ 40 h 176"/>
              <a:gd name="T20" fmla="*/ 136 w 176"/>
              <a:gd name="T21" fmla="*/ 48 h 176"/>
              <a:gd name="T22" fmla="*/ 36 w 176"/>
              <a:gd name="T23" fmla="*/ 48 h 176"/>
              <a:gd name="T24" fmla="*/ 36 w 176"/>
              <a:gd name="T25" fmla="*/ 56 h 176"/>
              <a:gd name="T26" fmla="*/ 36 w 176"/>
              <a:gd name="T27" fmla="*/ 48 h 176"/>
              <a:gd name="T28" fmla="*/ 16 w 176"/>
              <a:gd name="T29" fmla="*/ 52 h 176"/>
              <a:gd name="T30" fmla="*/ 24 w 176"/>
              <a:gd name="T31" fmla="*/ 52 h 176"/>
              <a:gd name="T32" fmla="*/ 160 w 176"/>
              <a:gd name="T33" fmla="*/ 0 h 176"/>
              <a:gd name="T34" fmla="*/ 32 w 176"/>
              <a:gd name="T35" fmla="*/ 16 h 176"/>
              <a:gd name="T36" fmla="*/ 36 w 176"/>
              <a:gd name="T37" fmla="*/ 24 h 176"/>
              <a:gd name="T38" fmla="*/ 40 w 176"/>
              <a:gd name="T39" fmla="*/ 16 h 176"/>
              <a:gd name="T40" fmla="*/ 160 w 176"/>
              <a:gd name="T41" fmla="*/ 8 h 176"/>
              <a:gd name="T42" fmla="*/ 168 w 176"/>
              <a:gd name="T43" fmla="*/ 128 h 176"/>
              <a:gd name="T44" fmla="*/ 156 w 176"/>
              <a:gd name="T45" fmla="*/ 136 h 176"/>
              <a:gd name="T46" fmla="*/ 156 w 176"/>
              <a:gd name="T47" fmla="*/ 144 h 176"/>
              <a:gd name="T48" fmla="*/ 176 w 176"/>
              <a:gd name="T49" fmla="*/ 128 h 176"/>
              <a:gd name="T50" fmla="*/ 160 w 176"/>
              <a:gd name="T51" fmla="*/ 0 h 176"/>
              <a:gd name="T52" fmla="*/ 48 w 176"/>
              <a:gd name="T53" fmla="*/ 52 h 176"/>
              <a:gd name="T54" fmla="*/ 56 w 176"/>
              <a:gd name="T55" fmla="*/ 52 h 176"/>
              <a:gd name="T56" fmla="*/ 124 w 176"/>
              <a:gd name="T57" fmla="*/ 48 h 176"/>
              <a:gd name="T58" fmla="*/ 64 w 176"/>
              <a:gd name="T59" fmla="*/ 52 h 176"/>
              <a:gd name="T60" fmla="*/ 124 w 176"/>
              <a:gd name="T61" fmla="*/ 56 h 176"/>
              <a:gd name="T62" fmla="*/ 124 w 176"/>
              <a:gd name="T63" fmla="*/ 4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28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39"/>
                  <a:pt x="137" y="32"/>
                  <a:pt x="128" y="32"/>
                </a:cubicBezTo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72"/>
                  <a:pt x="8" y="72"/>
                  <a:pt x="8" y="72"/>
                </a:cubicBezTo>
                <a:cubicBezTo>
                  <a:pt x="136" y="72"/>
                  <a:pt x="136" y="72"/>
                  <a:pt x="136" y="72"/>
                </a:cubicBezTo>
                <a:lnTo>
                  <a:pt x="136" y="160"/>
                </a:lnTo>
                <a:close/>
                <a:moveTo>
                  <a:pt x="136" y="64"/>
                </a:moveTo>
                <a:cubicBezTo>
                  <a:pt x="8" y="64"/>
                  <a:pt x="8" y="64"/>
                  <a:pt x="8" y="64"/>
                </a:cubicBezTo>
                <a:cubicBezTo>
                  <a:pt x="8" y="48"/>
                  <a:pt x="8" y="48"/>
                  <a:pt x="8" y="48"/>
                </a:cubicBezTo>
                <a:cubicBezTo>
                  <a:pt x="8" y="44"/>
                  <a:pt x="12" y="40"/>
                  <a:pt x="16" y="40"/>
                </a:cubicBezTo>
                <a:cubicBezTo>
                  <a:pt x="128" y="40"/>
                  <a:pt x="128" y="40"/>
                  <a:pt x="128" y="40"/>
                </a:cubicBezTo>
                <a:cubicBezTo>
                  <a:pt x="132" y="40"/>
                  <a:pt x="136" y="44"/>
                  <a:pt x="136" y="48"/>
                </a:cubicBezTo>
                <a:lnTo>
                  <a:pt x="136" y="64"/>
                </a:lnTo>
                <a:close/>
                <a:moveTo>
                  <a:pt x="36" y="48"/>
                </a:moveTo>
                <a:cubicBezTo>
                  <a:pt x="34" y="48"/>
                  <a:pt x="32" y="50"/>
                  <a:pt x="32" y="52"/>
                </a:cubicBezTo>
                <a:cubicBezTo>
                  <a:pt x="32" y="54"/>
                  <a:pt x="34" y="56"/>
                  <a:pt x="36" y="56"/>
                </a:cubicBezTo>
                <a:cubicBezTo>
                  <a:pt x="38" y="56"/>
                  <a:pt x="40" y="54"/>
                  <a:pt x="40" y="52"/>
                </a:cubicBezTo>
                <a:cubicBezTo>
                  <a:pt x="40" y="50"/>
                  <a:pt x="38" y="48"/>
                  <a:pt x="36" y="48"/>
                </a:cubicBezTo>
                <a:moveTo>
                  <a:pt x="20" y="48"/>
                </a:moveTo>
                <a:cubicBezTo>
                  <a:pt x="18" y="48"/>
                  <a:pt x="16" y="50"/>
                  <a:pt x="16" y="52"/>
                </a:cubicBezTo>
                <a:cubicBezTo>
                  <a:pt x="16" y="54"/>
                  <a:pt x="18" y="56"/>
                  <a:pt x="20" y="56"/>
                </a:cubicBezTo>
                <a:cubicBezTo>
                  <a:pt x="22" y="56"/>
                  <a:pt x="24" y="54"/>
                  <a:pt x="24" y="52"/>
                </a:cubicBezTo>
                <a:cubicBezTo>
                  <a:pt x="24" y="50"/>
                  <a:pt x="22" y="48"/>
                  <a:pt x="20" y="48"/>
                </a:cubicBezTo>
                <a:moveTo>
                  <a:pt x="160" y="0"/>
                </a:moveTo>
                <a:cubicBezTo>
                  <a:pt x="48" y="0"/>
                  <a:pt x="48" y="0"/>
                  <a:pt x="48" y="0"/>
                </a:cubicBezTo>
                <a:cubicBezTo>
                  <a:pt x="39" y="0"/>
                  <a:pt x="32" y="7"/>
                  <a:pt x="32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38" y="24"/>
                  <a:pt x="40" y="22"/>
                  <a:pt x="40" y="20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2"/>
                  <a:pt x="44" y="8"/>
                  <a:pt x="48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  <a:cubicBezTo>
                  <a:pt x="156" y="136"/>
                  <a:pt x="156" y="136"/>
                  <a:pt x="156" y="136"/>
                </a:cubicBezTo>
                <a:cubicBezTo>
                  <a:pt x="154" y="136"/>
                  <a:pt x="152" y="138"/>
                  <a:pt x="152" y="140"/>
                </a:cubicBezTo>
                <a:cubicBezTo>
                  <a:pt x="152" y="142"/>
                  <a:pt x="154" y="144"/>
                  <a:pt x="15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52" y="48"/>
                </a:moveTo>
                <a:cubicBezTo>
                  <a:pt x="50" y="48"/>
                  <a:pt x="48" y="50"/>
                  <a:pt x="48" y="52"/>
                </a:cubicBezTo>
                <a:cubicBezTo>
                  <a:pt x="48" y="54"/>
                  <a:pt x="50" y="56"/>
                  <a:pt x="52" y="56"/>
                </a:cubicBezTo>
                <a:cubicBezTo>
                  <a:pt x="54" y="56"/>
                  <a:pt x="56" y="54"/>
                  <a:pt x="56" y="52"/>
                </a:cubicBezTo>
                <a:cubicBezTo>
                  <a:pt x="56" y="50"/>
                  <a:pt x="54" y="48"/>
                  <a:pt x="52" y="48"/>
                </a:cubicBezTo>
                <a:moveTo>
                  <a:pt x="124" y="48"/>
                </a:moveTo>
                <a:cubicBezTo>
                  <a:pt x="68" y="48"/>
                  <a:pt x="68" y="48"/>
                  <a:pt x="68" y="48"/>
                </a:cubicBezTo>
                <a:cubicBezTo>
                  <a:pt x="66" y="48"/>
                  <a:pt x="64" y="50"/>
                  <a:pt x="64" y="52"/>
                </a:cubicBezTo>
                <a:cubicBezTo>
                  <a:pt x="64" y="54"/>
                  <a:pt x="66" y="56"/>
                  <a:pt x="68" y="56"/>
                </a:cubicBezTo>
                <a:cubicBezTo>
                  <a:pt x="124" y="56"/>
                  <a:pt x="124" y="56"/>
                  <a:pt x="124" y="56"/>
                </a:cubicBezTo>
                <a:cubicBezTo>
                  <a:pt x="126" y="56"/>
                  <a:pt x="128" y="54"/>
                  <a:pt x="128" y="52"/>
                </a:cubicBezTo>
                <a:cubicBezTo>
                  <a:pt x="128" y="50"/>
                  <a:pt x="126" y="48"/>
                  <a:pt x="124" y="4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0" name="Freeform 20">
            <a:extLst>
              <a:ext uri="{FF2B5EF4-FFF2-40B4-BE49-F238E27FC236}">
                <a16:creationId xmlns:a16="http://schemas.microsoft.com/office/drawing/2014/main" id="{53146C36-DCD8-881F-221F-ABDCDDC5DBCA}"/>
              </a:ext>
            </a:extLst>
          </p:cNvPr>
          <p:cNvSpPr>
            <a:spLocks noEditPoints="1"/>
          </p:cNvSpPr>
          <p:nvPr/>
        </p:nvSpPr>
        <p:spPr bwMode="auto">
          <a:xfrm>
            <a:off x="8118620" y="1968088"/>
            <a:ext cx="431800" cy="431800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9B7A441D-F89B-BA6C-4819-67D29DA8B4ED}"/>
              </a:ext>
            </a:extLst>
          </p:cNvPr>
          <p:cNvSpPr>
            <a:spLocks noEditPoints="1"/>
          </p:cNvSpPr>
          <p:nvPr/>
        </p:nvSpPr>
        <p:spPr bwMode="auto">
          <a:xfrm>
            <a:off x="8118620" y="4063409"/>
            <a:ext cx="433388" cy="354013"/>
          </a:xfrm>
          <a:custGeom>
            <a:avLst/>
            <a:gdLst>
              <a:gd name="T0" fmla="*/ 28 w 176"/>
              <a:gd name="T1" fmla="*/ 88 h 144"/>
              <a:gd name="T2" fmla="*/ 4 w 176"/>
              <a:gd name="T3" fmla="*/ 88 h 144"/>
              <a:gd name="T4" fmla="*/ 0 w 176"/>
              <a:gd name="T5" fmla="*/ 92 h 144"/>
              <a:gd name="T6" fmla="*/ 0 w 176"/>
              <a:gd name="T7" fmla="*/ 140 h 144"/>
              <a:gd name="T8" fmla="*/ 4 w 176"/>
              <a:gd name="T9" fmla="*/ 144 h 144"/>
              <a:gd name="T10" fmla="*/ 28 w 176"/>
              <a:gd name="T11" fmla="*/ 144 h 144"/>
              <a:gd name="T12" fmla="*/ 32 w 176"/>
              <a:gd name="T13" fmla="*/ 140 h 144"/>
              <a:gd name="T14" fmla="*/ 32 w 176"/>
              <a:gd name="T15" fmla="*/ 92 h 144"/>
              <a:gd name="T16" fmla="*/ 28 w 176"/>
              <a:gd name="T17" fmla="*/ 88 h 144"/>
              <a:gd name="T18" fmla="*/ 24 w 176"/>
              <a:gd name="T19" fmla="*/ 136 h 144"/>
              <a:gd name="T20" fmla="*/ 8 w 176"/>
              <a:gd name="T21" fmla="*/ 136 h 144"/>
              <a:gd name="T22" fmla="*/ 8 w 176"/>
              <a:gd name="T23" fmla="*/ 96 h 144"/>
              <a:gd name="T24" fmla="*/ 24 w 176"/>
              <a:gd name="T25" fmla="*/ 96 h 144"/>
              <a:gd name="T26" fmla="*/ 24 w 176"/>
              <a:gd name="T27" fmla="*/ 136 h 144"/>
              <a:gd name="T28" fmla="*/ 124 w 176"/>
              <a:gd name="T29" fmla="*/ 64 h 144"/>
              <a:gd name="T30" fmla="*/ 100 w 176"/>
              <a:gd name="T31" fmla="*/ 64 h 144"/>
              <a:gd name="T32" fmla="*/ 96 w 176"/>
              <a:gd name="T33" fmla="*/ 68 h 144"/>
              <a:gd name="T34" fmla="*/ 96 w 176"/>
              <a:gd name="T35" fmla="*/ 140 h 144"/>
              <a:gd name="T36" fmla="*/ 100 w 176"/>
              <a:gd name="T37" fmla="*/ 144 h 144"/>
              <a:gd name="T38" fmla="*/ 124 w 176"/>
              <a:gd name="T39" fmla="*/ 144 h 144"/>
              <a:gd name="T40" fmla="*/ 128 w 176"/>
              <a:gd name="T41" fmla="*/ 140 h 144"/>
              <a:gd name="T42" fmla="*/ 128 w 176"/>
              <a:gd name="T43" fmla="*/ 68 h 144"/>
              <a:gd name="T44" fmla="*/ 124 w 176"/>
              <a:gd name="T45" fmla="*/ 64 h 144"/>
              <a:gd name="T46" fmla="*/ 120 w 176"/>
              <a:gd name="T47" fmla="*/ 136 h 144"/>
              <a:gd name="T48" fmla="*/ 104 w 176"/>
              <a:gd name="T49" fmla="*/ 136 h 144"/>
              <a:gd name="T50" fmla="*/ 104 w 176"/>
              <a:gd name="T51" fmla="*/ 72 h 144"/>
              <a:gd name="T52" fmla="*/ 120 w 176"/>
              <a:gd name="T53" fmla="*/ 72 h 144"/>
              <a:gd name="T54" fmla="*/ 120 w 176"/>
              <a:gd name="T55" fmla="*/ 136 h 144"/>
              <a:gd name="T56" fmla="*/ 76 w 176"/>
              <a:gd name="T57" fmla="*/ 16 h 144"/>
              <a:gd name="T58" fmla="*/ 52 w 176"/>
              <a:gd name="T59" fmla="*/ 16 h 144"/>
              <a:gd name="T60" fmla="*/ 48 w 176"/>
              <a:gd name="T61" fmla="*/ 20 h 144"/>
              <a:gd name="T62" fmla="*/ 48 w 176"/>
              <a:gd name="T63" fmla="*/ 140 h 144"/>
              <a:gd name="T64" fmla="*/ 52 w 176"/>
              <a:gd name="T65" fmla="*/ 144 h 144"/>
              <a:gd name="T66" fmla="*/ 76 w 176"/>
              <a:gd name="T67" fmla="*/ 144 h 144"/>
              <a:gd name="T68" fmla="*/ 80 w 176"/>
              <a:gd name="T69" fmla="*/ 140 h 144"/>
              <a:gd name="T70" fmla="*/ 80 w 176"/>
              <a:gd name="T71" fmla="*/ 20 h 144"/>
              <a:gd name="T72" fmla="*/ 76 w 176"/>
              <a:gd name="T73" fmla="*/ 16 h 144"/>
              <a:gd name="T74" fmla="*/ 72 w 176"/>
              <a:gd name="T75" fmla="*/ 136 h 144"/>
              <a:gd name="T76" fmla="*/ 56 w 176"/>
              <a:gd name="T77" fmla="*/ 136 h 144"/>
              <a:gd name="T78" fmla="*/ 56 w 176"/>
              <a:gd name="T79" fmla="*/ 24 h 144"/>
              <a:gd name="T80" fmla="*/ 72 w 176"/>
              <a:gd name="T81" fmla="*/ 24 h 144"/>
              <a:gd name="T82" fmla="*/ 72 w 176"/>
              <a:gd name="T83" fmla="*/ 136 h 144"/>
              <a:gd name="T84" fmla="*/ 172 w 176"/>
              <a:gd name="T85" fmla="*/ 0 h 144"/>
              <a:gd name="T86" fmla="*/ 148 w 176"/>
              <a:gd name="T87" fmla="*/ 0 h 144"/>
              <a:gd name="T88" fmla="*/ 144 w 176"/>
              <a:gd name="T89" fmla="*/ 4 h 144"/>
              <a:gd name="T90" fmla="*/ 144 w 176"/>
              <a:gd name="T91" fmla="*/ 140 h 144"/>
              <a:gd name="T92" fmla="*/ 148 w 176"/>
              <a:gd name="T93" fmla="*/ 144 h 144"/>
              <a:gd name="T94" fmla="*/ 172 w 176"/>
              <a:gd name="T95" fmla="*/ 144 h 144"/>
              <a:gd name="T96" fmla="*/ 176 w 176"/>
              <a:gd name="T97" fmla="*/ 140 h 144"/>
              <a:gd name="T98" fmla="*/ 176 w 176"/>
              <a:gd name="T99" fmla="*/ 4 h 144"/>
              <a:gd name="T100" fmla="*/ 172 w 176"/>
              <a:gd name="T101" fmla="*/ 0 h 144"/>
              <a:gd name="T102" fmla="*/ 168 w 176"/>
              <a:gd name="T103" fmla="*/ 136 h 144"/>
              <a:gd name="T104" fmla="*/ 152 w 176"/>
              <a:gd name="T105" fmla="*/ 136 h 144"/>
              <a:gd name="T106" fmla="*/ 152 w 176"/>
              <a:gd name="T107" fmla="*/ 8 h 144"/>
              <a:gd name="T108" fmla="*/ 168 w 176"/>
              <a:gd name="T109" fmla="*/ 8 h 144"/>
              <a:gd name="T110" fmla="*/ 168 w 176"/>
              <a:gd name="T111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6" h="144">
                <a:moveTo>
                  <a:pt x="28" y="88"/>
                </a:moveTo>
                <a:cubicBezTo>
                  <a:pt x="4" y="88"/>
                  <a:pt x="4" y="88"/>
                  <a:pt x="4" y="88"/>
                </a:cubicBezTo>
                <a:cubicBezTo>
                  <a:pt x="2" y="88"/>
                  <a:pt x="0" y="90"/>
                  <a:pt x="0" y="92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2"/>
                  <a:pt x="2" y="144"/>
                  <a:pt x="4" y="144"/>
                </a:cubicBezTo>
                <a:cubicBezTo>
                  <a:pt x="28" y="144"/>
                  <a:pt x="28" y="144"/>
                  <a:pt x="28" y="144"/>
                </a:cubicBezTo>
                <a:cubicBezTo>
                  <a:pt x="30" y="144"/>
                  <a:pt x="32" y="142"/>
                  <a:pt x="32" y="140"/>
                </a:cubicBezTo>
                <a:cubicBezTo>
                  <a:pt x="32" y="92"/>
                  <a:pt x="32" y="92"/>
                  <a:pt x="32" y="92"/>
                </a:cubicBezTo>
                <a:cubicBezTo>
                  <a:pt x="32" y="90"/>
                  <a:pt x="30" y="88"/>
                  <a:pt x="28" y="88"/>
                </a:cubicBezTo>
                <a:moveTo>
                  <a:pt x="24" y="136"/>
                </a:moveTo>
                <a:cubicBezTo>
                  <a:pt x="8" y="136"/>
                  <a:pt x="8" y="136"/>
                  <a:pt x="8" y="136"/>
                </a:cubicBezTo>
                <a:cubicBezTo>
                  <a:pt x="8" y="96"/>
                  <a:pt x="8" y="96"/>
                  <a:pt x="8" y="96"/>
                </a:cubicBezTo>
                <a:cubicBezTo>
                  <a:pt x="24" y="96"/>
                  <a:pt x="24" y="96"/>
                  <a:pt x="24" y="96"/>
                </a:cubicBezTo>
                <a:lnTo>
                  <a:pt x="24" y="136"/>
                </a:lnTo>
                <a:close/>
                <a:moveTo>
                  <a:pt x="124" y="64"/>
                </a:moveTo>
                <a:cubicBezTo>
                  <a:pt x="100" y="64"/>
                  <a:pt x="100" y="64"/>
                  <a:pt x="100" y="64"/>
                </a:cubicBezTo>
                <a:cubicBezTo>
                  <a:pt x="98" y="64"/>
                  <a:pt x="96" y="66"/>
                  <a:pt x="96" y="68"/>
                </a:cubicBezTo>
                <a:cubicBezTo>
                  <a:pt x="96" y="140"/>
                  <a:pt x="96" y="140"/>
                  <a:pt x="96" y="140"/>
                </a:cubicBezTo>
                <a:cubicBezTo>
                  <a:pt x="96" y="142"/>
                  <a:pt x="98" y="144"/>
                  <a:pt x="100" y="144"/>
                </a:cubicBezTo>
                <a:cubicBezTo>
                  <a:pt x="124" y="144"/>
                  <a:pt x="124" y="144"/>
                  <a:pt x="124" y="144"/>
                </a:cubicBezTo>
                <a:cubicBezTo>
                  <a:pt x="126" y="144"/>
                  <a:pt x="128" y="142"/>
                  <a:pt x="128" y="140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8" y="66"/>
                  <a:pt x="126" y="64"/>
                  <a:pt x="124" y="64"/>
                </a:cubicBezTo>
                <a:moveTo>
                  <a:pt x="120" y="136"/>
                </a:moveTo>
                <a:cubicBezTo>
                  <a:pt x="104" y="136"/>
                  <a:pt x="104" y="136"/>
                  <a:pt x="104" y="136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20" y="72"/>
                  <a:pt x="120" y="72"/>
                  <a:pt x="120" y="72"/>
                </a:cubicBezTo>
                <a:lnTo>
                  <a:pt x="120" y="136"/>
                </a:lnTo>
                <a:close/>
                <a:moveTo>
                  <a:pt x="76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0" y="16"/>
                  <a:pt x="48" y="18"/>
                  <a:pt x="48" y="20"/>
                </a:cubicBezTo>
                <a:cubicBezTo>
                  <a:pt x="48" y="140"/>
                  <a:pt x="48" y="140"/>
                  <a:pt x="48" y="140"/>
                </a:cubicBezTo>
                <a:cubicBezTo>
                  <a:pt x="48" y="142"/>
                  <a:pt x="50" y="144"/>
                  <a:pt x="52" y="144"/>
                </a:cubicBezTo>
                <a:cubicBezTo>
                  <a:pt x="76" y="144"/>
                  <a:pt x="76" y="144"/>
                  <a:pt x="76" y="144"/>
                </a:cubicBezTo>
                <a:cubicBezTo>
                  <a:pt x="78" y="144"/>
                  <a:pt x="80" y="142"/>
                  <a:pt x="80" y="140"/>
                </a:cubicBezTo>
                <a:cubicBezTo>
                  <a:pt x="80" y="20"/>
                  <a:pt x="80" y="20"/>
                  <a:pt x="80" y="20"/>
                </a:cubicBezTo>
                <a:cubicBezTo>
                  <a:pt x="80" y="18"/>
                  <a:pt x="78" y="16"/>
                  <a:pt x="76" y="16"/>
                </a:cubicBezTo>
                <a:moveTo>
                  <a:pt x="72" y="136"/>
                </a:moveTo>
                <a:cubicBezTo>
                  <a:pt x="56" y="136"/>
                  <a:pt x="56" y="136"/>
                  <a:pt x="56" y="136"/>
                </a:cubicBezTo>
                <a:cubicBezTo>
                  <a:pt x="56" y="24"/>
                  <a:pt x="56" y="24"/>
                  <a:pt x="56" y="24"/>
                </a:cubicBezTo>
                <a:cubicBezTo>
                  <a:pt x="72" y="24"/>
                  <a:pt x="72" y="24"/>
                  <a:pt x="72" y="24"/>
                </a:cubicBezTo>
                <a:lnTo>
                  <a:pt x="72" y="136"/>
                </a:lnTo>
                <a:close/>
                <a:moveTo>
                  <a:pt x="172" y="0"/>
                </a:moveTo>
                <a:cubicBezTo>
                  <a:pt x="148" y="0"/>
                  <a:pt x="148" y="0"/>
                  <a:pt x="148" y="0"/>
                </a:cubicBezTo>
                <a:cubicBezTo>
                  <a:pt x="146" y="0"/>
                  <a:pt x="144" y="2"/>
                  <a:pt x="144" y="4"/>
                </a:cubicBezTo>
                <a:cubicBezTo>
                  <a:pt x="144" y="140"/>
                  <a:pt x="144" y="140"/>
                  <a:pt x="144" y="140"/>
                </a:cubicBezTo>
                <a:cubicBezTo>
                  <a:pt x="144" y="142"/>
                  <a:pt x="146" y="144"/>
                  <a:pt x="148" y="144"/>
                </a:cubicBezTo>
                <a:cubicBezTo>
                  <a:pt x="172" y="144"/>
                  <a:pt x="172" y="144"/>
                  <a:pt x="172" y="144"/>
                </a:cubicBezTo>
                <a:cubicBezTo>
                  <a:pt x="174" y="144"/>
                  <a:pt x="176" y="142"/>
                  <a:pt x="176" y="140"/>
                </a:cubicBezTo>
                <a:cubicBezTo>
                  <a:pt x="176" y="4"/>
                  <a:pt x="176" y="4"/>
                  <a:pt x="176" y="4"/>
                </a:cubicBezTo>
                <a:cubicBezTo>
                  <a:pt x="176" y="2"/>
                  <a:pt x="174" y="0"/>
                  <a:pt x="172" y="0"/>
                </a:cubicBezTo>
                <a:moveTo>
                  <a:pt x="168" y="136"/>
                </a:moveTo>
                <a:cubicBezTo>
                  <a:pt x="152" y="136"/>
                  <a:pt x="152" y="136"/>
                  <a:pt x="152" y="136"/>
                </a:cubicBezTo>
                <a:cubicBezTo>
                  <a:pt x="152" y="8"/>
                  <a:pt x="152" y="8"/>
                  <a:pt x="152" y="8"/>
                </a:cubicBezTo>
                <a:cubicBezTo>
                  <a:pt x="168" y="8"/>
                  <a:pt x="168" y="8"/>
                  <a:pt x="168" y="8"/>
                </a:cubicBezTo>
                <a:lnTo>
                  <a:pt x="168" y="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</p:spTree>
    <p:extLst>
      <p:ext uri="{BB962C8B-B14F-4D97-AF65-F5344CB8AC3E}">
        <p14:creationId xmlns:p14="http://schemas.microsoft.com/office/powerpoint/2010/main" val="392589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C4A04-1553-184E-B2A5-6AABDD8C3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0A49D7-12AD-306E-1107-1D7E8F5E914A}"/>
              </a:ext>
            </a:extLst>
          </p:cNvPr>
          <p:cNvSpPr txBox="1"/>
          <p:nvPr/>
        </p:nvSpPr>
        <p:spPr>
          <a:xfrm>
            <a:off x="5835136" y="4209423"/>
            <a:ext cx="538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6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6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6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6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6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6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tempor</a:t>
            </a:r>
            <a:r>
              <a:rPr lang="es-PE" sz="16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incididunt</a:t>
            </a:r>
            <a:r>
              <a:rPr lang="es-PE" sz="16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labore et </a:t>
            </a:r>
            <a:r>
              <a:rPr lang="es-PE" sz="16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dolore</a:t>
            </a:r>
            <a:r>
              <a:rPr lang="es-PE" sz="16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magna aliqua. </a:t>
            </a:r>
            <a:endParaRPr lang="es-PE" sz="16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4D08B3-1D11-B8BB-852A-4CBA7A67271E}"/>
              </a:ext>
            </a:extLst>
          </p:cNvPr>
          <p:cNvSpPr txBox="1"/>
          <p:nvPr/>
        </p:nvSpPr>
        <p:spPr>
          <a:xfrm>
            <a:off x="5749413" y="1965931"/>
            <a:ext cx="47265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4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Separador </a:t>
            </a:r>
          </a:p>
          <a:p>
            <a:r>
              <a:rPr lang="es-PE" sz="4400" noProof="0">
                <a:solidFill>
                  <a:schemeClr val="accent1"/>
                </a:solidFill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 Capítulos</a:t>
            </a:r>
            <a:endParaRPr lang="es-PE" sz="4400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9EBD092C-E6F8-2842-F871-0391D46A1F57}"/>
              </a:ext>
            </a:extLst>
          </p:cNvPr>
          <p:cNvSpPr/>
          <p:nvPr/>
        </p:nvSpPr>
        <p:spPr>
          <a:xfrm>
            <a:off x="5892288" y="3998966"/>
            <a:ext cx="507803" cy="631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07D818C8-3D65-81B3-5CE5-07EC84AC4F4D}"/>
              </a:ext>
            </a:extLst>
          </p:cNvPr>
          <p:cNvSpPr txBox="1"/>
          <p:nvPr/>
        </p:nvSpPr>
        <p:spPr>
          <a:xfrm>
            <a:off x="5804977" y="3429000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pic>
        <p:nvPicPr>
          <p:cNvPr id="7" name="Marcador de posición de imagen 6" descr="Imagen que contiene cerca, exterior, edificio, parado&#10;&#10;El contenido generado por IA puede ser incorrecto.">
            <a:extLst>
              <a:ext uri="{FF2B5EF4-FFF2-40B4-BE49-F238E27FC236}">
                <a16:creationId xmlns:a16="http://schemas.microsoft.com/office/drawing/2014/main" id="{C5F4C0DB-6D34-4E87-1C9E-B7633D0C64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r="50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2423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70BA1002-AC20-92E8-3A86-C79751A41B73}"/>
              </a:ext>
            </a:extLst>
          </p:cNvPr>
          <p:cNvSpPr txBox="1"/>
          <p:nvPr/>
        </p:nvSpPr>
        <p:spPr>
          <a:xfrm>
            <a:off x="5835136" y="4517547"/>
            <a:ext cx="538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Lorem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tempor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incididunt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ut labore et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dolore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magna aliqua. </a:t>
            </a:r>
            <a:endParaRPr lang="es-PE" sz="16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D1C4C3-B859-F822-51BD-50A25F84D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688" y="3171221"/>
            <a:ext cx="4844446" cy="103855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396608BA-D45A-3E1B-1C54-8C1702D36912}"/>
              </a:ext>
            </a:extLst>
          </p:cNvPr>
          <p:cNvSpPr txBox="1"/>
          <p:nvPr/>
        </p:nvSpPr>
        <p:spPr>
          <a:xfrm>
            <a:off x="5749413" y="1861720"/>
            <a:ext cx="47265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400" b="1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Separador</a:t>
            </a:r>
          </a:p>
          <a:p>
            <a:r>
              <a:rPr lang="es-PE" sz="4400" noProof="0">
                <a:solidFill>
                  <a:schemeClr val="bg1"/>
                </a:solidFill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PE" sz="4400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Capítulos</a:t>
            </a:r>
            <a:endParaRPr lang="es-PE" sz="44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0A6DEF6-1AB2-B76B-15A7-F55AED17D25A}"/>
              </a:ext>
            </a:extLst>
          </p:cNvPr>
          <p:cNvSpPr txBox="1"/>
          <p:nvPr/>
        </p:nvSpPr>
        <p:spPr>
          <a:xfrm>
            <a:off x="5804977" y="3429000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 dirty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dirty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 dirty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dirty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 dirty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pic>
        <p:nvPicPr>
          <p:cNvPr id="18" name="Marcador de posición de imagen 17" descr="Vista desde lo alto de una montaña&#10;&#10;El contenido generado por IA puede ser incorrecto.">
            <a:extLst>
              <a:ext uri="{FF2B5EF4-FFF2-40B4-BE49-F238E27FC236}">
                <a16:creationId xmlns:a16="http://schemas.microsoft.com/office/drawing/2014/main" id="{E08E645E-49A0-75CE-4CB4-597462DD58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r="4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4702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591EC5-CD88-B423-9171-D9510C0385C6}"/>
              </a:ext>
            </a:extLst>
          </p:cNvPr>
          <p:cNvSpPr txBox="1"/>
          <p:nvPr/>
        </p:nvSpPr>
        <p:spPr>
          <a:xfrm>
            <a:off x="5835136" y="4517547"/>
            <a:ext cx="538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Lorem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tempor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incididunt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ut labore et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dolore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magna aliqua. </a:t>
            </a:r>
            <a:endParaRPr lang="es-PE" sz="16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C2F638-6CAD-E633-0C97-904D8A62049D}"/>
              </a:ext>
            </a:extLst>
          </p:cNvPr>
          <p:cNvSpPr txBox="1"/>
          <p:nvPr/>
        </p:nvSpPr>
        <p:spPr>
          <a:xfrm>
            <a:off x="5749413" y="1861720"/>
            <a:ext cx="47265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400" b="1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Separador</a:t>
            </a:r>
          </a:p>
          <a:p>
            <a:r>
              <a:rPr lang="es-PE" sz="4400" noProof="0">
                <a:solidFill>
                  <a:schemeClr val="bg1"/>
                </a:solidFill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PE" sz="4400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Capítulos</a:t>
            </a:r>
            <a:endParaRPr lang="es-PE" sz="44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8677B62-AF5E-6ECE-8BE4-C540DA8CA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688" y="3171221"/>
            <a:ext cx="4844446" cy="1038550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377917B5-DD27-ACBB-ECCF-0AB0819A7CEC}"/>
              </a:ext>
            </a:extLst>
          </p:cNvPr>
          <p:cNvSpPr txBox="1"/>
          <p:nvPr/>
        </p:nvSpPr>
        <p:spPr>
          <a:xfrm>
            <a:off x="5804977" y="3429000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7" name="Marcador de posición de imagen 6" descr="Imagen que contiene exterior, parado, edificio, frente&#10;&#10;El contenido generado por IA puede ser incorrecto.">
            <a:extLst>
              <a:ext uri="{FF2B5EF4-FFF2-40B4-BE49-F238E27FC236}">
                <a16:creationId xmlns:a16="http://schemas.microsoft.com/office/drawing/2014/main" id="{930A1106-8A4D-5CCA-75E4-91CF9B2D3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r="18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8877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>
            <a:extLst>
              <a:ext uri="{FF2B5EF4-FFF2-40B4-BE49-F238E27FC236}">
                <a16:creationId xmlns:a16="http://schemas.microsoft.com/office/drawing/2014/main" id="{5D62F295-3485-16BA-8F15-1F6ECE334A94}"/>
              </a:ext>
            </a:extLst>
          </p:cNvPr>
          <p:cNvSpPr txBox="1"/>
          <p:nvPr/>
        </p:nvSpPr>
        <p:spPr>
          <a:xfrm>
            <a:off x="5835136" y="4517547"/>
            <a:ext cx="538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Lorem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tempor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incididunt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ut labore et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dolore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magna aliqua. </a:t>
            </a:r>
            <a:endParaRPr lang="es-PE" sz="16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C711E1B-0E9D-F480-6256-02875C9487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688" y="3171221"/>
            <a:ext cx="4844446" cy="103855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64F5889-27C5-932E-A1C7-3BAD4F03F23B}"/>
              </a:ext>
            </a:extLst>
          </p:cNvPr>
          <p:cNvSpPr txBox="1"/>
          <p:nvPr/>
        </p:nvSpPr>
        <p:spPr>
          <a:xfrm>
            <a:off x="5749413" y="1861720"/>
            <a:ext cx="47265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400" b="1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Separador</a:t>
            </a:r>
          </a:p>
          <a:p>
            <a:r>
              <a:rPr lang="es-PE" sz="4400" noProof="0">
                <a:solidFill>
                  <a:schemeClr val="bg1"/>
                </a:solidFill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PE" sz="4400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Capítulos</a:t>
            </a:r>
            <a:endParaRPr lang="es-PE" sz="44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358512E9-BDC5-F90F-FB67-105E7D4776F6}"/>
              </a:ext>
            </a:extLst>
          </p:cNvPr>
          <p:cNvSpPr txBox="1"/>
          <p:nvPr/>
        </p:nvSpPr>
        <p:spPr>
          <a:xfrm>
            <a:off x="5804977" y="3429000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1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accent1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accent1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accent1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accent1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EF556DFE-230B-3A42-1B46-7C9080E9EE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r="11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5914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2C2191-F46B-E77E-A8A8-B2A157729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>
            <a:extLst>
              <a:ext uri="{FF2B5EF4-FFF2-40B4-BE49-F238E27FC236}">
                <a16:creationId xmlns:a16="http://schemas.microsoft.com/office/drawing/2014/main" id="{ADEDDEBC-5532-7F25-E6BB-41600EEBEC1A}"/>
              </a:ext>
            </a:extLst>
          </p:cNvPr>
          <p:cNvSpPr txBox="1"/>
          <p:nvPr/>
        </p:nvSpPr>
        <p:spPr>
          <a:xfrm>
            <a:off x="5835136" y="4517547"/>
            <a:ext cx="538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Lorem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tempor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incididunt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ut labore et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dolore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magna aliqua. </a:t>
            </a:r>
            <a:endParaRPr lang="es-PE" sz="16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169BC3-A9FF-142C-B515-7F270FB307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688" y="3171221"/>
            <a:ext cx="4844446" cy="103855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56F1646D-82EF-E7A6-6D2D-B8EA37905A35}"/>
              </a:ext>
            </a:extLst>
          </p:cNvPr>
          <p:cNvSpPr txBox="1"/>
          <p:nvPr/>
        </p:nvSpPr>
        <p:spPr>
          <a:xfrm>
            <a:off x="5749413" y="1861720"/>
            <a:ext cx="47265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400" b="1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Separador</a:t>
            </a:r>
          </a:p>
          <a:p>
            <a:r>
              <a:rPr lang="es-PE" sz="4400" noProof="0">
                <a:solidFill>
                  <a:schemeClr val="bg1"/>
                </a:solidFill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PE" sz="4400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 Capítulos</a:t>
            </a:r>
            <a:endParaRPr lang="es-PE" sz="44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329BF639-CF02-A4D7-F551-E240808557D2}"/>
              </a:ext>
            </a:extLst>
          </p:cNvPr>
          <p:cNvSpPr txBox="1"/>
          <p:nvPr/>
        </p:nvSpPr>
        <p:spPr>
          <a:xfrm>
            <a:off x="5804977" y="3429000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 dirty="0">
                <a:solidFill>
                  <a:schemeClr val="accent1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dirty="0" err="1">
                <a:solidFill>
                  <a:schemeClr val="accent1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 dirty="0">
                <a:solidFill>
                  <a:schemeClr val="accent1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dirty="0" err="1">
                <a:solidFill>
                  <a:schemeClr val="accent1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 dirty="0">
                <a:solidFill>
                  <a:schemeClr val="accent1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pic>
        <p:nvPicPr>
          <p:cNvPr id="14" name="Marcador de posición de imagen 13">
            <a:extLst>
              <a:ext uri="{FF2B5EF4-FFF2-40B4-BE49-F238E27FC236}">
                <a16:creationId xmlns:a16="http://schemas.microsoft.com/office/drawing/2014/main" id="{C2A4B9A9-F5DD-BF00-7234-47780B547B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6" r="11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8514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56FB8C-9BFB-ACEA-3E75-203A9AEFC6D0}"/>
              </a:ext>
            </a:extLst>
          </p:cNvPr>
          <p:cNvSpPr txBox="1"/>
          <p:nvPr/>
        </p:nvSpPr>
        <p:spPr>
          <a:xfrm>
            <a:off x="9943478" y="94163"/>
            <a:ext cx="20649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100" spc="300" noProof="0" err="1">
                <a:solidFill>
                  <a:schemeClr val="bg1"/>
                </a:solidFill>
              </a:rPr>
              <a:t>Your</a:t>
            </a:r>
            <a:r>
              <a:rPr lang="es-PE" sz="1100" spc="300" noProof="0">
                <a:solidFill>
                  <a:schemeClr val="bg1"/>
                </a:solidFill>
              </a:rPr>
              <a:t> Website Here</a:t>
            </a:r>
            <a:endParaRPr lang="es-PE" sz="1100" spc="300" noProof="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F4CB4-508E-AADF-1075-2E6EF2D76573}"/>
              </a:ext>
            </a:extLst>
          </p:cNvPr>
          <p:cNvSpPr txBox="1"/>
          <p:nvPr/>
        </p:nvSpPr>
        <p:spPr>
          <a:xfrm>
            <a:off x="1041860" y="953605"/>
            <a:ext cx="4431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Lorem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Ipsum Dolor</a:t>
            </a:r>
            <a:endParaRPr lang="es-PE" sz="32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405FDD-6085-6476-6517-E56044656B44}"/>
              </a:ext>
            </a:extLst>
          </p:cNvPr>
          <p:cNvSpPr txBox="1"/>
          <p:nvPr/>
        </p:nvSpPr>
        <p:spPr>
          <a:xfrm>
            <a:off x="1041860" y="2483143"/>
            <a:ext cx="4270371" cy="1348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tempor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incididunt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labore et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dolore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magna aliqua.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ad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minim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veniam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nostrud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exercitation.</a:t>
            </a:r>
            <a:endParaRPr lang="es-PE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423FF-F67B-6169-46BA-F1421AEF3278}"/>
              </a:ext>
            </a:extLst>
          </p:cNvPr>
          <p:cNvSpPr txBox="1"/>
          <p:nvPr/>
        </p:nvSpPr>
        <p:spPr>
          <a:xfrm>
            <a:off x="1041860" y="4014937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SzPct val="110000"/>
              <a:buFont typeface="Wingdings" pitchFamily="2" charset="2"/>
              <a:buChar char="§"/>
            </a:pPr>
            <a:r>
              <a:rPr lang="es-PE" sz="1400" b="1" noProof="0" err="1">
                <a:solidFill>
                  <a:schemeClr val="accent1"/>
                </a:solidFill>
                <a:latin typeface="Outfit" pitchFamily="2" charset="0"/>
              </a:rPr>
              <a:t>Lorem</a:t>
            </a:r>
            <a:r>
              <a:rPr lang="es-PE" sz="1400" b="1" noProof="0">
                <a:solidFill>
                  <a:schemeClr val="accent1"/>
                </a:solidFill>
                <a:latin typeface="Outfit" pitchFamily="2" charset="0"/>
              </a:rPr>
              <a:t> Ipsum Dolor sit Amet</a:t>
            </a:r>
            <a:endParaRPr lang="es-PE" sz="14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D803BB-85BC-51DC-01D7-007821EA1256}"/>
              </a:ext>
            </a:extLst>
          </p:cNvPr>
          <p:cNvSpPr txBox="1"/>
          <p:nvPr/>
        </p:nvSpPr>
        <p:spPr>
          <a:xfrm>
            <a:off x="1041860" y="4414613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SzPct val="110000"/>
              <a:buFont typeface="Wingdings" pitchFamily="2" charset="2"/>
              <a:buChar char="§"/>
            </a:pPr>
            <a:r>
              <a:rPr lang="es-PE" sz="1400" b="1" noProof="0" err="1">
                <a:solidFill>
                  <a:schemeClr val="accent1"/>
                </a:solidFill>
                <a:latin typeface="Outfit" pitchFamily="2" charset="0"/>
              </a:rPr>
              <a:t>Lorem</a:t>
            </a:r>
            <a:r>
              <a:rPr lang="es-PE" sz="1400" b="1" noProof="0">
                <a:solidFill>
                  <a:schemeClr val="accent1"/>
                </a:solidFill>
                <a:latin typeface="Outfit" pitchFamily="2" charset="0"/>
              </a:rPr>
              <a:t> Ipsum Dolor sit Amet</a:t>
            </a:r>
            <a:endParaRPr lang="es-PE" sz="14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F2A858-2D69-D9E2-E8BE-837DECC84CF5}"/>
              </a:ext>
            </a:extLst>
          </p:cNvPr>
          <p:cNvSpPr txBox="1"/>
          <p:nvPr/>
        </p:nvSpPr>
        <p:spPr>
          <a:xfrm>
            <a:off x="1041860" y="4814289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SzPct val="110000"/>
              <a:buFont typeface="Wingdings" pitchFamily="2" charset="2"/>
              <a:buChar char="§"/>
            </a:pPr>
            <a:r>
              <a:rPr lang="es-PE" sz="1400" b="1" noProof="0" err="1">
                <a:solidFill>
                  <a:schemeClr val="accent1"/>
                </a:solidFill>
                <a:latin typeface="Outfit" pitchFamily="2" charset="0"/>
              </a:rPr>
              <a:t>Lorem</a:t>
            </a:r>
            <a:r>
              <a:rPr lang="es-PE" sz="1400" b="1" noProof="0">
                <a:solidFill>
                  <a:schemeClr val="accent1"/>
                </a:solidFill>
                <a:latin typeface="Outfit" pitchFamily="2" charset="0"/>
              </a:rPr>
              <a:t> Ipsum Dolor sit Amet</a:t>
            </a:r>
            <a:endParaRPr lang="es-PE" sz="14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B21DAB-DA89-04FE-DB70-71E1F58335A5}"/>
              </a:ext>
            </a:extLst>
          </p:cNvPr>
          <p:cNvSpPr txBox="1"/>
          <p:nvPr/>
        </p:nvSpPr>
        <p:spPr>
          <a:xfrm>
            <a:off x="1041860" y="5213965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SzPct val="110000"/>
              <a:buFont typeface="Wingdings" pitchFamily="2" charset="2"/>
              <a:buChar char="§"/>
            </a:pPr>
            <a:r>
              <a:rPr lang="es-PE" sz="1400" b="1" noProof="0" err="1">
                <a:solidFill>
                  <a:schemeClr val="accent1"/>
                </a:solidFill>
                <a:latin typeface="Outfit" pitchFamily="2" charset="0"/>
              </a:rPr>
              <a:t>Lorem</a:t>
            </a:r>
            <a:r>
              <a:rPr lang="es-PE" sz="1400" b="1" noProof="0">
                <a:solidFill>
                  <a:schemeClr val="accent1"/>
                </a:solidFill>
                <a:latin typeface="Outfit" pitchFamily="2" charset="0"/>
              </a:rPr>
              <a:t> Ipsum Dolor sit Amet</a:t>
            </a:r>
            <a:endParaRPr lang="es-PE" sz="14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C35937-612B-DCC3-C15F-9AD299958BC1}"/>
              </a:ext>
            </a:extLst>
          </p:cNvPr>
          <p:cNvSpPr/>
          <p:nvPr/>
        </p:nvSpPr>
        <p:spPr>
          <a:xfrm>
            <a:off x="1137171" y="2218454"/>
            <a:ext cx="507803" cy="631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EC194DE-5103-C0E0-DDFB-9461796CB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4063-9247-4347-9036-B9A0B4AB13B6}" type="slidenum">
              <a:rPr lang="es-PE" noProof="0" smtClean="0"/>
              <a:pPr/>
              <a:t>15</a:t>
            </a:fld>
            <a:endParaRPr lang="es-PE" noProof="0" dirty="0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9FFD0C2E-3616-C214-E21E-9E45FC585537}"/>
              </a:ext>
            </a:extLst>
          </p:cNvPr>
          <p:cNvSpPr txBox="1"/>
          <p:nvPr/>
        </p:nvSpPr>
        <p:spPr>
          <a:xfrm>
            <a:off x="1041860" y="1533692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5F727BEE-DEEE-7C24-6F94-822B148A1D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8598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A53D2E5-2DF0-CC19-E214-CEDB925935D0}"/>
              </a:ext>
            </a:extLst>
          </p:cNvPr>
          <p:cNvSpPr/>
          <p:nvPr/>
        </p:nvSpPr>
        <p:spPr>
          <a:xfrm>
            <a:off x="0" y="1243007"/>
            <a:ext cx="12192000" cy="4555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267727F-E829-B4EC-7E2A-0FE041AE7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0397" y="4450174"/>
            <a:ext cx="470090" cy="470090"/>
          </a:xfrm>
          <a:prstGeom prst="rect">
            <a:avLst/>
          </a:prstGeom>
        </p:spPr>
      </p:pic>
      <p:sp>
        <p:nvSpPr>
          <p:cNvPr id="26" name="TextBox 5">
            <a:extLst>
              <a:ext uri="{FF2B5EF4-FFF2-40B4-BE49-F238E27FC236}">
                <a16:creationId xmlns:a16="http://schemas.microsoft.com/office/drawing/2014/main" id="{F1005E70-551B-D27B-31D9-6640406F6DD8}"/>
              </a:ext>
            </a:extLst>
          </p:cNvPr>
          <p:cNvSpPr txBox="1"/>
          <p:nvPr/>
        </p:nvSpPr>
        <p:spPr>
          <a:xfrm>
            <a:off x="4347997" y="1659090"/>
            <a:ext cx="3686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b="1" noProof="0">
                <a:solidFill>
                  <a:schemeClr val="accent1"/>
                </a:solidFill>
                <a:latin typeface="Outfit" pitchFamily="2" charset="0"/>
                <a:cs typeface="Times New Roman" panose="02020603050405020304" pitchFamily="18" charset="0"/>
              </a:rPr>
              <a:t>Título Destacado</a:t>
            </a:r>
            <a:endParaRPr lang="es-PE" sz="32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E13090DA-D46E-91EE-A24B-AE9689AA6699}"/>
              </a:ext>
            </a:extLst>
          </p:cNvPr>
          <p:cNvSpPr txBox="1"/>
          <p:nvPr/>
        </p:nvSpPr>
        <p:spPr>
          <a:xfrm>
            <a:off x="4383282" y="3002418"/>
            <a:ext cx="6496216" cy="10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tempor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incididunt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ut labore et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dolore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magna aliqua. Ut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enim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ad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minim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veniam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nostrud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exercitation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ullamco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laboris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nisi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ut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aliquip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ex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ea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commodo consequat. </a:t>
            </a:r>
            <a:endParaRPr lang="es-PE" sz="14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28" name="Rectangle: Rounded Corners 19">
            <a:extLst>
              <a:ext uri="{FF2B5EF4-FFF2-40B4-BE49-F238E27FC236}">
                <a16:creationId xmlns:a16="http://schemas.microsoft.com/office/drawing/2014/main" id="{CFD47EE0-A0E0-CCA3-48E0-553CCD0DA741}"/>
              </a:ext>
            </a:extLst>
          </p:cNvPr>
          <p:cNvSpPr/>
          <p:nvPr/>
        </p:nvSpPr>
        <p:spPr>
          <a:xfrm>
            <a:off x="4443308" y="2709557"/>
            <a:ext cx="507803" cy="631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F2EB1AD-7753-CC0D-A5DE-7977FC2B23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78" b="-2"/>
          <a:stretch/>
        </p:blipFill>
        <p:spPr>
          <a:xfrm>
            <a:off x="3961371" y="4445386"/>
            <a:ext cx="3686628" cy="624799"/>
          </a:xfrm>
          <a:prstGeom prst="rect">
            <a:avLst/>
          </a:prstGeom>
        </p:spPr>
      </p:pic>
      <p:sp>
        <p:nvSpPr>
          <p:cNvPr id="33" name="TextBox 5">
            <a:extLst>
              <a:ext uri="{FF2B5EF4-FFF2-40B4-BE49-F238E27FC236}">
                <a16:creationId xmlns:a16="http://schemas.microsoft.com/office/drawing/2014/main" id="{D5F0397A-68B8-0B85-DF70-EC9457B299AB}"/>
              </a:ext>
            </a:extLst>
          </p:cNvPr>
          <p:cNvSpPr txBox="1"/>
          <p:nvPr/>
        </p:nvSpPr>
        <p:spPr>
          <a:xfrm>
            <a:off x="4970487" y="4527745"/>
            <a:ext cx="3686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b="1" noProof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Subtítulo más corto</a:t>
            </a:r>
            <a:endParaRPr lang="es-PE" b="1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057CC7D-4D11-36CA-1821-77E8A1D8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4063-9247-4347-9036-B9A0B4AB13B6}" type="slidenum">
              <a:rPr lang="es-PE" noProof="0" smtClean="0"/>
              <a:pPr/>
              <a:t>16</a:t>
            </a:fld>
            <a:endParaRPr lang="es-PE" noProof="0" dirty="0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1EC475CD-FEE6-0B59-A885-6E9D96E7B6B6}"/>
              </a:ext>
            </a:extLst>
          </p:cNvPr>
          <p:cNvSpPr txBox="1"/>
          <p:nvPr/>
        </p:nvSpPr>
        <p:spPr>
          <a:xfrm>
            <a:off x="4383282" y="2184814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5F30100B-4483-7235-0FE2-DF2F203FCF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3" r="15523"/>
          <a:stretch>
            <a:fillRect/>
          </a:stretch>
        </p:blipFill>
        <p:spPr>
          <a:xfrm>
            <a:off x="1" y="1243007"/>
            <a:ext cx="3142343" cy="4555408"/>
          </a:xfrm>
        </p:spPr>
      </p:pic>
    </p:spTree>
    <p:extLst>
      <p:ext uri="{BB962C8B-B14F-4D97-AF65-F5344CB8AC3E}">
        <p14:creationId xmlns:p14="http://schemas.microsoft.com/office/powerpoint/2010/main" val="2470189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61A149-404D-C14C-7B01-729D991B3B6F}"/>
              </a:ext>
            </a:extLst>
          </p:cNvPr>
          <p:cNvCxnSpPr>
            <a:cxnSpLocks/>
          </p:cNvCxnSpPr>
          <p:nvPr/>
        </p:nvCxnSpPr>
        <p:spPr>
          <a:xfrm>
            <a:off x="261257" y="6633028"/>
            <a:ext cx="5007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004129-BE49-94BF-EAEF-62D3D93B0C6F}"/>
              </a:ext>
            </a:extLst>
          </p:cNvPr>
          <p:cNvSpPr txBox="1"/>
          <p:nvPr/>
        </p:nvSpPr>
        <p:spPr>
          <a:xfrm>
            <a:off x="6332524" y="1544175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1 de ejemplo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E3F430-E43B-554D-666D-286773C7E7BB}"/>
              </a:ext>
            </a:extLst>
          </p:cNvPr>
          <p:cNvSpPr txBox="1"/>
          <p:nvPr/>
        </p:nvSpPr>
        <p:spPr>
          <a:xfrm>
            <a:off x="6337669" y="1944285"/>
            <a:ext cx="4854570" cy="70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tempor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incididunt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labore et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dolore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magna.</a:t>
            </a:r>
            <a:endParaRPr lang="es-PE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6EE8E0-BDEB-9F57-C28B-CF804E2EF58F}"/>
              </a:ext>
            </a:extLst>
          </p:cNvPr>
          <p:cNvSpPr txBox="1"/>
          <p:nvPr/>
        </p:nvSpPr>
        <p:spPr>
          <a:xfrm>
            <a:off x="6332524" y="3108126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2 de ejemplo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9AFC4C-568C-4E74-7ACB-4B5C7A5A1B0B}"/>
              </a:ext>
            </a:extLst>
          </p:cNvPr>
          <p:cNvSpPr txBox="1"/>
          <p:nvPr/>
        </p:nvSpPr>
        <p:spPr>
          <a:xfrm>
            <a:off x="6337669" y="3508236"/>
            <a:ext cx="4854570" cy="70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tempor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incididunt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labore et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dolore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magna.</a:t>
            </a:r>
            <a:endParaRPr lang="es-PE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780E8-A5EF-3B0B-4330-B22BBFEDEE07}"/>
              </a:ext>
            </a:extLst>
          </p:cNvPr>
          <p:cNvSpPr txBox="1"/>
          <p:nvPr/>
        </p:nvSpPr>
        <p:spPr>
          <a:xfrm>
            <a:off x="6332524" y="4702343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3 de ejemplo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6DC65F-5961-6FE8-35C1-194678090666}"/>
              </a:ext>
            </a:extLst>
          </p:cNvPr>
          <p:cNvSpPr txBox="1"/>
          <p:nvPr/>
        </p:nvSpPr>
        <p:spPr>
          <a:xfrm>
            <a:off x="6337669" y="5102453"/>
            <a:ext cx="4854570" cy="70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tempor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incididunt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labore et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dolore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magna.</a:t>
            </a:r>
            <a:endParaRPr lang="es-PE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60EC2A0C-9595-5734-FC59-6BB17F3031C6}"/>
              </a:ext>
            </a:extLst>
          </p:cNvPr>
          <p:cNvSpPr txBox="1"/>
          <p:nvPr/>
        </p:nvSpPr>
        <p:spPr>
          <a:xfrm>
            <a:off x="762000" y="668379"/>
            <a:ext cx="35174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6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Título de la </a:t>
            </a:r>
            <a:r>
              <a:rPr lang="es-PE" sz="3600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Diapositiva </a:t>
            </a:r>
            <a:br>
              <a:rPr lang="es-PE" sz="3600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PE" sz="3600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más largo</a:t>
            </a:r>
            <a:endParaRPr lang="es-PE" sz="3600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85D2EA68-F638-F02D-8723-D5894DEB01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944285"/>
            <a:ext cx="4854571" cy="794935"/>
          </a:xfrm>
          <a:prstGeom prst="rect">
            <a:avLst/>
          </a:prstGeom>
        </p:spPr>
      </p:pic>
      <p:pic>
        <p:nvPicPr>
          <p:cNvPr id="5" name="Marcador de posición de imagen 4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6E85F74-4052-669B-1CCA-ABB53BFD97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" b="18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5393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2CBF3D1B-3148-5FEF-E878-01F0880D304C}"/>
              </a:ext>
            </a:extLst>
          </p:cNvPr>
          <p:cNvSpPr/>
          <p:nvPr/>
        </p:nvSpPr>
        <p:spPr>
          <a:xfrm>
            <a:off x="584639" y="1778000"/>
            <a:ext cx="5090673" cy="3937000"/>
          </a:xfrm>
          <a:prstGeom prst="roundRect">
            <a:avLst>
              <a:gd name="adj" fmla="val 1013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B431BE8-A5ED-04FA-DB08-1A105EFAA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7065" y="3548010"/>
            <a:ext cx="465640" cy="465640"/>
          </a:xfrm>
          <a:prstGeom prst="rect">
            <a:avLst/>
          </a:prstGeom>
        </p:spPr>
      </p:pic>
      <p:sp>
        <p:nvSpPr>
          <p:cNvPr id="29" name="TextBox 2">
            <a:extLst>
              <a:ext uri="{FF2B5EF4-FFF2-40B4-BE49-F238E27FC236}">
                <a16:creationId xmlns:a16="http://schemas.microsoft.com/office/drawing/2014/main" id="{373A696B-0BDB-66C7-D565-1B7A9F38611B}"/>
              </a:ext>
            </a:extLst>
          </p:cNvPr>
          <p:cNvSpPr txBox="1"/>
          <p:nvPr/>
        </p:nvSpPr>
        <p:spPr>
          <a:xfrm>
            <a:off x="543731" y="558198"/>
            <a:ext cx="5131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6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Título de la </a:t>
            </a:r>
            <a:r>
              <a:rPr lang="es-PE" sz="3600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Diapositiva</a:t>
            </a:r>
            <a:endParaRPr lang="es-PE" sz="3600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pic>
        <p:nvPicPr>
          <p:cNvPr id="32" name="Graphic 23">
            <a:extLst>
              <a:ext uri="{FF2B5EF4-FFF2-40B4-BE49-F238E27FC236}">
                <a16:creationId xmlns:a16="http://schemas.microsoft.com/office/drawing/2014/main" id="{AB8A57CD-459A-6447-2357-D6F952C63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065" y="2410925"/>
            <a:ext cx="465640" cy="465640"/>
          </a:xfrm>
          <a:prstGeom prst="rect">
            <a:avLst/>
          </a:prstGeom>
        </p:spPr>
      </p:pic>
      <p:pic>
        <p:nvPicPr>
          <p:cNvPr id="33" name="Graphic 24">
            <a:extLst>
              <a:ext uri="{FF2B5EF4-FFF2-40B4-BE49-F238E27FC236}">
                <a16:creationId xmlns:a16="http://schemas.microsoft.com/office/drawing/2014/main" id="{E73C27B3-8F71-27D9-CB02-FB5BC6EE8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140" y="4608684"/>
            <a:ext cx="502565" cy="502565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1F34427A-CD93-4B29-7CE0-B4FC48F1206C}"/>
              </a:ext>
            </a:extLst>
          </p:cNvPr>
          <p:cNvSpPr txBox="1"/>
          <p:nvPr/>
        </p:nvSpPr>
        <p:spPr>
          <a:xfrm>
            <a:off x="1652243" y="2270894"/>
            <a:ext cx="3619844" cy="70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tempor</a:t>
            </a:r>
            <a:endParaRPr lang="es-PE" sz="14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5E742699-9750-CAFE-9A5A-2FE5FACDAB93}"/>
              </a:ext>
            </a:extLst>
          </p:cNvPr>
          <p:cNvSpPr txBox="1"/>
          <p:nvPr/>
        </p:nvSpPr>
        <p:spPr>
          <a:xfrm>
            <a:off x="1652243" y="3311342"/>
            <a:ext cx="3619844" cy="70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tempor</a:t>
            </a:r>
            <a:endParaRPr lang="es-PE" sz="14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FCDF7D21-A242-2EA6-8470-A231A408A5EB}"/>
              </a:ext>
            </a:extLst>
          </p:cNvPr>
          <p:cNvSpPr txBox="1"/>
          <p:nvPr/>
        </p:nvSpPr>
        <p:spPr>
          <a:xfrm>
            <a:off x="1652243" y="4408941"/>
            <a:ext cx="3619844" cy="70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tempor</a:t>
            </a:r>
            <a:endParaRPr lang="es-PE" sz="14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21A983-84CB-B448-F24B-533E957C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058" y="5756247"/>
            <a:ext cx="387155" cy="365125"/>
          </a:xfrm>
        </p:spPr>
        <p:txBody>
          <a:bodyPr/>
          <a:lstStyle/>
          <a:p>
            <a:pPr algn="ctr"/>
            <a:fld id="{E57C4063-9247-4347-9036-B9A0B4AB13B6}" type="slidenum">
              <a:rPr lang="es-PE" noProof="0" smtClean="0"/>
              <a:pPr algn="ctr"/>
              <a:t>18</a:t>
            </a:fld>
            <a:endParaRPr lang="es-PE" noProof="0" dirty="0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383919EB-88EA-CD2F-20EB-9A2C6AAE9F97}"/>
              </a:ext>
            </a:extLst>
          </p:cNvPr>
          <p:cNvSpPr txBox="1"/>
          <p:nvPr/>
        </p:nvSpPr>
        <p:spPr>
          <a:xfrm>
            <a:off x="584639" y="1174369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A004F65C-9E2A-8F31-0F04-EAB0BBBFCA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r="94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7504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BCD2EA8-75EE-F6A8-14AE-55C5648F8502}"/>
              </a:ext>
            </a:extLst>
          </p:cNvPr>
          <p:cNvGrpSpPr/>
          <p:nvPr/>
        </p:nvGrpSpPr>
        <p:grpSpPr>
          <a:xfrm>
            <a:off x="7599368" y="3750657"/>
            <a:ext cx="755923" cy="64181"/>
            <a:chOff x="5735687" y="1316441"/>
            <a:chExt cx="1944555" cy="1651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9EF2706-C13C-B57E-841D-A5EFCDADE218}"/>
                </a:ext>
              </a:extLst>
            </p:cNvPr>
            <p:cNvSpPr/>
            <p:nvPr/>
          </p:nvSpPr>
          <p:spPr>
            <a:xfrm>
              <a:off x="5735687" y="1319162"/>
              <a:ext cx="1306285" cy="16237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noProof="0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D496A2A-E998-0DB7-7B10-B6999EDBC9CF}"/>
                </a:ext>
              </a:extLst>
            </p:cNvPr>
            <p:cNvSpPr/>
            <p:nvPr/>
          </p:nvSpPr>
          <p:spPr>
            <a:xfrm>
              <a:off x="7196007" y="1316441"/>
              <a:ext cx="165100" cy="1651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noProof="0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8AC2B96-6241-F38B-2015-CAD26510A39A}"/>
                </a:ext>
              </a:extLst>
            </p:cNvPr>
            <p:cNvSpPr/>
            <p:nvPr/>
          </p:nvSpPr>
          <p:spPr>
            <a:xfrm>
              <a:off x="7515142" y="1316441"/>
              <a:ext cx="165100" cy="1651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noProof="0" dirty="0"/>
            </a:p>
          </p:txBody>
        </p:sp>
      </p:grp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B8D8CFF4-AFD6-9A19-68D6-2F1FFF17EB78}"/>
              </a:ext>
            </a:extLst>
          </p:cNvPr>
          <p:cNvSpPr/>
          <p:nvPr/>
        </p:nvSpPr>
        <p:spPr>
          <a:xfrm rot="16200000">
            <a:off x="2493410" y="210804"/>
            <a:ext cx="1472559" cy="6459383"/>
          </a:xfrm>
          <a:prstGeom prst="round2SameRect">
            <a:avLst>
              <a:gd name="adj1" fmla="val 0"/>
              <a:gd name="adj2" fmla="val 17249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41D04F0B-3B3A-9766-8503-3EEF35E84489}"/>
              </a:ext>
            </a:extLst>
          </p:cNvPr>
          <p:cNvSpPr/>
          <p:nvPr/>
        </p:nvSpPr>
        <p:spPr>
          <a:xfrm rot="16200000">
            <a:off x="2493411" y="-1460286"/>
            <a:ext cx="1472559" cy="6459382"/>
          </a:xfrm>
          <a:prstGeom prst="round2SameRect">
            <a:avLst>
              <a:gd name="adj1" fmla="val 0"/>
              <a:gd name="adj2" fmla="val 17249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C75E9E5F-9077-454E-FEA7-096A04FCFB35}"/>
              </a:ext>
            </a:extLst>
          </p:cNvPr>
          <p:cNvSpPr/>
          <p:nvPr/>
        </p:nvSpPr>
        <p:spPr>
          <a:xfrm rot="16200000">
            <a:off x="2493410" y="1858901"/>
            <a:ext cx="1472559" cy="6459385"/>
          </a:xfrm>
          <a:prstGeom prst="round2SameRect">
            <a:avLst>
              <a:gd name="adj1" fmla="val 0"/>
              <a:gd name="adj2" fmla="val 17249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1ED8E6D-18BE-5594-27D3-7C083261D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835" y="1495886"/>
            <a:ext cx="508686" cy="508686"/>
          </a:xfrm>
          <a:prstGeom prst="rect">
            <a:avLst/>
          </a:prstGeom>
        </p:spPr>
      </p:pic>
      <p:sp>
        <p:nvSpPr>
          <p:cNvPr id="35" name="TextBox 5">
            <a:extLst>
              <a:ext uri="{FF2B5EF4-FFF2-40B4-BE49-F238E27FC236}">
                <a16:creationId xmlns:a16="http://schemas.microsoft.com/office/drawing/2014/main" id="{0567D8A6-B34F-E53D-800C-9680330587EE}"/>
              </a:ext>
            </a:extLst>
          </p:cNvPr>
          <p:cNvSpPr txBox="1"/>
          <p:nvPr/>
        </p:nvSpPr>
        <p:spPr>
          <a:xfrm>
            <a:off x="7599367" y="3140942"/>
            <a:ext cx="3686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noProof="0" err="1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Lorem</a:t>
            </a:r>
            <a:r>
              <a:rPr lang="es-PE" sz="2800" b="1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Ipsum Dolor</a:t>
            </a:r>
            <a:endParaRPr lang="es-PE" sz="4800" b="1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50ACFE39-3919-B43D-360A-923E00D2B338}"/>
              </a:ext>
            </a:extLst>
          </p:cNvPr>
          <p:cNvSpPr txBox="1"/>
          <p:nvPr/>
        </p:nvSpPr>
        <p:spPr>
          <a:xfrm>
            <a:off x="7599368" y="4252518"/>
            <a:ext cx="3686628" cy="1671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tempor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incididunt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ut labore et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dolore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magna aliqua. Ut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enim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ad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minim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veniam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nostrud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exercitation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ullamco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laboris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nisi</a:t>
            </a: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ut aliqui.</a:t>
            </a:r>
            <a:endParaRPr lang="es-PE" sz="14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37" name="Rectangle: Rounded Corners 19">
            <a:extLst>
              <a:ext uri="{FF2B5EF4-FFF2-40B4-BE49-F238E27FC236}">
                <a16:creationId xmlns:a16="http://schemas.microsoft.com/office/drawing/2014/main" id="{3B14A5F1-F5A1-9CDC-CD01-C9C4624D3368}"/>
              </a:ext>
            </a:extLst>
          </p:cNvPr>
          <p:cNvSpPr/>
          <p:nvPr/>
        </p:nvSpPr>
        <p:spPr>
          <a:xfrm>
            <a:off x="7694678" y="4176775"/>
            <a:ext cx="507803" cy="631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F400BF55-4E51-2104-17F5-BD1D9A5F071E}"/>
              </a:ext>
            </a:extLst>
          </p:cNvPr>
          <p:cNvSpPr txBox="1"/>
          <p:nvPr/>
        </p:nvSpPr>
        <p:spPr>
          <a:xfrm>
            <a:off x="1023124" y="1635240"/>
            <a:ext cx="243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b="1" noProof="0">
                <a:solidFill>
                  <a:schemeClr val="accent1"/>
                </a:solidFill>
                <a:latin typeface="Outfit" pitchFamily="2" charset="0"/>
                <a:cs typeface="Times New Roman" panose="02020603050405020304" pitchFamily="18" charset="0"/>
              </a:rPr>
              <a:t>Subtítulo más corto</a:t>
            </a:r>
            <a:endParaRPr lang="es-PE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22A5B6C2-BEFE-8DE4-CEE0-D5771321BB70}"/>
              </a:ext>
            </a:extLst>
          </p:cNvPr>
          <p:cNvSpPr txBox="1"/>
          <p:nvPr/>
        </p:nvSpPr>
        <p:spPr>
          <a:xfrm>
            <a:off x="3546141" y="1231655"/>
            <a:ext cx="2634882" cy="10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tempor.</a:t>
            </a:r>
            <a:endParaRPr lang="es-PE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6B79B402-3F27-F850-8B04-D0D892916E1B}"/>
              </a:ext>
            </a:extLst>
          </p:cNvPr>
          <p:cNvSpPr txBox="1"/>
          <p:nvPr/>
        </p:nvSpPr>
        <p:spPr>
          <a:xfrm>
            <a:off x="1023124" y="3308239"/>
            <a:ext cx="243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b="1" noProof="0">
                <a:solidFill>
                  <a:schemeClr val="accent1"/>
                </a:solidFill>
                <a:latin typeface="Outfit" pitchFamily="2" charset="0"/>
                <a:cs typeface="Times New Roman" panose="02020603050405020304" pitchFamily="18" charset="0"/>
              </a:rPr>
              <a:t>Subtítulo más corto</a:t>
            </a:r>
            <a:endParaRPr lang="es-PE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42" name="TextBox 12">
            <a:extLst>
              <a:ext uri="{FF2B5EF4-FFF2-40B4-BE49-F238E27FC236}">
                <a16:creationId xmlns:a16="http://schemas.microsoft.com/office/drawing/2014/main" id="{AFA8BCD6-B2A4-FBA1-5229-8AD7796C8345}"/>
              </a:ext>
            </a:extLst>
          </p:cNvPr>
          <p:cNvSpPr txBox="1"/>
          <p:nvPr/>
        </p:nvSpPr>
        <p:spPr>
          <a:xfrm>
            <a:off x="3546141" y="2904654"/>
            <a:ext cx="2634882" cy="10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tempor.</a:t>
            </a:r>
            <a:endParaRPr lang="es-PE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sp>
        <p:nvSpPr>
          <p:cNvPr id="44" name="TextBox 5">
            <a:extLst>
              <a:ext uri="{FF2B5EF4-FFF2-40B4-BE49-F238E27FC236}">
                <a16:creationId xmlns:a16="http://schemas.microsoft.com/office/drawing/2014/main" id="{B0C73F9C-277E-4D4B-5FED-64B58D1A7C10}"/>
              </a:ext>
            </a:extLst>
          </p:cNvPr>
          <p:cNvSpPr txBox="1"/>
          <p:nvPr/>
        </p:nvSpPr>
        <p:spPr>
          <a:xfrm>
            <a:off x="985016" y="4966212"/>
            <a:ext cx="243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b="1" noProof="0">
                <a:solidFill>
                  <a:schemeClr val="accent1"/>
                </a:solidFill>
                <a:latin typeface="Outfit" pitchFamily="2" charset="0"/>
                <a:cs typeface="Times New Roman" panose="02020603050405020304" pitchFamily="18" charset="0"/>
              </a:rPr>
              <a:t>Subtítulo más corto</a:t>
            </a:r>
            <a:endParaRPr lang="es-PE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45" name="TextBox 12">
            <a:extLst>
              <a:ext uri="{FF2B5EF4-FFF2-40B4-BE49-F238E27FC236}">
                <a16:creationId xmlns:a16="http://schemas.microsoft.com/office/drawing/2014/main" id="{CBCB3158-707D-DA1F-A08B-A519573DD715}"/>
              </a:ext>
            </a:extLst>
          </p:cNvPr>
          <p:cNvSpPr txBox="1"/>
          <p:nvPr/>
        </p:nvSpPr>
        <p:spPr>
          <a:xfrm>
            <a:off x="3429021" y="4566149"/>
            <a:ext cx="2634882" cy="10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tempor.</a:t>
            </a:r>
            <a:endParaRPr lang="es-PE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pic>
        <p:nvPicPr>
          <p:cNvPr id="48" name="Graphic 24">
            <a:extLst>
              <a:ext uri="{FF2B5EF4-FFF2-40B4-BE49-F238E27FC236}">
                <a16:creationId xmlns:a16="http://schemas.microsoft.com/office/drawing/2014/main" id="{02E281FC-F10E-3CFF-1018-67EA3D810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204" y="4822227"/>
            <a:ext cx="513317" cy="513317"/>
          </a:xfrm>
          <a:prstGeom prst="rect">
            <a:avLst/>
          </a:prstGeom>
        </p:spPr>
      </p:pic>
      <p:pic>
        <p:nvPicPr>
          <p:cNvPr id="49" name="Graphic 30">
            <a:extLst>
              <a:ext uri="{FF2B5EF4-FFF2-40B4-BE49-F238E27FC236}">
                <a16:creationId xmlns:a16="http://schemas.microsoft.com/office/drawing/2014/main" id="{567744C1-6AED-88C6-62A9-101DF8261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204" y="3217913"/>
            <a:ext cx="459658" cy="459658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61724158-F740-6A75-DC93-4B50CD91DE3B}"/>
              </a:ext>
            </a:extLst>
          </p:cNvPr>
          <p:cNvSpPr txBox="1"/>
          <p:nvPr/>
        </p:nvSpPr>
        <p:spPr>
          <a:xfrm>
            <a:off x="7599366" y="3613851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pic>
        <p:nvPicPr>
          <p:cNvPr id="15" name="Marcador de posición de imagen 14">
            <a:extLst>
              <a:ext uri="{FF2B5EF4-FFF2-40B4-BE49-F238E27FC236}">
                <a16:creationId xmlns:a16="http://schemas.microsoft.com/office/drawing/2014/main" id="{8906C657-35D5-4C13-4019-BCC22B5B924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r="49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1153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posición de imagen 14">
            <a:extLst>
              <a:ext uri="{FF2B5EF4-FFF2-40B4-BE49-F238E27FC236}">
                <a16:creationId xmlns:a16="http://schemas.microsoft.com/office/drawing/2014/main" id="{670C962C-77D4-C37E-4A40-84525B072A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CCA4FE45-38A9-2263-3DDF-E34206940B16}"/>
              </a:ext>
            </a:extLst>
          </p:cNvPr>
          <p:cNvSpPr/>
          <p:nvPr/>
        </p:nvSpPr>
        <p:spPr>
          <a:xfrm>
            <a:off x="23881" y="1123234"/>
            <a:ext cx="12168119" cy="5599043"/>
          </a:xfrm>
          <a:prstGeom prst="rect">
            <a:avLst/>
          </a:prstGeom>
          <a:gradFill>
            <a:gsLst>
              <a:gs pos="14000">
                <a:schemeClr val="tx1">
                  <a:alpha val="0"/>
                </a:schemeClr>
              </a:gs>
              <a:gs pos="73000">
                <a:schemeClr val="tx1">
                  <a:alpha val="40269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87151C0-9455-CF2D-887E-D38494930922}"/>
              </a:ext>
            </a:extLst>
          </p:cNvPr>
          <p:cNvSpPr/>
          <p:nvPr/>
        </p:nvSpPr>
        <p:spPr>
          <a:xfrm>
            <a:off x="-4794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5000">
                <a:schemeClr val="tx1">
                  <a:alpha val="46264"/>
                </a:schemeClr>
              </a:gs>
              <a:gs pos="100000">
                <a:schemeClr val="tx1">
                  <a:alpha val="31896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CC28E5B-21AF-05A8-4641-0C297A0914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1" y="3934756"/>
            <a:ext cx="9229726" cy="119308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718ECA9-6972-4AA1-E9CB-D01AF3BF185D}"/>
              </a:ext>
            </a:extLst>
          </p:cNvPr>
          <p:cNvSpPr txBox="1"/>
          <p:nvPr/>
        </p:nvSpPr>
        <p:spPr>
          <a:xfrm>
            <a:off x="538164" y="3922756"/>
            <a:ext cx="7594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800" b="1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Título de la </a:t>
            </a:r>
            <a:r>
              <a:rPr lang="es-PE" sz="4800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Presentación</a:t>
            </a:r>
            <a:endParaRPr lang="es-PE" sz="48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CC402298-8248-D82F-3B05-007E73D03C2F}"/>
              </a:ext>
            </a:extLst>
          </p:cNvPr>
          <p:cNvSpPr txBox="1"/>
          <p:nvPr/>
        </p:nvSpPr>
        <p:spPr>
          <a:xfrm>
            <a:off x="538164" y="5338563"/>
            <a:ext cx="538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Lorem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ipsum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dolor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sit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amet,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tempor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incididunt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ut labore et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dolore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magna aliqua. </a:t>
            </a:r>
            <a:endParaRPr lang="es-PE" sz="16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E5BCEFE-DC7C-3FCB-309C-374D4A582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117" y="326101"/>
            <a:ext cx="1483825" cy="4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3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B0BC9BB0-C62E-D46F-2EA3-BD54F19CFEDB}"/>
              </a:ext>
            </a:extLst>
          </p:cNvPr>
          <p:cNvSpPr/>
          <p:nvPr/>
        </p:nvSpPr>
        <p:spPr>
          <a:xfrm rot="10800000" flipV="1">
            <a:off x="11117941" y="6408057"/>
            <a:ext cx="1074058" cy="449943"/>
          </a:xfrm>
          <a:prstGeom prst="round1Rect">
            <a:avLst>
              <a:gd name="adj" fmla="val 4207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5A922-AB92-FF98-E79E-F959555C18DE}"/>
              </a:ext>
            </a:extLst>
          </p:cNvPr>
          <p:cNvSpPr txBox="1"/>
          <p:nvPr/>
        </p:nvSpPr>
        <p:spPr>
          <a:xfrm>
            <a:off x="11284515" y="6502223"/>
            <a:ext cx="740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100" b="1" noProof="0">
                <a:solidFill>
                  <a:schemeClr val="bg1"/>
                </a:solidFill>
                <a:latin typeface="+mj-lt"/>
              </a:rPr>
              <a:t>Page </a:t>
            </a:r>
            <a:r>
              <a:rPr lang="es-PE" sz="1100" b="1" noProof="0" dirty="0">
                <a:solidFill>
                  <a:schemeClr val="bg1"/>
                </a:solidFill>
                <a:latin typeface="+mj-lt"/>
              </a:rPr>
              <a:t>15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FF0795A-101D-F9B6-C794-E51F261329FB}"/>
              </a:ext>
            </a:extLst>
          </p:cNvPr>
          <p:cNvCxnSpPr>
            <a:cxnSpLocks/>
          </p:cNvCxnSpPr>
          <p:nvPr/>
        </p:nvCxnSpPr>
        <p:spPr>
          <a:xfrm>
            <a:off x="261257" y="6633028"/>
            <a:ext cx="5007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5">
            <a:extLst>
              <a:ext uri="{FF2B5EF4-FFF2-40B4-BE49-F238E27FC236}">
                <a16:creationId xmlns:a16="http://schemas.microsoft.com/office/drawing/2014/main" id="{2F67161D-872F-530C-6E01-008C1592C2F4}"/>
              </a:ext>
            </a:extLst>
          </p:cNvPr>
          <p:cNvSpPr txBox="1"/>
          <p:nvPr/>
        </p:nvSpPr>
        <p:spPr>
          <a:xfrm>
            <a:off x="1041859" y="1138407"/>
            <a:ext cx="7344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Lorem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Ipsum Dolor </a:t>
            </a:r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sit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amet</a:t>
            </a:r>
            <a:endParaRPr lang="es-PE" sz="32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974864F2-70CC-7464-19F1-B515AC44510F}"/>
              </a:ext>
            </a:extLst>
          </p:cNvPr>
          <p:cNvSpPr txBox="1"/>
          <p:nvPr/>
        </p:nvSpPr>
        <p:spPr>
          <a:xfrm>
            <a:off x="1041860" y="2726692"/>
            <a:ext cx="9516603" cy="70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tempor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incididunt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labore et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dolore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magna aliqua.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ad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minim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veniam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nostrud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exercitation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ullamco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laboris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nisi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aliquip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ex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ea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commodo consequat. </a:t>
            </a:r>
            <a:endParaRPr lang="es-PE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sp>
        <p:nvSpPr>
          <p:cNvPr id="31" name="Rectangle: Rounded Corners 19">
            <a:extLst>
              <a:ext uri="{FF2B5EF4-FFF2-40B4-BE49-F238E27FC236}">
                <a16:creationId xmlns:a16="http://schemas.microsoft.com/office/drawing/2014/main" id="{6331EA80-3B2B-7350-68D3-1BB9976D098F}"/>
              </a:ext>
            </a:extLst>
          </p:cNvPr>
          <p:cNvSpPr/>
          <p:nvPr/>
        </p:nvSpPr>
        <p:spPr>
          <a:xfrm>
            <a:off x="1137171" y="1876878"/>
            <a:ext cx="507803" cy="631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4866B3FA-3EE6-3B56-29C6-37CF746E72C4}"/>
              </a:ext>
            </a:extLst>
          </p:cNvPr>
          <p:cNvSpPr txBox="1"/>
          <p:nvPr/>
        </p:nvSpPr>
        <p:spPr>
          <a:xfrm>
            <a:off x="1041859" y="2290523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725C7B5B-2884-4D2F-228D-FD1EAA9387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275" y="405493"/>
            <a:ext cx="1657804" cy="246950"/>
          </a:xfrm>
          <a:prstGeom prst="rect">
            <a:avLst/>
          </a:prstGeom>
        </p:spPr>
      </p:pic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96208702-09C2-5DA7-CCF0-5DA159BA63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5" b="11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5225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EC194DE-5103-C0E0-DDFB-9461796CB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4063-9247-4347-9036-B9A0B4AB13B6}" type="slidenum">
              <a:rPr lang="es-PE" noProof="0" smtClean="0"/>
              <a:pPr/>
              <a:t>21</a:t>
            </a:fld>
            <a:endParaRPr lang="es-PE" noProof="0" dirty="0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EF67593E-A005-0AA6-CEC8-9540DCAD6A8C}"/>
              </a:ext>
            </a:extLst>
          </p:cNvPr>
          <p:cNvSpPr txBox="1"/>
          <p:nvPr/>
        </p:nvSpPr>
        <p:spPr>
          <a:xfrm>
            <a:off x="1041860" y="3823279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SzPct val="110000"/>
              <a:buFont typeface="Wingdings" pitchFamily="2" charset="2"/>
              <a:buChar char="§"/>
            </a:pPr>
            <a:r>
              <a:rPr lang="es-PE" sz="1400" b="1" noProof="0" err="1">
                <a:solidFill>
                  <a:schemeClr val="accent1"/>
                </a:solidFill>
                <a:latin typeface="Outfit" pitchFamily="2" charset="0"/>
              </a:rPr>
              <a:t>Lorem</a:t>
            </a:r>
            <a:r>
              <a:rPr lang="es-PE" sz="1400" b="1" noProof="0">
                <a:solidFill>
                  <a:schemeClr val="accent1"/>
                </a:solidFill>
                <a:latin typeface="Outfit" pitchFamily="2" charset="0"/>
              </a:rPr>
              <a:t> Ipsum Dolor sit Amet</a:t>
            </a:r>
            <a:endParaRPr lang="es-PE" sz="14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F2A0576B-A0DF-FB9E-A274-C2E592DF6D3D}"/>
              </a:ext>
            </a:extLst>
          </p:cNvPr>
          <p:cNvSpPr txBox="1"/>
          <p:nvPr/>
        </p:nvSpPr>
        <p:spPr>
          <a:xfrm>
            <a:off x="1041860" y="4286455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SzPct val="110000"/>
              <a:buFont typeface="Wingdings" pitchFamily="2" charset="2"/>
              <a:buChar char="§"/>
            </a:pPr>
            <a:r>
              <a:rPr lang="es-PE" sz="1400" b="1" noProof="0" err="1">
                <a:solidFill>
                  <a:schemeClr val="accent1"/>
                </a:solidFill>
                <a:latin typeface="Outfit" pitchFamily="2" charset="0"/>
              </a:rPr>
              <a:t>Lorem</a:t>
            </a:r>
            <a:r>
              <a:rPr lang="es-PE" sz="1400" b="1" noProof="0">
                <a:solidFill>
                  <a:schemeClr val="accent1"/>
                </a:solidFill>
                <a:latin typeface="Outfit" pitchFamily="2" charset="0"/>
              </a:rPr>
              <a:t> Ipsum Dolor sit Amet</a:t>
            </a:r>
            <a:endParaRPr lang="es-PE" sz="14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C3CD747D-A7FF-BAE7-EC23-89AF147CBBA9}"/>
              </a:ext>
            </a:extLst>
          </p:cNvPr>
          <p:cNvSpPr txBox="1"/>
          <p:nvPr/>
        </p:nvSpPr>
        <p:spPr>
          <a:xfrm>
            <a:off x="1041859" y="4753775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SzPct val="110000"/>
              <a:buFont typeface="Wingdings" pitchFamily="2" charset="2"/>
              <a:buChar char="§"/>
            </a:pPr>
            <a:r>
              <a:rPr lang="es-PE" sz="1400" b="1" noProof="0" err="1">
                <a:solidFill>
                  <a:schemeClr val="accent1"/>
                </a:solidFill>
                <a:latin typeface="Outfit" pitchFamily="2" charset="0"/>
              </a:rPr>
              <a:t>Lorem</a:t>
            </a:r>
            <a:r>
              <a:rPr lang="es-PE" sz="1400" b="1" noProof="0">
                <a:solidFill>
                  <a:schemeClr val="accent1"/>
                </a:solidFill>
                <a:latin typeface="Outfit" pitchFamily="2" charset="0"/>
              </a:rPr>
              <a:t> Ipsum Dolor sit Amet</a:t>
            </a:r>
            <a:endParaRPr lang="es-PE" sz="14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06F44E39-20EB-65BC-A0C0-6B4B21A9DB9B}"/>
              </a:ext>
            </a:extLst>
          </p:cNvPr>
          <p:cNvSpPr txBox="1"/>
          <p:nvPr/>
        </p:nvSpPr>
        <p:spPr>
          <a:xfrm>
            <a:off x="1041859" y="939640"/>
            <a:ext cx="7344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Lorem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Ipsum Dolor </a:t>
            </a:r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sit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amet</a:t>
            </a:r>
            <a:endParaRPr lang="es-PE" sz="32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B0B01A6-F849-65B7-5C37-40E096896955}"/>
              </a:ext>
            </a:extLst>
          </p:cNvPr>
          <p:cNvSpPr txBox="1"/>
          <p:nvPr/>
        </p:nvSpPr>
        <p:spPr>
          <a:xfrm>
            <a:off x="1041860" y="2527925"/>
            <a:ext cx="9516603" cy="70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tempor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incididunt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labore et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dolore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magna aliqua.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ad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minim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veniam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nostrud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exercitation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ullamco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laboris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nisi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aliquip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ex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ea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commodo consequat. </a:t>
            </a:r>
            <a:endParaRPr lang="es-PE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E3697554-9B7E-22F6-2394-C110FBD87F58}"/>
              </a:ext>
            </a:extLst>
          </p:cNvPr>
          <p:cNvSpPr/>
          <p:nvPr/>
        </p:nvSpPr>
        <p:spPr>
          <a:xfrm>
            <a:off x="1137171" y="1678111"/>
            <a:ext cx="507803" cy="631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DFAC0F09-6762-80AB-7EDB-392290AE750A}"/>
              </a:ext>
            </a:extLst>
          </p:cNvPr>
          <p:cNvSpPr txBox="1"/>
          <p:nvPr/>
        </p:nvSpPr>
        <p:spPr>
          <a:xfrm>
            <a:off x="1041859" y="2091756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19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1DDC5-472E-0A37-E65F-96974B711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A9B69F-B20E-12D1-29F7-2773D6409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4063-9247-4347-9036-B9A0B4AB13B6}" type="slidenum">
              <a:rPr lang="es-PE" noProof="0" smtClean="0"/>
              <a:pPr/>
              <a:t>22</a:t>
            </a:fld>
            <a:endParaRPr lang="es-PE" noProof="0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234AF2F-A836-FF6E-852D-5D888820D4A3}"/>
              </a:ext>
            </a:extLst>
          </p:cNvPr>
          <p:cNvSpPr txBox="1"/>
          <p:nvPr/>
        </p:nvSpPr>
        <p:spPr>
          <a:xfrm>
            <a:off x="1041859" y="1189922"/>
            <a:ext cx="3403141" cy="111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Lorem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Ipsum Dolor </a:t>
            </a:r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sit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amet</a:t>
            </a:r>
            <a:endParaRPr lang="es-PE" sz="32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FDD33AF4-6388-B617-5547-0F8FC0A07119}"/>
              </a:ext>
            </a:extLst>
          </p:cNvPr>
          <p:cNvSpPr txBox="1"/>
          <p:nvPr/>
        </p:nvSpPr>
        <p:spPr>
          <a:xfrm>
            <a:off x="1041861" y="3384868"/>
            <a:ext cx="3402612" cy="1994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tempor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incididunt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labore et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dolore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magna aliqua.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ad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minim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veniam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nostrud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exercitation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ullamco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laboris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nisi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aliquip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ex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ea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commodo consequat. </a:t>
            </a:r>
            <a:endParaRPr lang="es-PE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sp>
        <p:nvSpPr>
          <p:cNvPr id="18" name="Rectangle: Rounded Corners 19">
            <a:extLst>
              <a:ext uri="{FF2B5EF4-FFF2-40B4-BE49-F238E27FC236}">
                <a16:creationId xmlns:a16="http://schemas.microsoft.com/office/drawing/2014/main" id="{F63995CF-85D5-24B3-15FF-5392F9790354}"/>
              </a:ext>
            </a:extLst>
          </p:cNvPr>
          <p:cNvSpPr/>
          <p:nvPr/>
        </p:nvSpPr>
        <p:spPr>
          <a:xfrm>
            <a:off x="1137171" y="2499178"/>
            <a:ext cx="507803" cy="631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>
              <a:latin typeface="Outfit" pitchFamily="2" charset="0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1901157B-B642-5653-3280-8224DA5ECB0D}"/>
              </a:ext>
            </a:extLst>
          </p:cNvPr>
          <p:cNvSpPr txBox="1"/>
          <p:nvPr/>
        </p:nvSpPr>
        <p:spPr>
          <a:xfrm>
            <a:off x="1041859" y="2948699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117277-0D7B-A301-8092-5DAB95745FEC}"/>
              </a:ext>
            </a:extLst>
          </p:cNvPr>
          <p:cNvSpPr/>
          <p:nvPr/>
        </p:nvSpPr>
        <p:spPr>
          <a:xfrm>
            <a:off x="4976093" y="2681771"/>
            <a:ext cx="3109540" cy="3074476"/>
          </a:xfrm>
          <a:prstGeom prst="roundRect">
            <a:avLst>
              <a:gd name="adj" fmla="val 4003"/>
            </a:avLst>
          </a:prstGeom>
          <a:solidFill>
            <a:schemeClr val="bg1"/>
          </a:solidFill>
          <a:ln>
            <a:noFill/>
          </a:ln>
          <a:effectLst>
            <a:outerShdw blurRad="381000" dist="101600" dir="612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>
              <a:latin typeface="Outfit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BC209C-2A5B-C9FE-43E3-B7D909C72B78}"/>
              </a:ext>
            </a:extLst>
          </p:cNvPr>
          <p:cNvGrpSpPr/>
          <p:nvPr/>
        </p:nvGrpSpPr>
        <p:grpSpPr>
          <a:xfrm>
            <a:off x="5240545" y="3645589"/>
            <a:ext cx="2531706" cy="1973258"/>
            <a:chOff x="971401" y="3050369"/>
            <a:chExt cx="3059612" cy="2782546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F93A31B3-2D50-4C42-260C-6163D12404F3}"/>
                </a:ext>
              </a:extLst>
            </p:cNvPr>
            <p:cNvGrpSpPr/>
            <p:nvPr/>
          </p:nvGrpSpPr>
          <p:grpSpPr>
            <a:xfrm>
              <a:off x="1738545" y="3050369"/>
              <a:ext cx="2292468" cy="2782546"/>
              <a:chOff x="1340779" y="2446368"/>
              <a:chExt cx="1920498" cy="2096012"/>
            </a:xfrm>
          </p:grpSpPr>
          <p:cxnSp>
            <p:nvCxnSpPr>
              <p:cNvPr id="8" name="Straight Connector 6">
                <a:extLst>
                  <a:ext uri="{FF2B5EF4-FFF2-40B4-BE49-F238E27FC236}">
                    <a16:creationId xmlns:a16="http://schemas.microsoft.com/office/drawing/2014/main" id="{0E91A8BC-0073-577C-38AB-A35E2A13B458}"/>
                  </a:ext>
                </a:extLst>
              </p:cNvPr>
              <p:cNvCxnSpPr/>
              <p:nvPr/>
            </p:nvCxnSpPr>
            <p:spPr>
              <a:xfrm>
                <a:off x="1340780" y="2446368"/>
                <a:ext cx="0" cy="2096012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7">
                <a:extLst>
                  <a:ext uri="{FF2B5EF4-FFF2-40B4-BE49-F238E27FC236}">
                    <a16:creationId xmlns:a16="http://schemas.microsoft.com/office/drawing/2014/main" id="{CE596BCF-D84B-2155-FD9B-8B22EB9D80B1}"/>
                  </a:ext>
                </a:extLst>
              </p:cNvPr>
              <p:cNvCxnSpPr/>
              <p:nvPr/>
            </p:nvCxnSpPr>
            <p:spPr>
              <a:xfrm>
                <a:off x="1978577" y="2446368"/>
                <a:ext cx="0" cy="2096012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8">
                <a:extLst>
                  <a:ext uri="{FF2B5EF4-FFF2-40B4-BE49-F238E27FC236}">
                    <a16:creationId xmlns:a16="http://schemas.microsoft.com/office/drawing/2014/main" id="{A5D1DBA7-E1F0-FD78-D4D3-D24AFEED953E}"/>
                  </a:ext>
                </a:extLst>
              </p:cNvPr>
              <p:cNvCxnSpPr/>
              <p:nvPr/>
            </p:nvCxnSpPr>
            <p:spPr>
              <a:xfrm>
                <a:off x="2619927" y="2446368"/>
                <a:ext cx="0" cy="2096012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9">
                <a:extLst>
                  <a:ext uri="{FF2B5EF4-FFF2-40B4-BE49-F238E27FC236}">
                    <a16:creationId xmlns:a16="http://schemas.microsoft.com/office/drawing/2014/main" id="{1928704F-BB33-D78F-C22E-D23EE3618C2A}"/>
                  </a:ext>
                </a:extLst>
              </p:cNvPr>
              <p:cNvCxnSpPr/>
              <p:nvPr/>
            </p:nvCxnSpPr>
            <p:spPr>
              <a:xfrm>
                <a:off x="3261277" y="2446368"/>
                <a:ext cx="0" cy="2096012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0">
                <a:extLst>
                  <a:ext uri="{FF2B5EF4-FFF2-40B4-BE49-F238E27FC236}">
                    <a16:creationId xmlns:a16="http://schemas.microsoft.com/office/drawing/2014/main" id="{8E8AADAA-F8D9-DE2E-E2DA-FD8BE334F911}"/>
                  </a:ext>
                </a:extLst>
              </p:cNvPr>
              <p:cNvSpPr/>
              <p:nvPr/>
            </p:nvSpPr>
            <p:spPr>
              <a:xfrm>
                <a:off x="1340779" y="2601356"/>
                <a:ext cx="1920494" cy="23049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utfit" pitchFamily="2" charset="0"/>
                </a:endParaRPr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001F3246-A180-2106-01F0-40CDF56E1F90}"/>
                  </a:ext>
                </a:extLst>
              </p:cNvPr>
              <p:cNvSpPr/>
              <p:nvPr/>
            </p:nvSpPr>
            <p:spPr>
              <a:xfrm>
                <a:off x="1340780" y="2831849"/>
                <a:ext cx="1086995" cy="22110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utfit" pitchFamily="2" charset="0"/>
                </a:endParaRPr>
              </a:p>
            </p:txBody>
          </p:sp>
          <p:sp>
            <p:nvSpPr>
              <p:cNvPr id="19" name="Rectangle 12">
                <a:extLst>
                  <a:ext uri="{FF2B5EF4-FFF2-40B4-BE49-F238E27FC236}">
                    <a16:creationId xmlns:a16="http://schemas.microsoft.com/office/drawing/2014/main" id="{CC9829EC-9CCF-FCAB-401B-38D01E41797A}"/>
                  </a:ext>
                </a:extLst>
              </p:cNvPr>
              <p:cNvSpPr/>
              <p:nvPr/>
            </p:nvSpPr>
            <p:spPr>
              <a:xfrm>
                <a:off x="1340780" y="3052956"/>
                <a:ext cx="798864" cy="22110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utfit" pitchFamily="2" charset="0"/>
                </a:endParaRPr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1A01460B-181A-7C23-ECB6-95C862C1D0E3}"/>
                  </a:ext>
                </a:extLst>
              </p:cNvPr>
              <p:cNvSpPr/>
              <p:nvPr/>
            </p:nvSpPr>
            <p:spPr>
              <a:xfrm>
                <a:off x="1340780" y="3676158"/>
                <a:ext cx="637797" cy="22110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utfit" pitchFamily="2" charset="0"/>
                </a:endParaRPr>
              </a:p>
            </p:txBody>
          </p:sp>
          <p:sp>
            <p:nvSpPr>
              <p:cNvPr id="23" name="Rectangle 14">
                <a:extLst>
                  <a:ext uri="{FF2B5EF4-FFF2-40B4-BE49-F238E27FC236}">
                    <a16:creationId xmlns:a16="http://schemas.microsoft.com/office/drawing/2014/main" id="{4D0EA8E8-A348-AFF5-1163-7B4F9A53F72B}"/>
                  </a:ext>
                </a:extLst>
              </p:cNvPr>
              <p:cNvSpPr/>
              <p:nvPr/>
            </p:nvSpPr>
            <p:spPr>
              <a:xfrm>
                <a:off x="1340780" y="3897265"/>
                <a:ext cx="1614007" cy="22110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utfit" pitchFamily="2" charset="0"/>
                </a:endParaRPr>
              </a:p>
            </p:txBody>
          </p:sp>
          <p:sp>
            <p:nvSpPr>
              <p:cNvPr id="24" name="Rectangle 15">
                <a:extLst>
                  <a:ext uri="{FF2B5EF4-FFF2-40B4-BE49-F238E27FC236}">
                    <a16:creationId xmlns:a16="http://schemas.microsoft.com/office/drawing/2014/main" id="{B56890DD-808A-E5C8-DD68-152418D07FD5}"/>
                  </a:ext>
                </a:extLst>
              </p:cNvPr>
              <p:cNvSpPr/>
              <p:nvPr/>
            </p:nvSpPr>
            <p:spPr>
              <a:xfrm>
                <a:off x="1340780" y="4118372"/>
                <a:ext cx="1920492" cy="22110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utfit" pitchFamily="2" charset="0"/>
                </a:endParaRPr>
              </a:p>
            </p:txBody>
          </p:sp>
        </p:grpSp>
        <p:sp>
          <p:nvSpPr>
            <p:cNvPr id="6" name="Google Shape;1126;p82">
              <a:extLst>
                <a:ext uri="{FF2B5EF4-FFF2-40B4-BE49-F238E27FC236}">
                  <a16:creationId xmlns:a16="http://schemas.microsoft.com/office/drawing/2014/main" id="{C3141D42-FD7B-60E4-CE28-14A519CF101C}"/>
                </a:ext>
              </a:extLst>
            </p:cNvPr>
            <p:cNvSpPr txBox="1"/>
            <p:nvPr/>
          </p:nvSpPr>
          <p:spPr>
            <a:xfrm>
              <a:off x="971401" y="3521974"/>
              <a:ext cx="710768" cy="802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Manrope"/>
                <a:buNone/>
              </a:pPr>
              <a:r>
                <a:rPr lang="es-PE" sz="1400" noProof="0">
                  <a:solidFill>
                    <a:schemeClr val="dk1"/>
                  </a:solidFill>
                  <a:latin typeface="Outfit" pitchFamily="2" charset="0"/>
                  <a:ea typeface="Manrope"/>
                  <a:cs typeface="Sora" pitchFamily="2" charset="0"/>
                  <a:sym typeface="Manrope"/>
                </a:rPr>
                <a:t>Título </a:t>
              </a:r>
              <a:r>
                <a:rPr lang="es-PE" sz="1400" noProof="0" dirty="0">
                  <a:solidFill>
                    <a:schemeClr val="dk1"/>
                  </a:solidFill>
                  <a:latin typeface="Outfit" pitchFamily="2" charset="0"/>
                  <a:ea typeface="Manrope"/>
                  <a:cs typeface="Sora" pitchFamily="2" charset="0"/>
                  <a:sym typeface="Manrope"/>
                </a:rPr>
                <a:t>01</a:t>
              </a:r>
            </a:p>
          </p:txBody>
        </p:sp>
        <p:sp>
          <p:nvSpPr>
            <p:cNvPr id="7" name="Google Shape;1126;p82">
              <a:extLst>
                <a:ext uri="{FF2B5EF4-FFF2-40B4-BE49-F238E27FC236}">
                  <a16:creationId xmlns:a16="http://schemas.microsoft.com/office/drawing/2014/main" id="{E9305F70-17CC-FAB5-C55F-90631C873302}"/>
                </a:ext>
              </a:extLst>
            </p:cNvPr>
            <p:cNvSpPr txBox="1"/>
            <p:nvPr/>
          </p:nvSpPr>
          <p:spPr>
            <a:xfrm>
              <a:off x="971401" y="4913098"/>
              <a:ext cx="710768" cy="802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Manrope"/>
                <a:buNone/>
              </a:pPr>
              <a:r>
                <a:rPr lang="es-PE" sz="1400" noProof="0">
                  <a:solidFill>
                    <a:schemeClr val="dk1"/>
                  </a:solidFill>
                  <a:latin typeface="Outfit" pitchFamily="2" charset="0"/>
                  <a:ea typeface="Manrope"/>
                  <a:cs typeface="Sora" pitchFamily="2" charset="0"/>
                  <a:sym typeface="Manrope"/>
                </a:rPr>
                <a:t>Título </a:t>
              </a:r>
              <a:r>
                <a:rPr lang="es-PE" sz="1400" noProof="0" dirty="0">
                  <a:solidFill>
                    <a:schemeClr val="dk1"/>
                  </a:solidFill>
                  <a:latin typeface="Outfit" pitchFamily="2" charset="0"/>
                  <a:ea typeface="Manrope"/>
                  <a:cs typeface="Sora" pitchFamily="2" charset="0"/>
                  <a:sym typeface="Manrope"/>
                </a:rPr>
                <a:t>02</a:t>
              </a:r>
            </a:p>
          </p:txBody>
        </p:sp>
      </p:grpSp>
      <p:sp>
        <p:nvSpPr>
          <p:cNvPr id="25" name="Google Shape;1126;p82">
            <a:extLst>
              <a:ext uri="{FF2B5EF4-FFF2-40B4-BE49-F238E27FC236}">
                <a16:creationId xmlns:a16="http://schemas.microsoft.com/office/drawing/2014/main" id="{128A89FF-0FD2-D22F-23B4-842EA413AE79}"/>
              </a:ext>
            </a:extLst>
          </p:cNvPr>
          <p:cNvSpPr txBox="1"/>
          <p:nvPr/>
        </p:nvSpPr>
        <p:spPr>
          <a:xfrm>
            <a:off x="5166450" y="2833588"/>
            <a:ext cx="2693602" cy="38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Manrope"/>
              <a:buNone/>
            </a:pPr>
            <a:r>
              <a:rPr lang="es-PE" sz="1600" noProof="0">
                <a:solidFill>
                  <a:schemeClr val="dk1"/>
                </a:solidFill>
                <a:latin typeface="Outfit" pitchFamily="2" charset="0"/>
                <a:ea typeface="Manrope"/>
                <a:cs typeface="Sora" pitchFamily="2" charset="0"/>
                <a:sym typeface="Manrope"/>
              </a:rPr>
              <a:t>Data Customer 2023</a:t>
            </a:r>
            <a:endParaRPr lang="es-PE" sz="1600" noProof="0" dirty="0">
              <a:solidFill>
                <a:schemeClr val="dk1"/>
              </a:solidFill>
              <a:latin typeface="Outfit" pitchFamily="2" charset="0"/>
              <a:ea typeface="Manrope"/>
              <a:cs typeface="Sora" pitchFamily="2" charset="0"/>
              <a:sym typeface="Manrope"/>
            </a:endParaRPr>
          </a:p>
        </p:txBody>
      </p:sp>
      <p:sp>
        <p:nvSpPr>
          <p:cNvPr id="26" name="Rectangle: Rounded Corners 17">
            <a:extLst>
              <a:ext uri="{FF2B5EF4-FFF2-40B4-BE49-F238E27FC236}">
                <a16:creationId xmlns:a16="http://schemas.microsoft.com/office/drawing/2014/main" id="{2BDAF09F-3829-EF0B-EF63-55D4BD4604CC}"/>
              </a:ext>
            </a:extLst>
          </p:cNvPr>
          <p:cNvSpPr/>
          <p:nvPr/>
        </p:nvSpPr>
        <p:spPr>
          <a:xfrm>
            <a:off x="8498260" y="2681771"/>
            <a:ext cx="3109540" cy="3074476"/>
          </a:xfrm>
          <a:prstGeom prst="roundRect">
            <a:avLst>
              <a:gd name="adj" fmla="val 4003"/>
            </a:avLst>
          </a:prstGeom>
          <a:solidFill>
            <a:schemeClr val="bg1"/>
          </a:solidFill>
          <a:ln>
            <a:noFill/>
          </a:ln>
          <a:effectLst>
            <a:outerShdw blurRad="381000" dist="101600" dir="612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>
              <a:latin typeface="Outfit" pitchFamily="2" charset="0"/>
            </a:endParaRPr>
          </a:p>
        </p:txBody>
      </p:sp>
      <p:grpSp>
        <p:nvGrpSpPr>
          <p:cNvPr id="27" name="Group 18">
            <a:extLst>
              <a:ext uri="{FF2B5EF4-FFF2-40B4-BE49-F238E27FC236}">
                <a16:creationId xmlns:a16="http://schemas.microsoft.com/office/drawing/2014/main" id="{6C816334-D620-61C6-0066-E7C79935265E}"/>
              </a:ext>
            </a:extLst>
          </p:cNvPr>
          <p:cNvGrpSpPr/>
          <p:nvPr/>
        </p:nvGrpSpPr>
        <p:grpSpPr>
          <a:xfrm>
            <a:off x="8762712" y="3645589"/>
            <a:ext cx="2531706" cy="1973258"/>
            <a:chOff x="971401" y="3050369"/>
            <a:chExt cx="3059612" cy="2782546"/>
          </a:xfrm>
        </p:grpSpPr>
        <p:grpSp>
          <p:nvGrpSpPr>
            <p:cNvPr id="28" name="Group 19">
              <a:extLst>
                <a:ext uri="{FF2B5EF4-FFF2-40B4-BE49-F238E27FC236}">
                  <a16:creationId xmlns:a16="http://schemas.microsoft.com/office/drawing/2014/main" id="{DF1C0E76-DF11-925D-15A0-7C1C381C489C}"/>
                </a:ext>
              </a:extLst>
            </p:cNvPr>
            <p:cNvGrpSpPr/>
            <p:nvPr/>
          </p:nvGrpSpPr>
          <p:grpSpPr>
            <a:xfrm>
              <a:off x="1738546" y="3050369"/>
              <a:ext cx="2292467" cy="2782546"/>
              <a:chOff x="1340780" y="2446368"/>
              <a:chExt cx="1920497" cy="2096012"/>
            </a:xfrm>
          </p:grpSpPr>
          <p:cxnSp>
            <p:nvCxnSpPr>
              <p:cNvPr id="31" name="Straight Connector 35">
                <a:extLst>
                  <a:ext uri="{FF2B5EF4-FFF2-40B4-BE49-F238E27FC236}">
                    <a16:creationId xmlns:a16="http://schemas.microsoft.com/office/drawing/2014/main" id="{EFED5BCD-C472-0432-6281-987BEFCF567A}"/>
                  </a:ext>
                </a:extLst>
              </p:cNvPr>
              <p:cNvCxnSpPr/>
              <p:nvPr/>
            </p:nvCxnSpPr>
            <p:spPr>
              <a:xfrm>
                <a:off x="1340780" y="2446368"/>
                <a:ext cx="0" cy="2096012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6">
                <a:extLst>
                  <a:ext uri="{FF2B5EF4-FFF2-40B4-BE49-F238E27FC236}">
                    <a16:creationId xmlns:a16="http://schemas.microsoft.com/office/drawing/2014/main" id="{668B4769-6346-69CA-2A6D-7C301552C323}"/>
                  </a:ext>
                </a:extLst>
              </p:cNvPr>
              <p:cNvCxnSpPr/>
              <p:nvPr/>
            </p:nvCxnSpPr>
            <p:spPr>
              <a:xfrm>
                <a:off x="1978577" y="2446368"/>
                <a:ext cx="0" cy="2096012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7">
                <a:extLst>
                  <a:ext uri="{FF2B5EF4-FFF2-40B4-BE49-F238E27FC236}">
                    <a16:creationId xmlns:a16="http://schemas.microsoft.com/office/drawing/2014/main" id="{331C8850-0202-8C00-769C-DB0645185CD0}"/>
                  </a:ext>
                </a:extLst>
              </p:cNvPr>
              <p:cNvCxnSpPr/>
              <p:nvPr/>
            </p:nvCxnSpPr>
            <p:spPr>
              <a:xfrm>
                <a:off x="2619927" y="2446368"/>
                <a:ext cx="0" cy="2096012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8">
                <a:extLst>
                  <a:ext uri="{FF2B5EF4-FFF2-40B4-BE49-F238E27FC236}">
                    <a16:creationId xmlns:a16="http://schemas.microsoft.com/office/drawing/2014/main" id="{C601721C-9838-0E49-A70F-28F69D3E3CA3}"/>
                  </a:ext>
                </a:extLst>
              </p:cNvPr>
              <p:cNvCxnSpPr/>
              <p:nvPr/>
            </p:nvCxnSpPr>
            <p:spPr>
              <a:xfrm>
                <a:off x="3261277" y="2446368"/>
                <a:ext cx="0" cy="2096012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67">
                <a:extLst>
                  <a:ext uri="{FF2B5EF4-FFF2-40B4-BE49-F238E27FC236}">
                    <a16:creationId xmlns:a16="http://schemas.microsoft.com/office/drawing/2014/main" id="{AEEFCAE1-BDB7-49EE-A9F6-FB6EC23D4D80}"/>
                  </a:ext>
                </a:extLst>
              </p:cNvPr>
              <p:cNvSpPr/>
              <p:nvPr/>
            </p:nvSpPr>
            <p:spPr>
              <a:xfrm>
                <a:off x="1340780" y="2601356"/>
                <a:ext cx="1610870" cy="23049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utfit" pitchFamily="2" charset="0"/>
                </a:endParaRPr>
              </a:p>
            </p:txBody>
          </p:sp>
          <p:sp>
            <p:nvSpPr>
              <p:cNvPr id="36" name="Rectangle 68">
                <a:extLst>
                  <a:ext uri="{FF2B5EF4-FFF2-40B4-BE49-F238E27FC236}">
                    <a16:creationId xmlns:a16="http://schemas.microsoft.com/office/drawing/2014/main" id="{B5ED5EFC-F387-5418-D2E6-C617CD0DC6DC}"/>
                  </a:ext>
                </a:extLst>
              </p:cNvPr>
              <p:cNvSpPr/>
              <p:nvPr/>
            </p:nvSpPr>
            <p:spPr>
              <a:xfrm>
                <a:off x="1340780" y="2831849"/>
                <a:ext cx="1086995" cy="22110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utfit" pitchFamily="2" charset="0"/>
                </a:endParaRPr>
              </a:p>
            </p:txBody>
          </p:sp>
          <p:sp>
            <p:nvSpPr>
              <p:cNvPr id="37" name="Rectangle 69">
                <a:extLst>
                  <a:ext uri="{FF2B5EF4-FFF2-40B4-BE49-F238E27FC236}">
                    <a16:creationId xmlns:a16="http://schemas.microsoft.com/office/drawing/2014/main" id="{A97CBF21-6FD5-0382-4D83-640D78955A01}"/>
                  </a:ext>
                </a:extLst>
              </p:cNvPr>
              <p:cNvSpPr/>
              <p:nvPr/>
            </p:nvSpPr>
            <p:spPr>
              <a:xfrm>
                <a:off x="1340780" y="3052956"/>
                <a:ext cx="798864" cy="22110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utfit" pitchFamily="2" charset="0"/>
                </a:endParaRPr>
              </a:p>
            </p:txBody>
          </p:sp>
          <p:sp>
            <p:nvSpPr>
              <p:cNvPr id="38" name="Rectangle 70">
                <a:extLst>
                  <a:ext uri="{FF2B5EF4-FFF2-40B4-BE49-F238E27FC236}">
                    <a16:creationId xmlns:a16="http://schemas.microsoft.com/office/drawing/2014/main" id="{47DC2B29-65B2-E3E6-F3EA-D64C0C99FFEA}"/>
                  </a:ext>
                </a:extLst>
              </p:cNvPr>
              <p:cNvSpPr/>
              <p:nvPr/>
            </p:nvSpPr>
            <p:spPr>
              <a:xfrm>
                <a:off x="1340780" y="3676158"/>
                <a:ext cx="637797" cy="22110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utfit" pitchFamily="2" charset="0"/>
                </a:endParaRPr>
              </a:p>
            </p:txBody>
          </p:sp>
          <p:sp>
            <p:nvSpPr>
              <p:cNvPr id="39" name="Rectangle 71">
                <a:extLst>
                  <a:ext uri="{FF2B5EF4-FFF2-40B4-BE49-F238E27FC236}">
                    <a16:creationId xmlns:a16="http://schemas.microsoft.com/office/drawing/2014/main" id="{2C2CF01B-8B55-56AA-45FF-8426C9408BB4}"/>
                  </a:ext>
                </a:extLst>
              </p:cNvPr>
              <p:cNvSpPr/>
              <p:nvPr/>
            </p:nvSpPr>
            <p:spPr>
              <a:xfrm>
                <a:off x="1340780" y="3897265"/>
                <a:ext cx="1601345" cy="22110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utfit" pitchFamily="2" charset="0"/>
                </a:endParaRPr>
              </a:p>
            </p:txBody>
          </p:sp>
          <p:sp>
            <p:nvSpPr>
              <p:cNvPr id="40" name="Rectangle 72">
                <a:extLst>
                  <a:ext uri="{FF2B5EF4-FFF2-40B4-BE49-F238E27FC236}">
                    <a16:creationId xmlns:a16="http://schemas.microsoft.com/office/drawing/2014/main" id="{87281A8A-F76D-E6A8-2C47-0B44761A5484}"/>
                  </a:ext>
                </a:extLst>
              </p:cNvPr>
              <p:cNvSpPr/>
              <p:nvPr/>
            </p:nvSpPr>
            <p:spPr>
              <a:xfrm>
                <a:off x="1340781" y="4118372"/>
                <a:ext cx="1382270" cy="22110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utfit" pitchFamily="2" charset="0"/>
                </a:endParaRPr>
              </a:p>
            </p:txBody>
          </p:sp>
        </p:grpSp>
        <p:sp>
          <p:nvSpPr>
            <p:cNvPr id="29" name="Google Shape;1126;p82">
              <a:extLst>
                <a:ext uri="{FF2B5EF4-FFF2-40B4-BE49-F238E27FC236}">
                  <a16:creationId xmlns:a16="http://schemas.microsoft.com/office/drawing/2014/main" id="{677D4CA0-7BF6-CCF2-135A-0A02B5E7A267}"/>
                </a:ext>
              </a:extLst>
            </p:cNvPr>
            <p:cNvSpPr txBox="1"/>
            <p:nvPr/>
          </p:nvSpPr>
          <p:spPr>
            <a:xfrm>
              <a:off x="971401" y="3521974"/>
              <a:ext cx="710768" cy="802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Manrope"/>
                <a:buNone/>
              </a:pPr>
              <a:r>
                <a:rPr lang="es-PE" sz="1400" noProof="0">
                  <a:solidFill>
                    <a:schemeClr val="dk1"/>
                  </a:solidFill>
                  <a:latin typeface="Outfit" pitchFamily="2" charset="0"/>
                  <a:ea typeface="Manrope"/>
                  <a:cs typeface="Sora" pitchFamily="2" charset="0"/>
                  <a:sym typeface="Manrope"/>
                </a:rPr>
                <a:t>Título 01</a:t>
              </a:r>
              <a:endParaRPr lang="es-PE" sz="1400" noProof="0" dirty="0">
                <a:solidFill>
                  <a:schemeClr val="dk1"/>
                </a:solidFill>
                <a:latin typeface="Outfit" pitchFamily="2" charset="0"/>
                <a:ea typeface="Manrope"/>
                <a:cs typeface="Sora" pitchFamily="2" charset="0"/>
                <a:sym typeface="Manrope"/>
              </a:endParaRPr>
            </a:p>
          </p:txBody>
        </p:sp>
        <p:sp>
          <p:nvSpPr>
            <p:cNvPr id="30" name="Google Shape;1126;p82">
              <a:extLst>
                <a:ext uri="{FF2B5EF4-FFF2-40B4-BE49-F238E27FC236}">
                  <a16:creationId xmlns:a16="http://schemas.microsoft.com/office/drawing/2014/main" id="{A7C15E77-1AFC-B1BF-180D-A1BDE3DB998A}"/>
                </a:ext>
              </a:extLst>
            </p:cNvPr>
            <p:cNvSpPr txBox="1"/>
            <p:nvPr/>
          </p:nvSpPr>
          <p:spPr>
            <a:xfrm>
              <a:off x="971401" y="4913098"/>
              <a:ext cx="710768" cy="802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Manrope"/>
                <a:buNone/>
              </a:pPr>
              <a:r>
                <a:rPr lang="es-PE" sz="1400" noProof="0">
                  <a:solidFill>
                    <a:schemeClr val="dk1"/>
                  </a:solidFill>
                  <a:latin typeface="Outfit" pitchFamily="2" charset="0"/>
                  <a:ea typeface="Manrope"/>
                  <a:cs typeface="Sora" pitchFamily="2" charset="0"/>
                  <a:sym typeface="Manrope"/>
                </a:rPr>
                <a:t>Título 02</a:t>
              </a:r>
              <a:endParaRPr lang="es-PE" sz="1400" noProof="0" dirty="0">
                <a:solidFill>
                  <a:schemeClr val="dk1"/>
                </a:solidFill>
                <a:latin typeface="Outfit" pitchFamily="2" charset="0"/>
                <a:ea typeface="Manrope"/>
                <a:cs typeface="Sora" pitchFamily="2" charset="0"/>
                <a:sym typeface="Manrope"/>
              </a:endParaRPr>
            </a:p>
          </p:txBody>
        </p:sp>
      </p:grpSp>
      <p:sp>
        <p:nvSpPr>
          <p:cNvPr id="41" name="Google Shape;1126;p82">
            <a:extLst>
              <a:ext uri="{FF2B5EF4-FFF2-40B4-BE49-F238E27FC236}">
                <a16:creationId xmlns:a16="http://schemas.microsoft.com/office/drawing/2014/main" id="{6D5A1731-4C9D-74A4-4E03-B1D7EDB2FC3D}"/>
              </a:ext>
            </a:extLst>
          </p:cNvPr>
          <p:cNvSpPr txBox="1"/>
          <p:nvPr/>
        </p:nvSpPr>
        <p:spPr>
          <a:xfrm>
            <a:off x="8688617" y="2833588"/>
            <a:ext cx="2693602" cy="38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Manrope"/>
              <a:buNone/>
            </a:pPr>
            <a:r>
              <a:rPr lang="es-PE" sz="1600" noProof="0">
                <a:solidFill>
                  <a:schemeClr val="dk1"/>
                </a:solidFill>
                <a:latin typeface="Outfit" pitchFamily="2" charset="0"/>
                <a:ea typeface="Manrope"/>
                <a:cs typeface="Sora" pitchFamily="2" charset="0"/>
                <a:sym typeface="Manrope"/>
              </a:rPr>
              <a:t>Data Customer 2024</a:t>
            </a:r>
            <a:endParaRPr lang="es-PE" sz="1600" noProof="0" dirty="0">
              <a:solidFill>
                <a:schemeClr val="dk1"/>
              </a:solidFill>
              <a:latin typeface="Outfit" pitchFamily="2" charset="0"/>
              <a:ea typeface="Manrope"/>
              <a:cs typeface="Sora" pitchFamily="2" charset="0"/>
              <a:sym typeface="Manrope"/>
            </a:endParaRPr>
          </a:p>
        </p:txBody>
      </p:sp>
      <p:sp>
        <p:nvSpPr>
          <p:cNvPr id="42" name="Rectangle: Rounded Corners 74">
            <a:extLst>
              <a:ext uri="{FF2B5EF4-FFF2-40B4-BE49-F238E27FC236}">
                <a16:creationId xmlns:a16="http://schemas.microsoft.com/office/drawing/2014/main" id="{6CA80414-82DE-B115-7BDE-F2B0D6365D06}"/>
              </a:ext>
            </a:extLst>
          </p:cNvPr>
          <p:cNvSpPr/>
          <p:nvPr/>
        </p:nvSpPr>
        <p:spPr>
          <a:xfrm>
            <a:off x="4976093" y="1028699"/>
            <a:ext cx="3109540" cy="1277279"/>
          </a:xfrm>
          <a:prstGeom prst="roundRect">
            <a:avLst>
              <a:gd name="adj" fmla="val 4003"/>
            </a:avLst>
          </a:prstGeom>
          <a:solidFill>
            <a:schemeClr val="bg1"/>
          </a:solidFill>
          <a:ln>
            <a:noFill/>
          </a:ln>
          <a:effectLst>
            <a:outerShdw blurRad="381000" dist="101600" dir="612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>
              <a:latin typeface="Outfit" pitchFamily="2" charset="0"/>
            </a:endParaRPr>
          </a:p>
        </p:txBody>
      </p:sp>
      <p:sp>
        <p:nvSpPr>
          <p:cNvPr id="43" name="Rectangle: Rounded Corners 75">
            <a:extLst>
              <a:ext uri="{FF2B5EF4-FFF2-40B4-BE49-F238E27FC236}">
                <a16:creationId xmlns:a16="http://schemas.microsoft.com/office/drawing/2014/main" id="{E621013A-1B1A-A211-04BC-53951573FE9F}"/>
              </a:ext>
            </a:extLst>
          </p:cNvPr>
          <p:cNvSpPr/>
          <p:nvPr/>
        </p:nvSpPr>
        <p:spPr>
          <a:xfrm>
            <a:off x="8379550" y="1016702"/>
            <a:ext cx="3228250" cy="1277279"/>
          </a:xfrm>
          <a:prstGeom prst="roundRect">
            <a:avLst>
              <a:gd name="adj" fmla="val 4003"/>
            </a:avLst>
          </a:prstGeom>
          <a:solidFill>
            <a:schemeClr val="bg1"/>
          </a:solidFill>
          <a:ln>
            <a:noFill/>
          </a:ln>
          <a:effectLst>
            <a:outerShdw blurRad="381000" dist="101600" dir="612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>
              <a:latin typeface="Outfit" pitchFamily="2" charset="0"/>
            </a:endParaRPr>
          </a:p>
        </p:txBody>
      </p:sp>
      <p:sp>
        <p:nvSpPr>
          <p:cNvPr id="44" name="Google Shape;1126;p82">
            <a:extLst>
              <a:ext uri="{FF2B5EF4-FFF2-40B4-BE49-F238E27FC236}">
                <a16:creationId xmlns:a16="http://schemas.microsoft.com/office/drawing/2014/main" id="{98BC95D5-ADFC-4031-E881-D7B1B18FC7B3}"/>
              </a:ext>
            </a:extLst>
          </p:cNvPr>
          <p:cNvSpPr txBox="1"/>
          <p:nvPr/>
        </p:nvSpPr>
        <p:spPr>
          <a:xfrm>
            <a:off x="5152571" y="1056943"/>
            <a:ext cx="814430" cy="35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Manrope"/>
              <a:buNone/>
            </a:pPr>
            <a:r>
              <a:rPr lang="es-PE" sz="1400" b="1" noProof="0">
                <a:solidFill>
                  <a:schemeClr val="dk1"/>
                </a:solidFill>
                <a:latin typeface="Outfit" pitchFamily="2" charset="0"/>
                <a:ea typeface="Manrope"/>
                <a:cs typeface="Sora" pitchFamily="2" charset="0"/>
                <a:sym typeface="Manrope"/>
              </a:rPr>
              <a:t>Dato 1</a:t>
            </a:r>
            <a:endParaRPr lang="es-PE" sz="1400" b="1" noProof="0" dirty="0">
              <a:solidFill>
                <a:schemeClr val="dk1"/>
              </a:solidFill>
              <a:latin typeface="Outfit" pitchFamily="2" charset="0"/>
              <a:ea typeface="Manrope"/>
              <a:cs typeface="Sora" pitchFamily="2" charset="0"/>
              <a:sym typeface="Manrope"/>
            </a:endParaRPr>
          </a:p>
        </p:txBody>
      </p:sp>
      <p:sp>
        <p:nvSpPr>
          <p:cNvPr id="45" name="Google Shape;1126;p82">
            <a:extLst>
              <a:ext uri="{FF2B5EF4-FFF2-40B4-BE49-F238E27FC236}">
                <a16:creationId xmlns:a16="http://schemas.microsoft.com/office/drawing/2014/main" id="{A6140110-21F5-6A8A-DB1C-F1FCA1774A74}"/>
              </a:ext>
            </a:extLst>
          </p:cNvPr>
          <p:cNvSpPr txBox="1"/>
          <p:nvPr/>
        </p:nvSpPr>
        <p:spPr>
          <a:xfrm>
            <a:off x="5137048" y="1274893"/>
            <a:ext cx="1253528" cy="63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Manrope"/>
              <a:buNone/>
            </a:pPr>
            <a:r>
              <a:rPr lang="es-PE" sz="3200" b="1" noProof="0">
                <a:solidFill>
                  <a:schemeClr val="accent1"/>
                </a:solidFill>
                <a:latin typeface="Outfit" pitchFamily="2" charset="0"/>
                <a:ea typeface="Manrope"/>
                <a:cs typeface="Sora" pitchFamily="2" charset="0"/>
                <a:sym typeface="Manrope"/>
              </a:rPr>
              <a:t>327K                                                                                                                        </a:t>
            </a:r>
            <a:endParaRPr lang="es-PE" sz="3200" b="1" noProof="0" dirty="0">
              <a:solidFill>
                <a:schemeClr val="accent1"/>
              </a:solidFill>
              <a:latin typeface="Outfit" pitchFamily="2" charset="0"/>
              <a:ea typeface="Manrope"/>
              <a:cs typeface="Sora" pitchFamily="2" charset="0"/>
              <a:sym typeface="Manrope"/>
            </a:endParaRPr>
          </a:p>
        </p:txBody>
      </p:sp>
      <p:sp>
        <p:nvSpPr>
          <p:cNvPr id="46" name="TextBox 78">
            <a:extLst>
              <a:ext uri="{FF2B5EF4-FFF2-40B4-BE49-F238E27FC236}">
                <a16:creationId xmlns:a16="http://schemas.microsoft.com/office/drawing/2014/main" id="{EB22E893-B5BF-6439-13C2-68B48F589050}"/>
              </a:ext>
            </a:extLst>
          </p:cNvPr>
          <p:cNvSpPr txBox="1"/>
          <p:nvPr/>
        </p:nvSpPr>
        <p:spPr>
          <a:xfrm>
            <a:off x="5126687" y="1870249"/>
            <a:ext cx="2764361" cy="352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oto Sans JP Light" panose="020B0300000000000000" pitchFamily="34" charset="-128"/>
                <a:ea typeface="Noto Sans JP Light" panose="020B0300000000000000" pitchFamily="34" charset="-128"/>
              </a:defRPr>
            </a:lvl1pPr>
          </a:lstStyle>
          <a:p>
            <a:r>
              <a:rPr lang="es-PE" sz="1400" noProof="0" err="1">
                <a:latin typeface="Outfit" pitchFamily="2" charset="0"/>
                <a:ea typeface="Inter" panose="02000503000000020004" pitchFamily="2" charset="0"/>
                <a:cs typeface="Plus Jakarta Sans" pitchFamily="2" charset="0"/>
              </a:rPr>
              <a:t>Lorem</a:t>
            </a:r>
            <a:r>
              <a:rPr lang="es-PE" sz="1400" noProof="0">
                <a:latin typeface="Outfit" pitchFamily="2" charset="0"/>
                <a:ea typeface="Inter" panose="02000503000000020004" pitchFamily="2" charset="0"/>
                <a:cs typeface="Plus Jakarta Sans" pitchFamily="2" charset="0"/>
              </a:rPr>
              <a:t> ipsum dolor sit amet</a:t>
            </a:r>
            <a:endParaRPr lang="es-PE" sz="1400" noProof="0" dirty="0">
              <a:latin typeface="Outfit" pitchFamily="2" charset="0"/>
              <a:ea typeface="Inter" panose="02000503000000020004" pitchFamily="2" charset="0"/>
              <a:cs typeface="Plus Jakarta Sans" pitchFamily="2" charset="0"/>
            </a:endParaRPr>
          </a:p>
        </p:txBody>
      </p:sp>
      <p:pic>
        <p:nvPicPr>
          <p:cNvPr id="47" name="Graphic 79" descr="Bar graph with upward trend">
            <a:extLst>
              <a:ext uri="{FF2B5EF4-FFF2-40B4-BE49-F238E27FC236}">
                <a16:creationId xmlns:a16="http://schemas.microsoft.com/office/drawing/2014/main" id="{9D92B5AF-2025-8969-CB1B-58F41436E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4471" y="1124318"/>
            <a:ext cx="379400" cy="325156"/>
          </a:xfrm>
          <a:prstGeom prst="rect">
            <a:avLst/>
          </a:prstGeom>
        </p:spPr>
      </p:pic>
      <p:pic>
        <p:nvPicPr>
          <p:cNvPr id="48" name="Graphic 80" descr="Bar graph with downward trend">
            <a:extLst>
              <a:ext uri="{FF2B5EF4-FFF2-40B4-BE49-F238E27FC236}">
                <a16:creationId xmlns:a16="http://schemas.microsoft.com/office/drawing/2014/main" id="{65ED951C-8D6C-5314-79EA-A48A42CAD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33815" y="1092880"/>
            <a:ext cx="379400" cy="325156"/>
          </a:xfrm>
          <a:prstGeom prst="rect">
            <a:avLst/>
          </a:prstGeom>
        </p:spPr>
      </p:pic>
      <p:sp>
        <p:nvSpPr>
          <p:cNvPr id="49" name="Google Shape;1126;p82">
            <a:extLst>
              <a:ext uri="{FF2B5EF4-FFF2-40B4-BE49-F238E27FC236}">
                <a16:creationId xmlns:a16="http://schemas.microsoft.com/office/drawing/2014/main" id="{2DA52501-1276-11B1-3C5F-6A5301413D29}"/>
              </a:ext>
            </a:extLst>
          </p:cNvPr>
          <p:cNvSpPr txBox="1"/>
          <p:nvPr/>
        </p:nvSpPr>
        <p:spPr>
          <a:xfrm>
            <a:off x="8623938" y="1030548"/>
            <a:ext cx="814430" cy="35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Manrope"/>
              <a:buNone/>
            </a:pPr>
            <a:r>
              <a:rPr lang="es-PE" sz="1400" b="1" noProof="0">
                <a:solidFill>
                  <a:schemeClr val="dk1"/>
                </a:solidFill>
                <a:latin typeface="Outfit" pitchFamily="2" charset="0"/>
                <a:ea typeface="Manrope"/>
                <a:cs typeface="Sora" pitchFamily="2" charset="0"/>
                <a:sym typeface="Manrope"/>
              </a:rPr>
              <a:t>Dato 2</a:t>
            </a:r>
            <a:endParaRPr lang="es-PE" sz="1400" b="1" noProof="0" dirty="0">
              <a:solidFill>
                <a:schemeClr val="dk1"/>
              </a:solidFill>
              <a:latin typeface="Outfit" pitchFamily="2" charset="0"/>
              <a:ea typeface="Manrope"/>
              <a:cs typeface="Sora" pitchFamily="2" charset="0"/>
              <a:sym typeface="Manrope"/>
            </a:endParaRPr>
          </a:p>
        </p:txBody>
      </p:sp>
      <p:sp>
        <p:nvSpPr>
          <p:cNvPr id="50" name="Google Shape;1126;p82">
            <a:extLst>
              <a:ext uri="{FF2B5EF4-FFF2-40B4-BE49-F238E27FC236}">
                <a16:creationId xmlns:a16="http://schemas.microsoft.com/office/drawing/2014/main" id="{3C37A5CD-A8DD-9844-BBF0-CF8AE832F16A}"/>
              </a:ext>
            </a:extLst>
          </p:cNvPr>
          <p:cNvSpPr txBox="1"/>
          <p:nvPr/>
        </p:nvSpPr>
        <p:spPr>
          <a:xfrm>
            <a:off x="8603463" y="1248497"/>
            <a:ext cx="1195067" cy="63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Manrope"/>
              <a:buNone/>
            </a:pPr>
            <a:r>
              <a:rPr lang="es-PE" sz="3200" b="1" noProof="0">
                <a:solidFill>
                  <a:schemeClr val="accent2"/>
                </a:solidFill>
                <a:latin typeface="Outfit" pitchFamily="2" charset="0"/>
                <a:ea typeface="Manrope"/>
                <a:cs typeface="Sora" pitchFamily="2" charset="0"/>
                <a:sym typeface="Manrope"/>
              </a:rPr>
              <a:t>235K                                                                                                                        </a:t>
            </a:r>
            <a:endParaRPr lang="es-PE" sz="3200" b="1" noProof="0" dirty="0">
              <a:solidFill>
                <a:schemeClr val="accent2"/>
              </a:solidFill>
              <a:latin typeface="Outfit" pitchFamily="2" charset="0"/>
              <a:ea typeface="Manrope"/>
              <a:cs typeface="Sora" pitchFamily="2" charset="0"/>
              <a:sym typeface="Manrope"/>
            </a:endParaRPr>
          </a:p>
        </p:txBody>
      </p:sp>
      <p:sp>
        <p:nvSpPr>
          <p:cNvPr id="51" name="TextBox 83">
            <a:extLst>
              <a:ext uri="{FF2B5EF4-FFF2-40B4-BE49-F238E27FC236}">
                <a16:creationId xmlns:a16="http://schemas.microsoft.com/office/drawing/2014/main" id="{D634A76A-4371-91F8-F700-457C50D21B64}"/>
              </a:ext>
            </a:extLst>
          </p:cNvPr>
          <p:cNvSpPr txBox="1"/>
          <p:nvPr/>
        </p:nvSpPr>
        <p:spPr>
          <a:xfrm>
            <a:off x="8598054" y="1793053"/>
            <a:ext cx="2764361" cy="352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oto Sans JP Light" panose="020B0300000000000000" pitchFamily="34" charset="-128"/>
                <a:ea typeface="Noto Sans JP Light" panose="020B0300000000000000" pitchFamily="34" charset="-128"/>
              </a:defRPr>
            </a:lvl1pPr>
          </a:lstStyle>
          <a:p>
            <a:r>
              <a:rPr lang="es-PE" sz="1400" noProof="0" err="1">
                <a:latin typeface="Outfit" pitchFamily="2" charset="0"/>
                <a:ea typeface="Inter" panose="02000503000000020004" pitchFamily="2" charset="0"/>
                <a:cs typeface="Plus Jakarta Sans" pitchFamily="2" charset="0"/>
              </a:rPr>
              <a:t>Lorem</a:t>
            </a:r>
            <a:r>
              <a:rPr lang="es-PE" sz="1400" noProof="0">
                <a:latin typeface="Outfit" pitchFamily="2" charset="0"/>
                <a:ea typeface="Inter" panose="02000503000000020004" pitchFamily="2" charset="0"/>
                <a:cs typeface="Plus Jakarta Sans" pitchFamily="2" charset="0"/>
              </a:rPr>
              <a:t> ipsum dolor sit amet</a:t>
            </a:r>
            <a:endParaRPr lang="es-PE" sz="1400" noProof="0" dirty="0">
              <a:latin typeface="Outfit" pitchFamily="2" charset="0"/>
              <a:ea typeface="Inter" panose="02000503000000020004" pitchFamily="2" charset="0"/>
              <a:cs typeface="Plus Jakarta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06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6793F-4EF9-C9EE-1EEF-EC031B07F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1CF481-9772-6B3B-BA1C-C94813E70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4063-9247-4347-9036-B9A0B4AB13B6}" type="slidenum">
              <a:rPr lang="es-PE" noProof="0" smtClean="0"/>
              <a:pPr/>
              <a:t>23</a:t>
            </a:fld>
            <a:endParaRPr lang="es-PE" noProof="0" dirty="0"/>
          </a:p>
        </p:txBody>
      </p:sp>
      <p:sp>
        <p:nvSpPr>
          <p:cNvPr id="15" name="Rectangle: Rounded Corners 50">
            <a:extLst>
              <a:ext uri="{FF2B5EF4-FFF2-40B4-BE49-F238E27FC236}">
                <a16:creationId xmlns:a16="http://schemas.microsoft.com/office/drawing/2014/main" id="{52230FD9-0741-12F2-72D0-684BD91485F1}"/>
              </a:ext>
            </a:extLst>
          </p:cNvPr>
          <p:cNvSpPr/>
          <p:nvPr/>
        </p:nvSpPr>
        <p:spPr>
          <a:xfrm>
            <a:off x="4597891" y="3451576"/>
            <a:ext cx="3234180" cy="2098324"/>
          </a:xfrm>
          <a:prstGeom prst="roundRect">
            <a:avLst>
              <a:gd name="adj" fmla="val 4003"/>
            </a:avLst>
          </a:prstGeom>
          <a:solidFill>
            <a:schemeClr val="bg1"/>
          </a:solidFill>
          <a:ln>
            <a:noFill/>
          </a:ln>
          <a:effectLst>
            <a:outerShdw blurRad="381000" dist="101600" dir="612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graphicFrame>
        <p:nvGraphicFramePr>
          <p:cNvPr id="16" name="Chart 51">
            <a:extLst>
              <a:ext uri="{FF2B5EF4-FFF2-40B4-BE49-F238E27FC236}">
                <a16:creationId xmlns:a16="http://schemas.microsoft.com/office/drawing/2014/main" id="{7C4A3AB1-9FC6-DEBD-4128-6788CB202E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2067708"/>
              </p:ext>
            </p:extLst>
          </p:nvPr>
        </p:nvGraphicFramePr>
        <p:xfrm>
          <a:off x="4795410" y="3495376"/>
          <a:ext cx="2984526" cy="1979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Rectangle: Rounded Corners 52">
            <a:extLst>
              <a:ext uri="{FF2B5EF4-FFF2-40B4-BE49-F238E27FC236}">
                <a16:creationId xmlns:a16="http://schemas.microsoft.com/office/drawing/2014/main" id="{D78A519B-C7BE-574A-813C-8870A8988988}"/>
              </a:ext>
            </a:extLst>
          </p:cNvPr>
          <p:cNvSpPr/>
          <p:nvPr/>
        </p:nvSpPr>
        <p:spPr>
          <a:xfrm>
            <a:off x="1041859" y="3451576"/>
            <a:ext cx="3167554" cy="2098324"/>
          </a:xfrm>
          <a:prstGeom prst="roundRect">
            <a:avLst>
              <a:gd name="adj" fmla="val 4003"/>
            </a:avLst>
          </a:prstGeom>
          <a:solidFill>
            <a:schemeClr val="bg1"/>
          </a:solidFill>
          <a:ln>
            <a:noFill/>
          </a:ln>
          <a:effectLst>
            <a:outerShdw blurRad="381000" dist="101600" dir="612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graphicFrame>
        <p:nvGraphicFramePr>
          <p:cNvPr id="52" name="Chart 53">
            <a:extLst>
              <a:ext uri="{FF2B5EF4-FFF2-40B4-BE49-F238E27FC236}">
                <a16:creationId xmlns:a16="http://schemas.microsoft.com/office/drawing/2014/main" id="{77721AA9-0257-F565-CC16-F29CD7767E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9644250"/>
              </p:ext>
            </p:extLst>
          </p:nvPr>
        </p:nvGraphicFramePr>
        <p:xfrm>
          <a:off x="1239379" y="3495376"/>
          <a:ext cx="2984526" cy="1979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TextBox 5">
            <a:extLst>
              <a:ext uri="{FF2B5EF4-FFF2-40B4-BE49-F238E27FC236}">
                <a16:creationId xmlns:a16="http://schemas.microsoft.com/office/drawing/2014/main" id="{EF45F660-644A-6847-A8D7-1DB20E542084}"/>
              </a:ext>
            </a:extLst>
          </p:cNvPr>
          <p:cNvSpPr txBox="1"/>
          <p:nvPr/>
        </p:nvSpPr>
        <p:spPr>
          <a:xfrm>
            <a:off x="1041859" y="939640"/>
            <a:ext cx="7344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Lorem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Ipsum Dolor </a:t>
            </a:r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sit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amet</a:t>
            </a:r>
            <a:endParaRPr lang="es-PE" sz="32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CE3E8E82-C896-CE2F-C02F-8102A5093F6A}"/>
              </a:ext>
            </a:extLst>
          </p:cNvPr>
          <p:cNvSpPr txBox="1"/>
          <p:nvPr/>
        </p:nvSpPr>
        <p:spPr>
          <a:xfrm>
            <a:off x="1041860" y="2390993"/>
            <a:ext cx="9516603" cy="70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tempor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incididunt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labore et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dolore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magna aliqua.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ad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minim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veniam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nostrud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exercitation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ullamco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laboris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nisi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aliquip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ex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ea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commodo consequat. </a:t>
            </a:r>
            <a:endParaRPr lang="es-PE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sp>
        <p:nvSpPr>
          <p:cNvPr id="55" name="Rectangle: Rounded Corners 19">
            <a:extLst>
              <a:ext uri="{FF2B5EF4-FFF2-40B4-BE49-F238E27FC236}">
                <a16:creationId xmlns:a16="http://schemas.microsoft.com/office/drawing/2014/main" id="{B9560E8E-C44A-43F6-C3A7-317D99E6953F}"/>
              </a:ext>
            </a:extLst>
          </p:cNvPr>
          <p:cNvSpPr/>
          <p:nvPr/>
        </p:nvSpPr>
        <p:spPr>
          <a:xfrm>
            <a:off x="1137171" y="1678111"/>
            <a:ext cx="507803" cy="631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56" name="TextBox 11">
            <a:extLst>
              <a:ext uri="{FF2B5EF4-FFF2-40B4-BE49-F238E27FC236}">
                <a16:creationId xmlns:a16="http://schemas.microsoft.com/office/drawing/2014/main" id="{FA77DE90-87C7-41B2-D363-EA5FF8762641}"/>
              </a:ext>
            </a:extLst>
          </p:cNvPr>
          <p:cNvSpPr txBox="1"/>
          <p:nvPr/>
        </p:nvSpPr>
        <p:spPr>
          <a:xfrm>
            <a:off x="1041859" y="1954824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sp>
        <p:nvSpPr>
          <p:cNvPr id="57" name="Rectangle: Rounded Corners 50">
            <a:extLst>
              <a:ext uri="{FF2B5EF4-FFF2-40B4-BE49-F238E27FC236}">
                <a16:creationId xmlns:a16="http://schemas.microsoft.com/office/drawing/2014/main" id="{A335315B-E47E-AC51-A773-CCEE218B29A4}"/>
              </a:ext>
            </a:extLst>
          </p:cNvPr>
          <p:cNvSpPr/>
          <p:nvPr/>
        </p:nvSpPr>
        <p:spPr>
          <a:xfrm>
            <a:off x="8233508" y="3451576"/>
            <a:ext cx="3234180" cy="2098324"/>
          </a:xfrm>
          <a:prstGeom prst="roundRect">
            <a:avLst>
              <a:gd name="adj" fmla="val 4003"/>
            </a:avLst>
          </a:prstGeom>
          <a:solidFill>
            <a:schemeClr val="bg1"/>
          </a:solidFill>
          <a:ln>
            <a:noFill/>
          </a:ln>
          <a:effectLst>
            <a:outerShdw blurRad="381000" dist="101600" dir="612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graphicFrame>
        <p:nvGraphicFramePr>
          <p:cNvPr id="58" name="Chart 51">
            <a:extLst>
              <a:ext uri="{FF2B5EF4-FFF2-40B4-BE49-F238E27FC236}">
                <a16:creationId xmlns:a16="http://schemas.microsoft.com/office/drawing/2014/main" id="{8D00C3EB-BE2F-871D-F63A-F5772B0489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2749427"/>
              </p:ext>
            </p:extLst>
          </p:nvPr>
        </p:nvGraphicFramePr>
        <p:xfrm>
          <a:off x="8431027" y="3495376"/>
          <a:ext cx="2984526" cy="1979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3027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DCADF-5753-CDBC-1B64-D5E8F4C6F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231CA3-A983-B216-F7A9-F2E86FD0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4063-9247-4347-9036-B9A0B4AB13B6}" type="slidenum">
              <a:rPr lang="es-PE" noProof="0" smtClean="0"/>
              <a:pPr/>
              <a:t>24</a:t>
            </a:fld>
            <a:endParaRPr lang="es-PE" noProof="0" dirty="0"/>
          </a:p>
        </p:txBody>
      </p:sp>
      <p:sp>
        <p:nvSpPr>
          <p:cNvPr id="22" name="Rectangle: Rounded Corners 52">
            <a:extLst>
              <a:ext uri="{FF2B5EF4-FFF2-40B4-BE49-F238E27FC236}">
                <a16:creationId xmlns:a16="http://schemas.microsoft.com/office/drawing/2014/main" id="{B49AB8EA-407F-EE13-13D4-2AA8F7285C62}"/>
              </a:ext>
            </a:extLst>
          </p:cNvPr>
          <p:cNvSpPr/>
          <p:nvPr/>
        </p:nvSpPr>
        <p:spPr>
          <a:xfrm>
            <a:off x="5422294" y="2139489"/>
            <a:ext cx="5339713" cy="3537256"/>
          </a:xfrm>
          <a:prstGeom prst="roundRect">
            <a:avLst>
              <a:gd name="adj" fmla="val 4003"/>
            </a:avLst>
          </a:prstGeom>
          <a:solidFill>
            <a:schemeClr val="bg1"/>
          </a:solidFill>
          <a:ln>
            <a:noFill/>
          </a:ln>
          <a:effectLst>
            <a:outerShdw blurRad="381000" dist="101600" dir="612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graphicFrame>
        <p:nvGraphicFramePr>
          <p:cNvPr id="52" name="Chart 53">
            <a:extLst>
              <a:ext uri="{FF2B5EF4-FFF2-40B4-BE49-F238E27FC236}">
                <a16:creationId xmlns:a16="http://schemas.microsoft.com/office/drawing/2014/main" id="{CC3C0F87-9DEE-5AF4-37A5-50D0863AFB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5075274"/>
              </p:ext>
            </p:extLst>
          </p:nvPr>
        </p:nvGraphicFramePr>
        <p:xfrm>
          <a:off x="5576563" y="2339544"/>
          <a:ext cx="5031173" cy="3337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">
            <a:extLst>
              <a:ext uri="{FF2B5EF4-FFF2-40B4-BE49-F238E27FC236}">
                <a16:creationId xmlns:a16="http://schemas.microsoft.com/office/drawing/2014/main" id="{E985B730-00BB-6258-35E6-48E3DAB3C78C}"/>
              </a:ext>
            </a:extLst>
          </p:cNvPr>
          <p:cNvSpPr txBox="1"/>
          <p:nvPr/>
        </p:nvSpPr>
        <p:spPr>
          <a:xfrm>
            <a:off x="1041859" y="939640"/>
            <a:ext cx="7344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Lorem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Ipsum Dolor </a:t>
            </a:r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sit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amet</a:t>
            </a:r>
            <a:endParaRPr lang="es-PE" sz="32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ACCC234A-90F5-C7EC-A591-D2F8D6CCD81A}"/>
              </a:ext>
            </a:extLst>
          </p:cNvPr>
          <p:cNvSpPr txBox="1"/>
          <p:nvPr/>
        </p:nvSpPr>
        <p:spPr>
          <a:xfrm>
            <a:off x="1041861" y="2575658"/>
            <a:ext cx="3167554" cy="2318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tempor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incididunt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labore et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dolore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magna aliqua.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ad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minim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veniam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nostrud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exercitation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ullamco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laboris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nisi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aliquip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ex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ea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commodo consequat. </a:t>
            </a:r>
            <a:endParaRPr lang="es-PE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sp>
        <p:nvSpPr>
          <p:cNvPr id="55" name="Rectangle: Rounded Corners 19">
            <a:extLst>
              <a:ext uri="{FF2B5EF4-FFF2-40B4-BE49-F238E27FC236}">
                <a16:creationId xmlns:a16="http://schemas.microsoft.com/office/drawing/2014/main" id="{1E48C6A8-6C29-5B6B-94B2-9A673E5BF6D1}"/>
              </a:ext>
            </a:extLst>
          </p:cNvPr>
          <p:cNvSpPr/>
          <p:nvPr/>
        </p:nvSpPr>
        <p:spPr>
          <a:xfrm>
            <a:off x="1137171" y="1678111"/>
            <a:ext cx="507803" cy="631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56" name="TextBox 11">
            <a:extLst>
              <a:ext uri="{FF2B5EF4-FFF2-40B4-BE49-F238E27FC236}">
                <a16:creationId xmlns:a16="http://schemas.microsoft.com/office/drawing/2014/main" id="{7AABDA77-2921-600C-E1F3-772A683789FF}"/>
              </a:ext>
            </a:extLst>
          </p:cNvPr>
          <p:cNvSpPr txBox="1"/>
          <p:nvPr/>
        </p:nvSpPr>
        <p:spPr>
          <a:xfrm>
            <a:off x="1041859" y="2139489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53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34AD5-76EA-6A98-F21B-08A65FF6B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C69F4A-439D-0D9D-27F4-BB57F280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4063-9247-4347-9036-B9A0B4AB13B6}" type="slidenum">
              <a:rPr lang="es-PE" noProof="0" smtClean="0"/>
              <a:pPr/>
              <a:t>25</a:t>
            </a:fld>
            <a:endParaRPr lang="es-PE" noProof="0" dirty="0"/>
          </a:p>
        </p:txBody>
      </p:sp>
      <p:sp>
        <p:nvSpPr>
          <p:cNvPr id="22" name="Rectangle: Rounded Corners 52">
            <a:extLst>
              <a:ext uri="{FF2B5EF4-FFF2-40B4-BE49-F238E27FC236}">
                <a16:creationId xmlns:a16="http://schemas.microsoft.com/office/drawing/2014/main" id="{BAA41FAA-3132-E36C-EC35-C3D7A2735DF9}"/>
              </a:ext>
            </a:extLst>
          </p:cNvPr>
          <p:cNvSpPr/>
          <p:nvPr/>
        </p:nvSpPr>
        <p:spPr>
          <a:xfrm>
            <a:off x="5422294" y="2139489"/>
            <a:ext cx="5339713" cy="3537256"/>
          </a:xfrm>
          <a:prstGeom prst="roundRect">
            <a:avLst>
              <a:gd name="adj" fmla="val 4003"/>
            </a:avLst>
          </a:prstGeom>
          <a:solidFill>
            <a:schemeClr val="bg1"/>
          </a:solidFill>
          <a:ln>
            <a:noFill/>
          </a:ln>
          <a:effectLst>
            <a:outerShdw blurRad="381000" dist="101600" dir="612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53" name="TextBox 5">
            <a:extLst>
              <a:ext uri="{FF2B5EF4-FFF2-40B4-BE49-F238E27FC236}">
                <a16:creationId xmlns:a16="http://schemas.microsoft.com/office/drawing/2014/main" id="{C7441ECE-FF73-0515-089A-94298C848389}"/>
              </a:ext>
            </a:extLst>
          </p:cNvPr>
          <p:cNvSpPr txBox="1"/>
          <p:nvPr/>
        </p:nvSpPr>
        <p:spPr>
          <a:xfrm>
            <a:off x="1041859" y="939640"/>
            <a:ext cx="7344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Lorem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Ipsum Dolor </a:t>
            </a:r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sit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amet</a:t>
            </a:r>
            <a:endParaRPr lang="es-PE" sz="32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C5870A49-2BB2-275F-57B0-81BD20F61575}"/>
              </a:ext>
            </a:extLst>
          </p:cNvPr>
          <p:cNvSpPr txBox="1"/>
          <p:nvPr/>
        </p:nvSpPr>
        <p:spPr>
          <a:xfrm>
            <a:off x="1041861" y="2575658"/>
            <a:ext cx="3167554" cy="2318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tempor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incididunt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labore et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dolore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magna aliqua.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ad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minim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veniam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nostrud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exercitation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ullamco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laboris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nisi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aliquip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ex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ea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commodo consequat. </a:t>
            </a:r>
            <a:endParaRPr lang="es-PE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sp>
        <p:nvSpPr>
          <p:cNvPr id="55" name="Rectangle: Rounded Corners 19">
            <a:extLst>
              <a:ext uri="{FF2B5EF4-FFF2-40B4-BE49-F238E27FC236}">
                <a16:creationId xmlns:a16="http://schemas.microsoft.com/office/drawing/2014/main" id="{578141F2-3944-23C1-FD48-A940DBBC3128}"/>
              </a:ext>
            </a:extLst>
          </p:cNvPr>
          <p:cNvSpPr/>
          <p:nvPr/>
        </p:nvSpPr>
        <p:spPr>
          <a:xfrm>
            <a:off x="1137171" y="1678111"/>
            <a:ext cx="507803" cy="631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56" name="TextBox 11">
            <a:extLst>
              <a:ext uri="{FF2B5EF4-FFF2-40B4-BE49-F238E27FC236}">
                <a16:creationId xmlns:a16="http://schemas.microsoft.com/office/drawing/2014/main" id="{2774950F-87FC-38BA-4005-74CECE11F431}"/>
              </a:ext>
            </a:extLst>
          </p:cNvPr>
          <p:cNvSpPr txBox="1"/>
          <p:nvPr/>
        </p:nvSpPr>
        <p:spPr>
          <a:xfrm>
            <a:off x="1041859" y="2139489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graphicFrame>
        <p:nvGraphicFramePr>
          <p:cNvPr id="2" name="Chart 51">
            <a:extLst>
              <a:ext uri="{FF2B5EF4-FFF2-40B4-BE49-F238E27FC236}">
                <a16:creationId xmlns:a16="http://schemas.microsoft.com/office/drawing/2014/main" id="{EEE6CD87-45A0-ED59-FFE9-FBB074817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9162673"/>
              </p:ext>
            </p:extLst>
          </p:nvPr>
        </p:nvGraphicFramePr>
        <p:xfrm>
          <a:off x="5778500" y="2400300"/>
          <a:ext cx="4610100" cy="303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5912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DD45E-4BB8-6CA3-317D-B5ACADA2C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06CF896-1639-F3A2-AC1D-AAFFDB94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4063-9247-4347-9036-B9A0B4AB13B6}" type="slidenum">
              <a:rPr lang="es-PE" noProof="0" smtClean="0"/>
              <a:pPr/>
              <a:t>26</a:t>
            </a:fld>
            <a:endParaRPr lang="es-PE" noProof="0" dirty="0"/>
          </a:p>
        </p:txBody>
      </p:sp>
      <p:sp>
        <p:nvSpPr>
          <p:cNvPr id="22" name="Rectangle: Rounded Corners 52">
            <a:extLst>
              <a:ext uri="{FF2B5EF4-FFF2-40B4-BE49-F238E27FC236}">
                <a16:creationId xmlns:a16="http://schemas.microsoft.com/office/drawing/2014/main" id="{75313F53-CC50-9910-A358-1CF65F7EB9F1}"/>
              </a:ext>
            </a:extLst>
          </p:cNvPr>
          <p:cNvSpPr/>
          <p:nvPr/>
        </p:nvSpPr>
        <p:spPr>
          <a:xfrm>
            <a:off x="5422294" y="2139489"/>
            <a:ext cx="5339713" cy="3537256"/>
          </a:xfrm>
          <a:prstGeom prst="roundRect">
            <a:avLst>
              <a:gd name="adj" fmla="val 4003"/>
            </a:avLst>
          </a:prstGeom>
          <a:solidFill>
            <a:schemeClr val="bg1"/>
          </a:solidFill>
          <a:ln>
            <a:noFill/>
          </a:ln>
          <a:effectLst>
            <a:outerShdw blurRad="381000" dist="101600" dir="6120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53" name="TextBox 5">
            <a:extLst>
              <a:ext uri="{FF2B5EF4-FFF2-40B4-BE49-F238E27FC236}">
                <a16:creationId xmlns:a16="http://schemas.microsoft.com/office/drawing/2014/main" id="{A62F32AB-B0B2-EDFB-DED8-865921886770}"/>
              </a:ext>
            </a:extLst>
          </p:cNvPr>
          <p:cNvSpPr txBox="1"/>
          <p:nvPr/>
        </p:nvSpPr>
        <p:spPr>
          <a:xfrm>
            <a:off x="1041859" y="939640"/>
            <a:ext cx="7344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Lorem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Ipsum Dolor </a:t>
            </a:r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sit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amet</a:t>
            </a:r>
            <a:endParaRPr lang="es-PE" sz="32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0576F927-AB84-0E49-4023-1A5338A2B66B}"/>
              </a:ext>
            </a:extLst>
          </p:cNvPr>
          <p:cNvSpPr txBox="1"/>
          <p:nvPr/>
        </p:nvSpPr>
        <p:spPr>
          <a:xfrm>
            <a:off x="1041861" y="2575658"/>
            <a:ext cx="3167554" cy="2318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Lorem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ipsum dolor sit amet,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consectetur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adipiscing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elit, sed do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eiusmod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tempor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incididunt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labore et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dolore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magna aliqua.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ad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minim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veniam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nostrud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exercitation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ullamco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laboris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nisi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ut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aliquip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ex </a:t>
            </a:r>
            <a:r>
              <a:rPr lang="es-PE" sz="1400" b="0" i="0" noProof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ea</a:t>
            </a:r>
            <a:r>
              <a:rPr lang="es-PE" sz="1400" b="0" i="0" noProof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Outfit" pitchFamily="2" charset="0"/>
              </a:rPr>
              <a:t> commodo consequat. </a:t>
            </a:r>
            <a:endParaRPr lang="es-PE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Outfit" pitchFamily="2" charset="0"/>
            </a:endParaRPr>
          </a:p>
        </p:txBody>
      </p:sp>
      <p:sp>
        <p:nvSpPr>
          <p:cNvPr id="55" name="Rectangle: Rounded Corners 19">
            <a:extLst>
              <a:ext uri="{FF2B5EF4-FFF2-40B4-BE49-F238E27FC236}">
                <a16:creationId xmlns:a16="http://schemas.microsoft.com/office/drawing/2014/main" id="{A604CCEF-AADF-DB64-E547-7622C5AF7334}"/>
              </a:ext>
            </a:extLst>
          </p:cNvPr>
          <p:cNvSpPr/>
          <p:nvPr/>
        </p:nvSpPr>
        <p:spPr>
          <a:xfrm>
            <a:off x="1137171" y="1678111"/>
            <a:ext cx="507803" cy="631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56" name="TextBox 11">
            <a:extLst>
              <a:ext uri="{FF2B5EF4-FFF2-40B4-BE49-F238E27FC236}">
                <a16:creationId xmlns:a16="http://schemas.microsoft.com/office/drawing/2014/main" id="{7C214DEC-E486-B45C-2965-029E2EAD8BD1}"/>
              </a:ext>
            </a:extLst>
          </p:cNvPr>
          <p:cNvSpPr txBox="1"/>
          <p:nvPr/>
        </p:nvSpPr>
        <p:spPr>
          <a:xfrm>
            <a:off x="1041859" y="2139489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graphicFrame>
        <p:nvGraphicFramePr>
          <p:cNvPr id="3" name="Chart 51">
            <a:extLst>
              <a:ext uri="{FF2B5EF4-FFF2-40B4-BE49-F238E27FC236}">
                <a16:creationId xmlns:a16="http://schemas.microsoft.com/office/drawing/2014/main" id="{A47FD003-DAB0-FD6A-D8B8-D4237C7D1A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2813721"/>
              </p:ext>
            </p:extLst>
          </p:nvPr>
        </p:nvGraphicFramePr>
        <p:xfrm>
          <a:off x="5556755" y="2399899"/>
          <a:ext cx="4946146" cy="3086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26267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434C168-2B5E-4AD4-91A6-83787410DF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1585751"/>
              </p:ext>
            </p:extLst>
          </p:nvPr>
        </p:nvGraphicFramePr>
        <p:xfrm>
          <a:off x="1222453" y="1101074"/>
          <a:ext cx="3692101" cy="4655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FD74ADEF-9190-4554-A264-B788A51F9D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7671917"/>
              </p:ext>
            </p:extLst>
          </p:nvPr>
        </p:nvGraphicFramePr>
        <p:xfrm>
          <a:off x="5566935" y="1092111"/>
          <a:ext cx="5131414" cy="1980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665CC089-8C29-4676-8BCA-61F91ABD42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6983062"/>
              </p:ext>
            </p:extLst>
          </p:nvPr>
        </p:nvGraphicFramePr>
        <p:xfrm>
          <a:off x="5354856" y="3953653"/>
          <a:ext cx="1930430" cy="1942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689DDD9-380C-4A42-8B3F-01E3438DEA1F}"/>
              </a:ext>
            </a:extLst>
          </p:cNvPr>
          <p:cNvSpPr txBox="1"/>
          <p:nvPr/>
        </p:nvSpPr>
        <p:spPr>
          <a:xfrm>
            <a:off x="5566935" y="3189797"/>
            <a:ext cx="5747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noProof="0">
                <a:solidFill>
                  <a:schemeClr val="accent1"/>
                </a:solidFill>
                <a:latin typeface="Outfit" pitchFamily="2" charset="0"/>
                <a:cs typeface="Sora SemiBold" pitchFamily="2" charset="0"/>
              </a:rPr>
              <a:t>Bar Chart</a:t>
            </a:r>
            <a:endParaRPr lang="es-PE" sz="3600" noProof="0" dirty="0">
              <a:solidFill>
                <a:schemeClr val="tx1">
                  <a:lumMod val="75000"/>
                  <a:lumOff val="25000"/>
                </a:schemeClr>
              </a:solidFill>
              <a:latin typeface="Outfit" pitchFamily="2" charset="0"/>
              <a:cs typeface="Sora SemiBold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78F983-820E-4570-A868-CE273A827CE6}"/>
              </a:ext>
            </a:extLst>
          </p:cNvPr>
          <p:cNvSpPr/>
          <p:nvPr/>
        </p:nvSpPr>
        <p:spPr>
          <a:xfrm>
            <a:off x="7285286" y="4271457"/>
            <a:ext cx="3684261" cy="1025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es-PE" sz="1400" b="0" i="0" u="none" strike="noStrike" kern="1200" cap="none" spc="0" normalizeH="0" baseline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utfit" pitchFamily="2" charset="0"/>
              </a:rPr>
              <a:t>Lorem</a:t>
            </a:r>
            <a:r>
              <a:rPr kumimoji="0" lang="es-PE" sz="1400" b="0" i="0" u="none" strike="noStrike" kern="1200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utfit" pitchFamily="2" charset="0"/>
              </a:rPr>
              <a:t> ipsum dolor sit amet, </a:t>
            </a:r>
            <a:r>
              <a:rPr kumimoji="0" lang="es-PE" sz="1400" b="0" i="0" u="none" strike="noStrike" kern="1200" cap="none" spc="0" normalizeH="0" baseline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utfit" pitchFamily="2" charset="0"/>
              </a:rPr>
              <a:t>consectetur</a:t>
            </a:r>
            <a:r>
              <a:rPr kumimoji="0" lang="es-PE" sz="1400" b="0" i="0" u="none" strike="noStrike" kern="1200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utfit" pitchFamily="2" charset="0"/>
              </a:rPr>
              <a:t> </a:t>
            </a:r>
            <a:r>
              <a:rPr kumimoji="0" lang="es-PE" sz="1400" b="0" i="0" u="none" strike="noStrike" kern="1200" cap="none" spc="0" normalizeH="0" baseline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utfit" pitchFamily="2" charset="0"/>
              </a:rPr>
              <a:t>adipiscing</a:t>
            </a:r>
            <a:r>
              <a:rPr kumimoji="0" lang="es-PE" sz="1400" b="0" i="0" u="none" strike="noStrike" kern="1200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utfit" pitchFamily="2" charset="0"/>
              </a:rPr>
              <a:t> elit, sed do </a:t>
            </a:r>
            <a:r>
              <a:rPr kumimoji="0" lang="es-PE" sz="1400" b="0" i="0" u="none" strike="noStrike" kern="1200" cap="none" spc="0" normalizeH="0" baseline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utfit" pitchFamily="2" charset="0"/>
              </a:rPr>
              <a:t>eiusmod</a:t>
            </a:r>
            <a:r>
              <a:rPr kumimoji="0" lang="es-PE" sz="1400" b="0" i="0" u="none" strike="noStrike" kern="1200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utfit" pitchFamily="2" charset="0"/>
              </a:rPr>
              <a:t> </a:t>
            </a:r>
            <a:r>
              <a:rPr kumimoji="0" lang="es-PE" sz="1400" b="0" i="0" u="none" strike="noStrike" kern="1200" cap="none" spc="0" normalizeH="0" baseline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utfit" pitchFamily="2" charset="0"/>
              </a:rPr>
              <a:t>tempor</a:t>
            </a:r>
            <a:r>
              <a:rPr kumimoji="0" lang="es-PE" sz="1400" b="0" i="0" u="none" strike="noStrike" kern="1200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utfit" pitchFamily="2" charset="0"/>
              </a:rPr>
              <a:t> </a:t>
            </a:r>
            <a:r>
              <a:rPr kumimoji="0" lang="es-PE" sz="1400" b="0" i="0" u="none" strike="noStrike" kern="1200" cap="none" spc="0" normalizeH="0" baseline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utfit" pitchFamily="2" charset="0"/>
              </a:rPr>
              <a:t>incididunt</a:t>
            </a:r>
            <a:r>
              <a:rPr kumimoji="0" lang="es-PE" sz="1400" b="0" i="0" u="none" strike="noStrike" kern="1200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utfit" pitchFamily="2" charset="0"/>
              </a:rPr>
              <a:t> ut labore et </a:t>
            </a:r>
            <a:r>
              <a:rPr kumimoji="0" lang="es-PE" sz="1400" b="0" i="0" u="none" strike="noStrike" kern="1200" cap="none" spc="0" normalizeH="0" baseline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utfit" pitchFamily="2" charset="0"/>
              </a:rPr>
              <a:t>dolore</a:t>
            </a:r>
            <a:r>
              <a:rPr kumimoji="0" lang="es-PE" sz="1400" b="0" i="0" u="none" strike="noStrike" kern="1200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Outfit" pitchFamily="2" charset="0"/>
              </a:rPr>
              <a:t> magna aliqua. </a:t>
            </a:r>
            <a:endParaRPr kumimoji="0" lang="es-PE" sz="14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C8FE30FC-59DC-EF72-8385-9C84833B9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4603" y="5756247"/>
            <a:ext cx="454063" cy="365125"/>
          </a:xfrm>
        </p:spPr>
        <p:txBody>
          <a:bodyPr/>
          <a:lstStyle/>
          <a:p>
            <a:fld id="{E57C4063-9247-4347-9036-B9A0B4AB13B6}" type="slidenum">
              <a:rPr lang="es-PE" noProof="0" smtClean="0"/>
              <a:pPr/>
              <a:t>27</a:t>
            </a:fld>
            <a:endParaRPr lang="es-PE" noProof="0" dirty="0"/>
          </a:p>
        </p:txBody>
      </p:sp>
    </p:spTree>
    <p:extLst>
      <p:ext uri="{BB962C8B-B14F-4D97-AF65-F5344CB8AC3E}">
        <p14:creationId xmlns:p14="http://schemas.microsoft.com/office/powerpoint/2010/main" val="2400950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517093" y="1997726"/>
            <a:ext cx="1860256" cy="3547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PE" sz="2400" noProof="0" dirty="0"/>
          </a:p>
        </p:txBody>
      </p:sp>
      <p:grpSp>
        <p:nvGrpSpPr>
          <p:cNvPr id="26" name="Group 25"/>
          <p:cNvGrpSpPr/>
          <p:nvPr/>
        </p:nvGrpSpPr>
        <p:grpSpPr>
          <a:xfrm>
            <a:off x="2373631" y="1997726"/>
            <a:ext cx="1860256" cy="3547229"/>
            <a:chOff x="1780223" y="1498294"/>
            <a:chExt cx="1395192" cy="2660422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1780223" y="1498294"/>
              <a:ext cx="1395192" cy="26604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783504" y="1518906"/>
              <a:ext cx="102446" cy="2619199"/>
            </a:xfrm>
            <a:custGeom>
              <a:avLst/>
              <a:gdLst>
                <a:gd name="connsiteX0" fmla="*/ 0 w 44662"/>
                <a:gd name="connsiteY0" fmla="*/ 0 h 2619199"/>
                <a:gd name="connsiteX1" fmla="*/ 1700 w 44662"/>
                <a:gd name="connsiteY1" fmla="*/ 6413 h 2619199"/>
                <a:gd name="connsiteX2" fmla="*/ 44662 w 44662"/>
                <a:gd name="connsiteY2" fmla="*/ 1309599 h 2619199"/>
                <a:gd name="connsiteX3" fmla="*/ 1700 w 44662"/>
                <a:gd name="connsiteY3" fmla="*/ 2612785 h 2619199"/>
                <a:gd name="connsiteX4" fmla="*/ 0 w 44662"/>
                <a:gd name="connsiteY4" fmla="*/ 2619199 h 2619199"/>
                <a:gd name="connsiteX5" fmla="*/ 0 w 44662"/>
                <a:gd name="connsiteY5" fmla="*/ 0 h 261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" h="2619199">
                  <a:moveTo>
                    <a:pt x="0" y="0"/>
                  </a:moveTo>
                  <a:lnTo>
                    <a:pt x="1700" y="6413"/>
                  </a:lnTo>
                  <a:cubicBezTo>
                    <a:pt x="26218" y="130450"/>
                    <a:pt x="44662" y="666776"/>
                    <a:pt x="44662" y="1309599"/>
                  </a:cubicBezTo>
                  <a:cubicBezTo>
                    <a:pt x="44662" y="1952422"/>
                    <a:pt x="26218" y="2488748"/>
                    <a:pt x="1700" y="2612785"/>
                  </a:cubicBezTo>
                  <a:lnTo>
                    <a:pt x="0" y="261919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30000"/>
                  </a:schemeClr>
                </a:gs>
                <a:gs pos="65000">
                  <a:schemeClr val="tx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3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158663" y="3554515"/>
            <a:ext cx="433656" cy="433653"/>
            <a:chOff x="1582012" y="2628901"/>
            <a:chExt cx="399212" cy="399210"/>
          </a:xfrm>
        </p:grpSpPr>
        <p:sp>
          <p:nvSpPr>
            <p:cNvPr id="11" name="Oval 10"/>
            <p:cNvSpPr/>
            <p:nvPr/>
          </p:nvSpPr>
          <p:spPr>
            <a:xfrm>
              <a:off x="1582012" y="2628901"/>
              <a:ext cx="399212" cy="3992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sx="95000" sy="95000" algn="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3" noProof="0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1661762" y="2725346"/>
              <a:ext cx="239712" cy="206320"/>
            </a:xfrm>
            <a:custGeom>
              <a:avLst/>
              <a:gdLst>
                <a:gd name="T0" fmla="*/ 47 w 82"/>
                <a:gd name="T1" fmla="*/ 2 h 70"/>
                <a:gd name="T2" fmla="*/ 40 w 82"/>
                <a:gd name="T3" fmla="*/ 2 h 70"/>
                <a:gd name="T4" fmla="*/ 41 w 82"/>
                <a:gd name="T5" fmla="*/ 8 h 70"/>
                <a:gd name="T6" fmla="*/ 64 w 82"/>
                <a:gd name="T7" fmla="*/ 30 h 70"/>
                <a:gd name="T8" fmla="*/ 4 w 82"/>
                <a:gd name="T9" fmla="*/ 30 h 70"/>
                <a:gd name="T10" fmla="*/ 0 w 82"/>
                <a:gd name="T11" fmla="*/ 35 h 70"/>
                <a:gd name="T12" fmla="*/ 4 w 82"/>
                <a:gd name="T13" fmla="*/ 40 h 70"/>
                <a:gd name="T14" fmla="*/ 64 w 82"/>
                <a:gd name="T15" fmla="*/ 40 h 70"/>
                <a:gd name="T16" fmla="*/ 41 w 82"/>
                <a:gd name="T17" fmla="*/ 62 h 70"/>
                <a:gd name="T18" fmla="*/ 40 w 82"/>
                <a:gd name="T19" fmla="*/ 68 h 70"/>
                <a:gd name="T20" fmla="*/ 47 w 82"/>
                <a:gd name="T21" fmla="*/ 68 h 70"/>
                <a:gd name="T22" fmla="*/ 82 w 82"/>
                <a:gd name="T23" fmla="*/ 35 h 70"/>
                <a:gd name="T24" fmla="*/ 47 w 82"/>
                <a:gd name="T25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0">
                  <a:moveTo>
                    <a:pt x="47" y="2"/>
                  </a:moveTo>
                  <a:cubicBezTo>
                    <a:pt x="45" y="0"/>
                    <a:pt x="42" y="0"/>
                    <a:pt x="40" y="2"/>
                  </a:cubicBezTo>
                  <a:cubicBezTo>
                    <a:pt x="39" y="4"/>
                    <a:pt x="39" y="7"/>
                    <a:pt x="41" y="8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2" y="30"/>
                    <a:pt x="0" y="32"/>
                    <a:pt x="0" y="35"/>
                  </a:cubicBezTo>
                  <a:cubicBezTo>
                    <a:pt x="0" y="38"/>
                    <a:pt x="2" y="40"/>
                    <a:pt x="4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63"/>
                    <a:pt x="39" y="66"/>
                    <a:pt x="40" y="68"/>
                  </a:cubicBezTo>
                  <a:cubicBezTo>
                    <a:pt x="42" y="70"/>
                    <a:pt x="45" y="70"/>
                    <a:pt x="47" y="68"/>
                  </a:cubicBezTo>
                  <a:cubicBezTo>
                    <a:pt x="82" y="35"/>
                    <a:pt x="82" y="35"/>
                    <a:pt x="82" y="35"/>
                  </a:cubicBezTo>
                  <a:lnTo>
                    <a:pt x="47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33887" y="1997726"/>
            <a:ext cx="1860256" cy="3547229"/>
            <a:chOff x="3175415" y="1498294"/>
            <a:chExt cx="1395192" cy="266042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3175415" y="1498294"/>
              <a:ext cx="1395192" cy="26604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175415" y="1518906"/>
              <a:ext cx="102446" cy="2619199"/>
            </a:xfrm>
            <a:custGeom>
              <a:avLst/>
              <a:gdLst>
                <a:gd name="connsiteX0" fmla="*/ 0 w 44662"/>
                <a:gd name="connsiteY0" fmla="*/ 0 h 2619199"/>
                <a:gd name="connsiteX1" fmla="*/ 1700 w 44662"/>
                <a:gd name="connsiteY1" fmla="*/ 6413 h 2619199"/>
                <a:gd name="connsiteX2" fmla="*/ 44662 w 44662"/>
                <a:gd name="connsiteY2" fmla="*/ 1309599 h 2619199"/>
                <a:gd name="connsiteX3" fmla="*/ 1700 w 44662"/>
                <a:gd name="connsiteY3" fmla="*/ 2612785 h 2619199"/>
                <a:gd name="connsiteX4" fmla="*/ 0 w 44662"/>
                <a:gd name="connsiteY4" fmla="*/ 2619199 h 2619199"/>
                <a:gd name="connsiteX5" fmla="*/ 0 w 44662"/>
                <a:gd name="connsiteY5" fmla="*/ 0 h 261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" h="2619199">
                  <a:moveTo>
                    <a:pt x="0" y="0"/>
                  </a:moveTo>
                  <a:lnTo>
                    <a:pt x="1700" y="6413"/>
                  </a:lnTo>
                  <a:cubicBezTo>
                    <a:pt x="26218" y="130450"/>
                    <a:pt x="44662" y="666776"/>
                    <a:pt x="44662" y="1309599"/>
                  </a:cubicBezTo>
                  <a:cubicBezTo>
                    <a:pt x="44662" y="1952422"/>
                    <a:pt x="26218" y="2488748"/>
                    <a:pt x="1700" y="2612785"/>
                  </a:cubicBezTo>
                  <a:lnTo>
                    <a:pt x="0" y="261919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30000"/>
                  </a:schemeClr>
                </a:gs>
                <a:gs pos="65000">
                  <a:schemeClr val="tx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3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94143" y="1997726"/>
            <a:ext cx="1860256" cy="3547229"/>
            <a:chOff x="4570607" y="1498294"/>
            <a:chExt cx="1395192" cy="2660422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4570607" y="1498294"/>
              <a:ext cx="1395192" cy="266042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570607" y="1518906"/>
              <a:ext cx="102446" cy="2619199"/>
            </a:xfrm>
            <a:custGeom>
              <a:avLst/>
              <a:gdLst>
                <a:gd name="connsiteX0" fmla="*/ 0 w 44662"/>
                <a:gd name="connsiteY0" fmla="*/ 0 h 2619199"/>
                <a:gd name="connsiteX1" fmla="*/ 1700 w 44662"/>
                <a:gd name="connsiteY1" fmla="*/ 6413 h 2619199"/>
                <a:gd name="connsiteX2" fmla="*/ 44662 w 44662"/>
                <a:gd name="connsiteY2" fmla="*/ 1309599 h 2619199"/>
                <a:gd name="connsiteX3" fmla="*/ 1700 w 44662"/>
                <a:gd name="connsiteY3" fmla="*/ 2612785 h 2619199"/>
                <a:gd name="connsiteX4" fmla="*/ 0 w 44662"/>
                <a:gd name="connsiteY4" fmla="*/ 2619199 h 2619199"/>
                <a:gd name="connsiteX5" fmla="*/ 0 w 44662"/>
                <a:gd name="connsiteY5" fmla="*/ 0 h 261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" h="2619199">
                  <a:moveTo>
                    <a:pt x="0" y="0"/>
                  </a:moveTo>
                  <a:lnTo>
                    <a:pt x="1700" y="6413"/>
                  </a:lnTo>
                  <a:cubicBezTo>
                    <a:pt x="26218" y="130450"/>
                    <a:pt x="44662" y="666776"/>
                    <a:pt x="44662" y="1309599"/>
                  </a:cubicBezTo>
                  <a:cubicBezTo>
                    <a:pt x="44662" y="1952422"/>
                    <a:pt x="26218" y="2488748"/>
                    <a:pt x="1700" y="2612785"/>
                  </a:cubicBezTo>
                  <a:lnTo>
                    <a:pt x="0" y="261919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30000"/>
                  </a:schemeClr>
                </a:gs>
                <a:gs pos="65000">
                  <a:schemeClr val="tx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3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54399" y="1997726"/>
            <a:ext cx="1860256" cy="3547229"/>
            <a:chOff x="5965799" y="1498294"/>
            <a:chExt cx="1395192" cy="2660422"/>
          </a:xfrm>
          <a:solidFill>
            <a:schemeClr val="tx1"/>
          </a:solidFill>
        </p:grpSpPr>
        <p:sp>
          <p:nvSpPr>
            <p:cNvPr id="6" name="Rectangle 5"/>
            <p:cNvSpPr>
              <a:spLocks/>
            </p:cNvSpPr>
            <p:nvPr/>
          </p:nvSpPr>
          <p:spPr bwMode="auto">
            <a:xfrm>
              <a:off x="5965799" y="1498294"/>
              <a:ext cx="1395192" cy="266042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965799" y="1518906"/>
              <a:ext cx="102446" cy="2619199"/>
            </a:xfrm>
            <a:custGeom>
              <a:avLst/>
              <a:gdLst>
                <a:gd name="connsiteX0" fmla="*/ 0 w 44662"/>
                <a:gd name="connsiteY0" fmla="*/ 0 h 2619199"/>
                <a:gd name="connsiteX1" fmla="*/ 1700 w 44662"/>
                <a:gd name="connsiteY1" fmla="*/ 6413 h 2619199"/>
                <a:gd name="connsiteX2" fmla="*/ 44662 w 44662"/>
                <a:gd name="connsiteY2" fmla="*/ 1309599 h 2619199"/>
                <a:gd name="connsiteX3" fmla="*/ 1700 w 44662"/>
                <a:gd name="connsiteY3" fmla="*/ 2612785 h 2619199"/>
                <a:gd name="connsiteX4" fmla="*/ 0 w 44662"/>
                <a:gd name="connsiteY4" fmla="*/ 2619199 h 2619199"/>
                <a:gd name="connsiteX5" fmla="*/ 0 w 44662"/>
                <a:gd name="connsiteY5" fmla="*/ 0 h 261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" h="2619199">
                  <a:moveTo>
                    <a:pt x="0" y="0"/>
                  </a:moveTo>
                  <a:lnTo>
                    <a:pt x="1700" y="6413"/>
                  </a:lnTo>
                  <a:cubicBezTo>
                    <a:pt x="26218" y="130450"/>
                    <a:pt x="44662" y="666776"/>
                    <a:pt x="44662" y="1309599"/>
                  </a:cubicBezTo>
                  <a:cubicBezTo>
                    <a:pt x="44662" y="1952422"/>
                    <a:pt x="26218" y="2488748"/>
                    <a:pt x="1700" y="2612785"/>
                  </a:cubicBezTo>
                  <a:lnTo>
                    <a:pt x="0" y="2619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3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814655" y="1997726"/>
            <a:ext cx="1860256" cy="3547229"/>
            <a:chOff x="7360991" y="1498294"/>
            <a:chExt cx="1395192" cy="2660422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360991" y="1498294"/>
              <a:ext cx="1395192" cy="266042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360991" y="1518906"/>
              <a:ext cx="102446" cy="2619199"/>
            </a:xfrm>
            <a:custGeom>
              <a:avLst/>
              <a:gdLst>
                <a:gd name="connsiteX0" fmla="*/ 0 w 44662"/>
                <a:gd name="connsiteY0" fmla="*/ 0 h 2619199"/>
                <a:gd name="connsiteX1" fmla="*/ 1700 w 44662"/>
                <a:gd name="connsiteY1" fmla="*/ 6413 h 2619199"/>
                <a:gd name="connsiteX2" fmla="*/ 44662 w 44662"/>
                <a:gd name="connsiteY2" fmla="*/ 1309599 h 2619199"/>
                <a:gd name="connsiteX3" fmla="*/ 1700 w 44662"/>
                <a:gd name="connsiteY3" fmla="*/ 2612785 h 2619199"/>
                <a:gd name="connsiteX4" fmla="*/ 0 w 44662"/>
                <a:gd name="connsiteY4" fmla="*/ 2619199 h 2619199"/>
                <a:gd name="connsiteX5" fmla="*/ 0 w 44662"/>
                <a:gd name="connsiteY5" fmla="*/ 0 h 261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" h="2619199">
                  <a:moveTo>
                    <a:pt x="0" y="0"/>
                  </a:moveTo>
                  <a:lnTo>
                    <a:pt x="1700" y="6413"/>
                  </a:lnTo>
                  <a:cubicBezTo>
                    <a:pt x="26218" y="130450"/>
                    <a:pt x="44662" y="666776"/>
                    <a:pt x="44662" y="1309599"/>
                  </a:cubicBezTo>
                  <a:cubicBezTo>
                    <a:pt x="44662" y="1952422"/>
                    <a:pt x="26218" y="2488748"/>
                    <a:pt x="1700" y="2612785"/>
                  </a:cubicBezTo>
                  <a:lnTo>
                    <a:pt x="0" y="261919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30000"/>
                  </a:schemeClr>
                </a:gs>
                <a:gs pos="65000">
                  <a:schemeClr val="tx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3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018453" y="3554515"/>
            <a:ext cx="433656" cy="433653"/>
            <a:chOff x="1582012" y="2628901"/>
            <a:chExt cx="399212" cy="399210"/>
          </a:xfrm>
        </p:grpSpPr>
        <p:sp>
          <p:nvSpPr>
            <p:cNvPr id="30" name="Oval 29"/>
            <p:cNvSpPr/>
            <p:nvPr/>
          </p:nvSpPr>
          <p:spPr>
            <a:xfrm>
              <a:off x="1582012" y="2628901"/>
              <a:ext cx="399212" cy="39921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sx="95000" sy="95000" algn="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3" noProof="0" dirty="0">
                <a:solidFill>
                  <a:schemeClr val="bg1"/>
                </a:solidFill>
              </a:endParaRPr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1661762" y="2725346"/>
              <a:ext cx="239712" cy="206320"/>
            </a:xfrm>
            <a:custGeom>
              <a:avLst/>
              <a:gdLst>
                <a:gd name="T0" fmla="*/ 47 w 82"/>
                <a:gd name="T1" fmla="*/ 2 h 70"/>
                <a:gd name="T2" fmla="*/ 40 w 82"/>
                <a:gd name="T3" fmla="*/ 2 h 70"/>
                <a:gd name="T4" fmla="*/ 41 w 82"/>
                <a:gd name="T5" fmla="*/ 8 h 70"/>
                <a:gd name="T6" fmla="*/ 64 w 82"/>
                <a:gd name="T7" fmla="*/ 30 h 70"/>
                <a:gd name="T8" fmla="*/ 4 w 82"/>
                <a:gd name="T9" fmla="*/ 30 h 70"/>
                <a:gd name="T10" fmla="*/ 0 w 82"/>
                <a:gd name="T11" fmla="*/ 35 h 70"/>
                <a:gd name="T12" fmla="*/ 4 w 82"/>
                <a:gd name="T13" fmla="*/ 40 h 70"/>
                <a:gd name="T14" fmla="*/ 64 w 82"/>
                <a:gd name="T15" fmla="*/ 40 h 70"/>
                <a:gd name="T16" fmla="*/ 41 w 82"/>
                <a:gd name="T17" fmla="*/ 62 h 70"/>
                <a:gd name="T18" fmla="*/ 40 w 82"/>
                <a:gd name="T19" fmla="*/ 68 h 70"/>
                <a:gd name="T20" fmla="*/ 47 w 82"/>
                <a:gd name="T21" fmla="*/ 68 h 70"/>
                <a:gd name="T22" fmla="*/ 82 w 82"/>
                <a:gd name="T23" fmla="*/ 35 h 70"/>
                <a:gd name="T24" fmla="*/ 47 w 82"/>
                <a:gd name="T25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0">
                  <a:moveTo>
                    <a:pt x="47" y="2"/>
                  </a:moveTo>
                  <a:cubicBezTo>
                    <a:pt x="45" y="0"/>
                    <a:pt x="42" y="0"/>
                    <a:pt x="40" y="2"/>
                  </a:cubicBezTo>
                  <a:cubicBezTo>
                    <a:pt x="39" y="4"/>
                    <a:pt x="39" y="7"/>
                    <a:pt x="41" y="8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2" y="30"/>
                    <a:pt x="0" y="32"/>
                    <a:pt x="0" y="35"/>
                  </a:cubicBezTo>
                  <a:cubicBezTo>
                    <a:pt x="0" y="38"/>
                    <a:pt x="2" y="40"/>
                    <a:pt x="4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63"/>
                    <a:pt x="39" y="66"/>
                    <a:pt x="40" y="68"/>
                  </a:cubicBezTo>
                  <a:cubicBezTo>
                    <a:pt x="42" y="70"/>
                    <a:pt x="45" y="70"/>
                    <a:pt x="47" y="68"/>
                  </a:cubicBezTo>
                  <a:cubicBezTo>
                    <a:pt x="82" y="35"/>
                    <a:pt x="82" y="35"/>
                    <a:pt x="82" y="35"/>
                  </a:cubicBezTo>
                  <a:lnTo>
                    <a:pt x="47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878244" y="3554515"/>
            <a:ext cx="433656" cy="433653"/>
            <a:chOff x="1582012" y="2628901"/>
            <a:chExt cx="399212" cy="399210"/>
          </a:xfrm>
        </p:grpSpPr>
        <p:sp>
          <p:nvSpPr>
            <p:cNvPr id="33" name="Oval 32"/>
            <p:cNvSpPr/>
            <p:nvPr/>
          </p:nvSpPr>
          <p:spPr>
            <a:xfrm>
              <a:off x="1582012" y="2628901"/>
              <a:ext cx="399212" cy="39921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sx="95000" sy="95000" algn="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3" noProof="0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1661762" y="2725346"/>
              <a:ext cx="239712" cy="206320"/>
            </a:xfrm>
            <a:custGeom>
              <a:avLst/>
              <a:gdLst>
                <a:gd name="T0" fmla="*/ 47 w 82"/>
                <a:gd name="T1" fmla="*/ 2 h 70"/>
                <a:gd name="T2" fmla="*/ 40 w 82"/>
                <a:gd name="T3" fmla="*/ 2 h 70"/>
                <a:gd name="T4" fmla="*/ 41 w 82"/>
                <a:gd name="T5" fmla="*/ 8 h 70"/>
                <a:gd name="T6" fmla="*/ 64 w 82"/>
                <a:gd name="T7" fmla="*/ 30 h 70"/>
                <a:gd name="T8" fmla="*/ 4 w 82"/>
                <a:gd name="T9" fmla="*/ 30 h 70"/>
                <a:gd name="T10" fmla="*/ 0 w 82"/>
                <a:gd name="T11" fmla="*/ 35 h 70"/>
                <a:gd name="T12" fmla="*/ 4 w 82"/>
                <a:gd name="T13" fmla="*/ 40 h 70"/>
                <a:gd name="T14" fmla="*/ 64 w 82"/>
                <a:gd name="T15" fmla="*/ 40 h 70"/>
                <a:gd name="T16" fmla="*/ 41 w 82"/>
                <a:gd name="T17" fmla="*/ 62 h 70"/>
                <a:gd name="T18" fmla="*/ 40 w 82"/>
                <a:gd name="T19" fmla="*/ 68 h 70"/>
                <a:gd name="T20" fmla="*/ 47 w 82"/>
                <a:gd name="T21" fmla="*/ 68 h 70"/>
                <a:gd name="T22" fmla="*/ 82 w 82"/>
                <a:gd name="T23" fmla="*/ 35 h 70"/>
                <a:gd name="T24" fmla="*/ 47 w 82"/>
                <a:gd name="T25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0">
                  <a:moveTo>
                    <a:pt x="47" y="2"/>
                  </a:moveTo>
                  <a:cubicBezTo>
                    <a:pt x="45" y="0"/>
                    <a:pt x="42" y="0"/>
                    <a:pt x="40" y="2"/>
                  </a:cubicBezTo>
                  <a:cubicBezTo>
                    <a:pt x="39" y="4"/>
                    <a:pt x="39" y="7"/>
                    <a:pt x="41" y="8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2" y="30"/>
                    <a:pt x="0" y="32"/>
                    <a:pt x="0" y="35"/>
                  </a:cubicBezTo>
                  <a:cubicBezTo>
                    <a:pt x="0" y="38"/>
                    <a:pt x="2" y="40"/>
                    <a:pt x="4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63"/>
                    <a:pt x="39" y="66"/>
                    <a:pt x="40" y="68"/>
                  </a:cubicBezTo>
                  <a:cubicBezTo>
                    <a:pt x="42" y="70"/>
                    <a:pt x="45" y="70"/>
                    <a:pt x="47" y="68"/>
                  </a:cubicBezTo>
                  <a:cubicBezTo>
                    <a:pt x="82" y="35"/>
                    <a:pt x="82" y="35"/>
                    <a:pt x="82" y="35"/>
                  </a:cubicBezTo>
                  <a:lnTo>
                    <a:pt x="47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738035" y="3554515"/>
            <a:ext cx="433656" cy="433653"/>
            <a:chOff x="1582012" y="2628901"/>
            <a:chExt cx="399212" cy="399210"/>
          </a:xfrm>
        </p:grpSpPr>
        <p:sp>
          <p:nvSpPr>
            <p:cNvPr id="36" name="Oval 35"/>
            <p:cNvSpPr/>
            <p:nvPr/>
          </p:nvSpPr>
          <p:spPr>
            <a:xfrm>
              <a:off x="1582012" y="2628901"/>
              <a:ext cx="399212" cy="39921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sx="95000" sy="95000" algn="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3" noProof="0" dirty="0">
                <a:solidFill>
                  <a:schemeClr val="bg1"/>
                </a:solidFill>
              </a:endParaRPr>
            </a:p>
          </p:txBody>
        </p:sp>
        <p:sp>
          <p:nvSpPr>
            <p:cNvPr id="37" name="Freeform 5"/>
            <p:cNvSpPr>
              <a:spLocks/>
            </p:cNvSpPr>
            <p:nvPr/>
          </p:nvSpPr>
          <p:spPr bwMode="auto">
            <a:xfrm>
              <a:off x="1661762" y="2725346"/>
              <a:ext cx="239712" cy="206320"/>
            </a:xfrm>
            <a:custGeom>
              <a:avLst/>
              <a:gdLst>
                <a:gd name="T0" fmla="*/ 47 w 82"/>
                <a:gd name="T1" fmla="*/ 2 h 70"/>
                <a:gd name="T2" fmla="*/ 40 w 82"/>
                <a:gd name="T3" fmla="*/ 2 h 70"/>
                <a:gd name="T4" fmla="*/ 41 w 82"/>
                <a:gd name="T5" fmla="*/ 8 h 70"/>
                <a:gd name="T6" fmla="*/ 64 w 82"/>
                <a:gd name="T7" fmla="*/ 30 h 70"/>
                <a:gd name="T8" fmla="*/ 4 w 82"/>
                <a:gd name="T9" fmla="*/ 30 h 70"/>
                <a:gd name="T10" fmla="*/ 0 w 82"/>
                <a:gd name="T11" fmla="*/ 35 h 70"/>
                <a:gd name="T12" fmla="*/ 4 w 82"/>
                <a:gd name="T13" fmla="*/ 40 h 70"/>
                <a:gd name="T14" fmla="*/ 64 w 82"/>
                <a:gd name="T15" fmla="*/ 40 h 70"/>
                <a:gd name="T16" fmla="*/ 41 w 82"/>
                <a:gd name="T17" fmla="*/ 62 h 70"/>
                <a:gd name="T18" fmla="*/ 40 w 82"/>
                <a:gd name="T19" fmla="*/ 68 h 70"/>
                <a:gd name="T20" fmla="*/ 47 w 82"/>
                <a:gd name="T21" fmla="*/ 68 h 70"/>
                <a:gd name="T22" fmla="*/ 82 w 82"/>
                <a:gd name="T23" fmla="*/ 35 h 70"/>
                <a:gd name="T24" fmla="*/ 47 w 82"/>
                <a:gd name="T25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0">
                  <a:moveTo>
                    <a:pt x="47" y="2"/>
                  </a:moveTo>
                  <a:cubicBezTo>
                    <a:pt x="45" y="0"/>
                    <a:pt x="42" y="0"/>
                    <a:pt x="40" y="2"/>
                  </a:cubicBezTo>
                  <a:cubicBezTo>
                    <a:pt x="39" y="4"/>
                    <a:pt x="39" y="7"/>
                    <a:pt x="41" y="8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2" y="30"/>
                    <a:pt x="0" y="32"/>
                    <a:pt x="0" y="35"/>
                  </a:cubicBezTo>
                  <a:cubicBezTo>
                    <a:pt x="0" y="38"/>
                    <a:pt x="2" y="40"/>
                    <a:pt x="4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63"/>
                    <a:pt x="39" y="66"/>
                    <a:pt x="40" y="68"/>
                  </a:cubicBezTo>
                  <a:cubicBezTo>
                    <a:pt x="42" y="70"/>
                    <a:pt x="45" y="70"/>
                    <a:pt x="47" y="68"/>
                  </a:cubicBezTo>
                  <a:cubicBezTo>
                    <a:pt x="82" y="35"/>
                    <a:pt x="82" y="35"/>
                    <a:pt x="82" y="35"/>
                  </a:cubicBezTo>
                  <a:lnTo>
                    <a:pt x="47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597827" y="3554515"/>
            <a:ext cx="433656" cy="433653"/>
            <a:chOff x="1582012" y="2628901"/>
            <a:chExt cx="399212" cy="399210"/>
          </a:xfrm>
        </p:grpSpPr>
        <p:sp>
          <p:nvSpPr>
            <p:cNvPr id="39" name="Oval 38"/>
            <p:cNvSpPr/>
            <p:nvPr/>
          </p:nvSpPr>
          <p:spPr>
            <a:xfrm>
              <a:off x="1582012" y="2628901"/>
              <a:ext cx="399212" cy="39921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sx="95000" sy="95000" algn="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33" noProof="0" dirty="0">
                <a:solidFill>
                  <a:schemeClr val="bg1"/>
                </a:solidFill>
              </a:endParaRPr>
            </a:p>
          </p:txBody>
        </p:sp>
        <p:sp>
          <p:nvSpPr>
            <p:cNvPr id="40" name="Freeform 5"/>
            <p:cNvSpPr>
              <a:spLocks/>
            </p:cNvSpPr>
            <p:nvPr/>
          </p:nvSpPr>
          <p:spPr bwMode="auto">
            <a:xfrm>
              <a:off x="1661762" y="2725346"/>
              <a:ext cx="239712" cy="206320"/>
            </a:xfrm>
            <a:custGeom>
              <a:avLst/>
              <a:gdLst>
                <a:gd name="T0" fmla="*/ 47 w 82"/>
                <a:gd name="T1" fmla="*/ 2 h 70"/>
                <a:gd name="T2" fmla="*/ 40 w 82"/>
                <a:gd name="T3" fmla="*/ 2 h 70"/>
                <a:gd name="T4" fmla="*/ 41 w 82"/>
                <a:gd name="T5" fmla="*/ 8 h 70"/>
                <a:gd name="T6" fmla="*/ 64 w 82"/>
                <a:gd name="T7" fmla="*/ 30 h 70"/>
                <a:gd name="T8" fmla="*/ 4 w 82"/>
                <a:gd name="T9" fmla="*/ 30 h 70"/>
                <a:gd name="T10" fmla="*/ 0 w 82"/>
                <a:gd name="T11" fmla="*/ 35 h 70"/>
                <a:gd name="T12" fmla="*/ 4 w 82"/>
                <a:gd name="T13" fmla="*/ 40 h 70"/>
                <a:gd name="T14" fmla="*/ 64 w 82"/>
                <a:gd name="T15" fmla="*/ 40 h 70"/>
                <a:gd name="T16" fmla="*/ 41 w 82"/>
                <a:gd name="T17" fmla="*/ 62 h 70"/>
                <a:gd name="T18" fmla="*/ 40 w 82"/>
                <a:gd name="T19" fmla="*/ 68 h 70"/>
                <a:gd name="T20" fmla="*/ 47 w 82"/>
                <a:gd name="T21" fmla="*/ 68 h 70"/>
                <a:gd name="T22" fmla="*/ 82 w 82"/>
                <a:gd name="T23" fmla="*/ 35 h 70"/>
                <a:gd name="T24" fmla="*/ 47 w 82"/>
                <a:gd name="T25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0">
                  <a:moveTo>
                    <a:pt x="47" y="2"/>
                  </a:moveTo>
                  <a:cubicBezTo>
                    <a:pt x="45" y="0"/>
                    <a:pt x="42" y="0"/>
                    <a:pt x="40" y="2"/>
                  </a:cubicBezTo>
                  <a:cubicBezTo>
                    <a:pt x="39" y="4"/>
                    <a:pt x="39" y="7"/>
                    <a:pt x="41" y="8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2" y="30"/>
                    <a:pt x="0" y="32"/>
                    <a:pt x="0" y="35"/>
                  </a:cubicBezTo>
                  <a:cubicBezTo>
                    <a:pt x="0" y="38"/>
                    <a:pt x="2" y="40"/>
                    <a:pt x="4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63"/>
                    <a:pt x="39" y="66"/>
                    <a:pt x="40" y="68"/>
                  </a:cubicBezTo>
                  <a:cubicBezTo>
                    <a:pt x="42" y="70"/>
                    <a:pt x="45" y="70"/>
                    <a:pt x="47" y="68"/>
                  </a:cubicBezTo>
                  <a:cubicBezTo>
                    <a:pt x="82" y="35"/>
                    <a:pt x="82" y="35"/>
                    <a:pt x="82" y="35"/>
                  </a:cubicBezTo>
                  <a:lnTo>
                    <a:pt x="47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748993" y="2530016"/>
            <a:ext cx="550555" cy="550555"/>
            <a:chOff x="2289175" y="1498600"/>
            <a:chExt cx="457200" cy="457200"/>
          </a:xfrm>
          <a:solidFill>
            <a:schemeClr val="bg1"/>
          </a:solidFill>
        </p:grpSpPr>
        <p:sp>
          <p:nvSpPr>
            <p:cNvPr id="42" name="Freeform 53"/>
            <p:cNvSpPr>
              <a:spLocks noEditPoints="1"/>
            </p:cNvSpPr>
            <p:nvPr/>
          </p:nvSpPr>
          <p:spPr bwMode="auto">
            <a:xfrm>
              <a:off x="2495550" y="1824038"/>
              <a:ext cx="17463" cy="19050"/>
            </a:xfrm>
            <a:custGeom>
              <a:avLst/>
              <a:gdLst>
                <a:gd name="T0" fmla="*/ 40 w 80"/>
                <a:gd name="T1" fmla="*/ 0 h 80"/>
                <a:gd name="T2" fmla="*/ 11 w 80"/>
                <a:gd name="T3" fmla="*/ 12 h 80"/>
                <a:gd name="T4" fmla="*/ 0 w 80"/>
                <a:gd name="T5" fmla="*/ 40 h 80"/>
                <a:gd name="T6" fmla="*/ 11 w 80"/>
                <a:gd name="T7" fmla="*/ 68 h 80"/>
                <a:gd name="T8" fmla="*/ 40 w 80"/>
                <a:gd name="T9" fmla="*/ 80 h 80"/>
                <a:gd name="T10" fmla="*/ 68 w 80"/>
                <a:gd name="T11" fmla="*/ 68 h 80"/>
                <a:gd name="T12" fmla="*/ 80 w 80"/>
                <a:gd name="T13" fmla="*/ 40 h 80"/>
                <a:gd name="T14" fmla="*/ 68 w 80"/>
                <a:gd name="T15" fmla="*/ 12 h 80"/>
                <a:gd name="T16" fmla="*/ 40 w 80"/>
                <a:gd name="T17" fmla="*/ 0 h 80"/>
                <a:gd name="T18" fmla="*/ 40 w 80"/>
                <a:gd name="T19" fmla="*/ 0 h 80"/>
                <a:gd name="T20" fmla="*/ 40 w 80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4" y="19"/>
                    <a:pt x="0" y="29"/>
                    <a:pt x="0" y="40"/>
                  </a:cubicBezTo>
                  <a:cubicBezTo>
                    <a:pt x="0" y="50"/>
                    <a:pt x="4" y="61"/>
                    <a:pt x="11" y="68"/>
                  </a:cubicBezTo>
                  <a:cubicBezTo>
                    <a:pt x="19" y="76"/>
                    <a:pt x="29" y="80"/>
                    <a:pt x="40" y="80"/>
                  </a:cubicBezTo>
                  <a:cubicBezTo>
                    <a:pt x="50" y="80"/>
                    <a:pt x="61" y="76"/>
                    <a:pt x="68" y="68"/>
                  </a:cubicBezTo>
                  <a:cubicBezTo>
                    <a:pt x="75" y="61"/>
                    <a:pt x="80" y="50"/>
                    <a:pt x="80" y="40"/>
                  </a:cubicBezTo>
                  <a:cubicBezTo>
                    <a:pt x="80" y="29"/>
                    <a:pt x="75" y="19"/>
                    <a:pt x="68" y="12"/>
                  </a:cubicBezTo>
                  <a:cubicBezTo>
                    <a:pt x="61" y="4"/>
                    <a:pt x="50" y="0"/>
                    <a:pt x="40" y="0"/>
                  </a:cubicBezTo>
                  <a:close/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43" name="Freeform 54"/>
            <p:cNvSpPr>
              <a:spLocks noEditPoints="1"/>
            </p:cNvSpPr>
            <p:nvPr/>
          </p:nvSpPr>
          <p:spPr bwMode="auto">
            <a:xfrm>
              <a:off x="2665413" y="1798638"/>
              <a:ext cx="19050" cy="17463"/>
            </a:xfrm>
            <a:custGeom>
              <a:avLst/>
              <a:gdLst>
                <a:gd name="T0" fmla="*/ 40 w 80"/>
                <a:gd name="T1" fmla="*/ 0 h 80"/>
                <a:gd name="T2" fmla="*/ 12 w 80"/>
                <a:gd name="T3" fmla="*/ 12 h 80"/>
                <a:gd name="T4" fmla="*/ 0 w 80"/>
                <a:gd name="T5" fmla="*/ 40 h 80"/>
                <a:gd name="T6" fmla="*/ 12 w 80"/>
                <a:gd name="T7" fmla="*/ 69 h 80"/>
                <a:gd name="T8" fmla="*/ 40 w 80"/>
                <a:gd name="T9" fmla="*/ 80 h 80"/>
                <a:gd name="T10" fmla="*/ 68 w 80"/>
                <a:gd name="T11" fmla="*/ 69 h 80"/>
                <a:gd name="T12" fmla="*/ 80 w 80"/>
                <a:gd name="T13" fmla="*/ 40 h 80"/>
                <a:gd name="T14" fmla="*/ 68 w 80"/>
                <a:gd name="T15" fmla="*/ 12 h 80"/>
                <a:gd name="T16" fmla="*/ 40 w 80"/>
                <a:gd name="T17" fmla="*/ 0 h 80"/>
                <a:gd name="T18" fmla="*/ 40 w 80"/>
                <a:gd name="T19" fmla="*/ 0 h 80"/>
                <a:gd name="T20" fmla="*/ 40 w 80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30" y="0"/>
                    <a:pt x="19" y="5"/>
                    <a:pt x="12" y="12"/>
                  </a:cubicBezTo>
                  <a:cubicBezTo>
                    <a:pt x="4" y="20"/>
                    <a:pt x="0" y="30"/>
                    <a:pt x="0" y="40"/>
                  </a:cubicBezTo>
                  <a:cubicBezTo>
                    <a:pt x="0" y="51"/>
                    <a:pt x="4" y="61"/>
                    <a:pt x="12" y="69"/>
                  </a:cubicBezTo>
                  <a:cubicBezTo>
                    <a:pt x="19" y="76"/>
                    <a:pt x="30" y="80"/>
                    <a:pt x="40" y="80"/>
                  </a:cubicBezTo>
                  <a:cubicBezTo>
                    <a:pt x="51" y="80"/>
                    <a:pt x="61" y="76"/>
                    <a:pt x="68" y="69"/>
                  </a:cubicBezTo>
                  <a:cubicBezTo>
                    <a:pt x="76" y="61"/>
                    <a:pt x="80" y="51"/>
                    <a:pt x="80" y="40"/>
                  </a:cubicBezTo>
                  <a:cubicBezTo>
                    <a:pt x="80" y="30"/>
                    <a:pt x="76" y="20"/>
                    <a:pt x="68" y="12"/>
                  </a:cubicBezTo>
                  <a:cubicBezTo>
                    <a:pt x="61" y="5"/>
                    <a:pt x="51" y="0"/>
                    <a:pt x="40" y="0"/>
                  </a:cubicBezTo>
                  <a:close/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44" name="Freeform 55"/>
            <p:cNvSpPr>
              <a:spLocks noEditPoints="1"/>
            </p:cNvSpPr>
            <p:nvPr/>
          </p:nvSpPr>
          <p:spPr bwMode="auto">
            <a:xfrm>
              <a:off x="2401888" y="1755775"/>
              <a:ext cx="17463" cy="17463"/>
            </a:xfrm>
            <a:custGeom>
              <a:avLst/>
              <a:gdLst>
                <a:gd name="T0" fmla="*/ 40 w 80"/>
                <a:gd name="T1" fmla="*/ 0 h 80"/>
                <a:gd name="T2" fmla="*/ 11 w 80"/>
                <a:gd name="T3" fmla="*/ 12 h 80"/>
                <a:gd name="T4" fmla="*/ 0 w 80"/>
                <a:gd name="T5" fmla="*/ 40 h 80"/>
                <a:gd name="T6" fmla="*/ 11 w 80"/>
                <a:gd name="T7" fmla="*/ 68 h 80"/>
                <a:gd name="T8" fmla="*/ 40 w 80"/>
                <a:gd name="T9" fmla="*/ 80 h 80"/>
                <a:gd name="T10" fmla="*/ 68 w 80"/>
                <a:gd name="T11" fmla="*/ 68 h 80"/>
                <a:gd name="T12" fmla="*/ 80 w 80"/>
                <a:gd name="T13" fmla="*/ 40 h 80"/>
                <a:gd name="T14" fmla="*/ 68 w 80"/>
                <a:gd name="T15" fmla="*/ 12 h 80"/>
                <a:gd name="T16" fmla="*/ 40 w 80"/>
                <a:gd name="T17" fmla="*/ 0 h 80"/>
                <a:gd name="T18" fmla="*/ 40 w 80"/>
                <a:gd name="T19" fmla="*/ 0 h 80"/>
                <a:gd name="T20" fmla="*/ 40 w 80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4" y="19"/>
                    <a:pt x="0" y="29"/>
                    <a:pt x="0" y="40"/>
                  </a:cubicBezTo>
                  <a:cubicBezTo>
                    <a:pt x="0" y="51"/>
                    <a:pt x="4" y="61"/>
                    <a:pt x="11" y="68"/>
                  </a:cubicBezTo>
                  <a:cubicBezTo>
                    <a:pt x="19" y="76"/>
                    <a:pt x="29" y="80"/>
                    <a:pt x="40" y="80"/>
                  </a:cubicBezTo>
                  <a:cubicBezTo>
                    <a:pt x="50" y="80"/>
                    <a:pt x="61" y="76"/>
                    <a:pt x="68" y="68"/>
                  </a:cubicBezTo>
                  <a:cubicBezTo>
                    <a:pt x="75" y="61"/>
                    <a:pt x="80" y="51"/>
                    <a:pt x="80" y="40"/>
                  </a:cubicBezTo>
                  <a:cubicBezTo>
                    <a:pt x="80" y="29"/>
                    <a:pt x="75" y="19"/>
                    <a:pt x="68" y="12"/>
                  </a:cubicBezTo>
                  <a:cubicBezTo>
                    <a:pt x="61" y="4"/>
                    <a:pt x="50" y="0"/>
                    <a:pt x="40" y="0"/>
                  </a:cubicBezTo>
                  <a:close/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45" name="Freeform 56"/>
            <p:cNvSpPr>
              <a:spLocks noEditPoints="1"/>
            </p:cNvSpPr>
            <p:nvPr/>
          </p:nvSpPr>
          <p:spPr bwMode="auto">
            <a:xfrm>
              <a:off x="2289175" y="1498600"/>
              <a:ext cx="457200" cy="457200"/>
            </a:xfrm>
            <a:custGeom>
              <a:avLst/>
              <a:gdLst>
                <a:gd name="T0" fmla="*/ 1946 w 2048"/>
                <a:gd name="T1" fmla="*/ 394 h 2048"/>
                <a:gd name="T2" fmla="*/ 1956 w 2048"/>
                <a:gd name="T3" fmla="*/ 213 h 2048"/>
                <a:gd name="T4" fmla="*/ 1735 w 2048"/>
                <a:gd name="T5" fmla="*/ 135 h 2048"/>
                <a:gd name="T6" fmla="*/ 1614 w 2048"/>
                <a:gd name="T7" fmla="*/ 0 h 2048"/>
                <a:gd name="T8" fmla="*/ 1402 w 2048"/>
                <a:gd name="T9" fmla="*/ 102 h 2048"/>
                <a:gd name="T10" fmla="*/ 1221 w 2048"/>
                <a:gd name="T11" fmla="*/ 92 h 2048"/>
                <a:gd name="T12" fmla="*/ 160 w 2048"/>
                <a:gd name="T13" fmla="*/ 248 h 2048"/>
                <a:gd name="T14" fmla="*/ 160 w 2048"/>
                <a:gd name="T15" fmla="*/ 1672 h 2048"/>
                <a:gd name="T16" fmla="*/ 700 w 2048"/>
                <a:gd name="T17" fmla="*/ 1808 h 2048"/>
                <a:gd name="T18" fmla="*/ 596 w 2048"/>
                <a:gd name="T19" fmla="*/ 2048 h 2048"/>
                <a:gd name="T20" fmla="*/ 1372 w 2048"/>
                <a:gd name="T21" fmla="*/ 1952 h 2048"/>
                <a:gd name="T22" fmla="*/ 1132 w 2048"/>
                <a:gd name="T23" fmla="*/ 1672 h 2048"/>
                <a:gd name="T24" fmla="*/ 1927 w 2048"/>
                <a:gd name="T25" fmla="*/ 856 h 2048"/>
                <a:gd name="T26" fmla="*/ 1956 w 2048"/>
                <a:gd name="T27" fmla="*/ 770 h 2048"/>
                <a:gd name="T28" fmla="*/ 2008 w 2048"/>
                <a:gd name="T29" fmla="*/ 646 h 2048"/>
                <a:gd name="T30" fmla="*/ 2048 w 2048"/>
                <a:gd name="T31" fmla="*/ 434 h 2048"/>
                <a:gd name="T32" fmla="*/ 636 w 2048"/>
                <a:gd name="T33" fmla="*/ 1968 h 2048"/>
                <a:gd name="T34" fmla="*/ 1228 w 2048"/>
                <a:gd name="T35" fmla="*/ 1888 h 2048"/>
                <a:gd name="T36" fmla="*/ 876 w 2048"/>
                <a:gd name="T37" fmla="*/ 1808 h 2048"/>
                <a:gd name="T38" fmla="*/ 1052 w 2048"/>
                <a:gd name="T39" fmla="*/ 1808 h 2048"/>
                <a:gd name="T40" fmla="*/ 160 w 2048"/>
                <a:gd name="T41" fmla="*/ 1592 h 2048"/>
                <a:gd name="T42" fmla="*/ 1567 w 2048"/>
                <a:gd name="T43" fmla="*/ 1420 h 2048"/>
                <a:gd name="T44" fmla="*/ 80 w 2048"/>
                <a:gd name="T45" fmla="*/ 1340 h 2048"/>
                <a:gd name="T46" fmla="*/ 425 w 2048"/>
                <a:gd name="T47" fmla="*/ 1188 h 2048"/>
                <a:gd name="T48" fmla="*/ 80 w 2048"/>
                <a:gd name="T49" fmla="*/ 408 h 2048"/>
                <a:gd name="T50" fmla="*/ 1110 w 2048"/>
                <a:gd name="T51" fmla="*/ 394 h 2048"/>
                <a:gd name="T52" fmla="*/ 1008 w 2048"/>
                <a:gd name="T53" fmla="*/ 434 h 2048"/>
                <a:gd name="T54" fmla="*/ 1110 w 2048"/>
                <a:gd name="T55" fmla="*/ 646 h 2048"/>
                <a:gd name="T56" fmla="*/ 1100 w 2048"/>
                <a:gd name="T57" fmla="*/ 827 h 2048"/>
                <a:gd name="T58" fmla="*/ 1322 w 2048"/>
                <a:gd name="T59" fmla="*/ 904 h 2048"/>
                <a:gd name="T60" fmla="*/ 1442 w 2048"/>
                <a:gd name="T61" fmla="*/ 1040 h 2048"/>
                <a:gd name="T62" fmla="*/ 1654 w 2048"/>
                <a:gd name="T63" fmla="*/ 938 h 2048"/>
                <a:gd name="T64" fmla="*/ 1807 w 2048"/>
                <a:gd name="T65" fmla="*/ 960 h 2048"/>
                <a:gd name="T66" fmla="*/ 1847 w 2048"/>
                <a:gd name="T67" fmla="*/ 1512 h 2048"/>
                <a:gd name="T68" fmla="*/ 1876 w 2048"/>
                <a:gd name="T69" fmla="*/ 597 h 2048"/>
                <a:gd name="T70" fmla="*/ 1872 w 2048"/>
                <a:gd name="T71" fmla="*/ 799 h 2048"/>
                <a:gd name="T72" fmla="*/ 1723 w 2048"/>
                <a:gd name="T73" fmla="*/ 819 h 2048"/>
                <a:gd name="T74" fmla="*/ 1574 w 2048"/>
                <a:gd name="T75" fmla="*/ 907 h 2048"/>
                <a:gd name="T76" fmla="*/ 1482 w 2048"/>
                <a:gd name="T77" fmla="*/ 907 h 2048"/>
                <a:gd name="T78" fmla="*/ 1315 w 2048"/>
                <a:gd name="T79" fmla="*/ 814 h 2048"/>
                <a:gd name="T80" fmla="*/ 1184 w 2048"/>
                <a:gd name="T81" fmla="*/ 799 h 2048"/>
                <a:gd name="T82" fmla="*/ 1180 w 2048"/>
                <a:gd name="T83" fmla="*/ 597 h 2048"/>
                <a:gd name="T84" fmla="*/ 1088 w 2048"/>
                <a:gd name="T85" fmla="*/ 474 h 2048"/>
                <a:gd name="T86" fmla="*/ 1227 w 2048"/>
                <a:gd name="T87" fmla="*/ 329 h 2048"/>
                <a:gd name="T88" fmla="*/ 1249 w 2048"/>
                <a:gd name="T89" fmla="*/ 176 h 2048"/>
                <a:gd name="T90" fmla="*/ 1451 w 2048"/>
                <a:gd name="T91" fmla="*/ 172 h 2048"/>
                <a:gd name="T92" fmla="*/ 1574 w 2048"/>
                <a:gd name="T93" fmla="*/ 80 h 2048"/>
                <a:gd name="T94" fmla="*/ 1720 w 2048"/>
                <a:gd name="T95" fmla="*/ 219 h 2048"/>
                <a:gd name="T96" fmla="*/ 1807 w 2048"/>
                <a:gd name="T97" fmla="*/ 176 h 2048"/>
                <a:gd name="T98" fmla="*/ 1829 w 2048"/>
                <a:gd name="T99" fmla="*/ 284 h 2048"/>
                <a:gd name="T100" fmla="*/ 1915 w 2048"/>
                <a:gd name="T101" fmla="*/ 474 h 2048"/>
                <a:gd name="T102" fmla="*/ 1968 w 2048"/>
                <a:gd name="T103" fmla="*/ 566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48" h="2048">
                  <a:moveTo>
                    <a:pt x="2048" y="434"/>
                  </a:moveTo>
                  <a:cubicBezTo>
                    <a:pt x="2048" y="412"/>
                    <a:pt x="2030" y="394"/>
                    <a:pt x="2008" y="394"/>
                  </a:cubicBezTo>
                  <a:cubicBezTo>
                    <a:pt x="1946" y="394"/>
                    <a:pt x="1946" y="394"/>
                    <a:pt x="1946" y="394"/>
                  </a:cubicBezTo>
                  <a:cubicBezTo>
                    <a:pt x="1938" y="366"/>
                    <a:pt x="1927" y="339"/>
                    <a:pt x="1913" y="313"/>
                  </a:cubicBezTo>
                  <a:cubicBezTo>
                    <a:pt x="1956" y="270"/>
                    <a:pt x="1956" y="270"/>
                    <a:pt x="1956" y="270"/>
                  </a:cubicBezTo>
                  <a:cubicBezTo>
                    <a:pt x="1972" y="254"/>
                    <a:pt x="1972" y="229"/>
                    <a:pt x="1956" y="213"/>
                  </a:cubicBezTo>
                  <a:cubicBezTo>
                    <a:pt x="1835" y="92"/>
                    <a:pt x="1835" y="92"/>
                    <a:pt x="1835" y="92"/>
                  </a:cubicBezTo>
                  <a:cubicBezTo>
                    <a:pt x="1819" y="76"/>
                    <a:pt x="1794" y="76"/>
                    <a:pt x="1778" y="92"/>
                  </a:cubicBezTo>
                  <a:cubicBezTo>
                    <a:pt x="1735" y="135"/>
                    <a:pt x="1735" y="135"/>
                    <a:pt x="1735" y="135"/>
                  </a:cubicBezTo>
                  <a:cubicBezTo>
                    <a:pt x="1709" y="121"/>
                    <a:pt x="1682" y="110"/>
                    <a:pt x="1654" y="102"/>
                  </a:cubicBezTo>
                  <a:cubicBezTo>
                    <a:pt x="1654" y="40"/>
                    <a:pt x="1654" y="40"/>
                    <a:pt x="1654" y="40"/>
                  </a:cubicBezTo>
                  <a:cubicBezTo>
                    <a:pt x="1654" y="18"/>
                    <a:pt x="1636" y="0"/>
                    <a:pt x="1614" y="0"/>
                  </a:cubicBezTo>
                  <a:cubicBezTo>
                    <a:pt x="1442" y="0"/>
                    <a:pt x="1442" y="0"/>
                    <a:pt x="1442" y="0"/>
                  </a:cubicBezTo>
                  <a:cubicBezTo>
                    <a:pt x="1420" y="0"/>
                    <a:pt x="1402" y="18"/>
                    <a:pt x="1402" y="40"/>
                  </a:cubicBezTo>
                  <a:cubicBezTo>
                    <a:pt x="1402" y="102"/>
                    <a:pt x="1402" y="102"/>
                    <a:pt x="1402" y="102"/>
                  </a:cubicBezTo>
                  <a:cubicBezTo>
                    <a:pt x="1374" y="110"/>
                    <a:pt x="1347" y="121"/>
                    <a:pt x="1321" y="135"/>
                  </a:cubicBezTo>
                  <a:cubicBezTo>
                    <a:pt x="1278" y="92"/>
                    <a:pt x="1278" y="92"/>
                    <a:pt x="1278" y="92"/>
                  </a:cubicBezTo>
                  <a:cubicBezTo>
                    <a:pt x="1262" y="76"/>
                    <a:pt x="1237" y="76"/>
                    <a:pt x="1221" y="92"/>
                  </a:cubicBezTo>
                  <a:cubicBezTo>
                    <a:pt x="1100" y="213"/>
                    <a:pt x="1100" y="213"/>
                    <a:pt x="1100" y="213"/>
                  </a:cubicBezTo>
                  <a:cubicBezTo>
                    <a:pt x="1090" y="223"/>
                    <a:pt x="1086" y="236"/>
                    <a:pt x="1088" y="248"/>
                  </a:cubicBezTo>
                  <a:cubicBezTo>
                    <a:pt x="160" y="248"/>
                    <a:pt x="160" y="248"/>
                    <a:pt x="160" y="248"/>
                  </a:cubicBezTo>
                  <a:cubicBezTo>
                    <a:pt x="72" y="248"/>
                    <a:pt x="0" y="320"/>
                    <a:pt x="0" y="408"/>
                  </a:cubicBezTo>
                  <a:cubicBezTo>
                    <a:pt x="0" y="1512"/>
                    <a:pt x="0" y="1512"/>
                    <a:pt x="0" y="1512"/>
                  </a:cubicBezTo>
                  <a:cubicBezTo>
                    <a:pt x="0" y="1600"/>
                    <a:pt x="72" y="1672"/>
                    <a:pt x="160" y="1672"/>
                  </a:cubicBezTo>
                  <a:cubicBezTo>
                    <a:pt x="796" y="1672"/>
                    <a:pt x="796" y="1672"/>
                    <a:pt x="796" y="1672"/>
                  </a:cubicBezTo>
                  <a:cubicBezTo>
                    <a:pt x="796" y="1808"/>
                    <a:pt x="796" y="1808"/>
                    <a:pt x="796" y="1808"/>
                  </a:cubicBezTo>
                  <a:cubicBezTo>
                    <a:pt x="700" y="1808"/>
                    <a:pt x="700" y="1808"/>
                    <a:pt x="700" y="1808"/>
                  </a:cubicBezTo>
                  <a:cubicBezTo>
                    <a:pt x="620" y="1808"/>
                    <a:pt x="556" y="1873"/>
                    <a:pt x="556" y="1952"/>
                  </a:cubicBezTo>
                  <a:cubicBezTo>
                    <a:pt x="556" y="2008"/>
                    <a:pt x="556" y="2008"/>
                    <a:pt x="556" y="2008"/>
                  </a:cubicBezTo>
                  <a:cubicBezTo>
                    <a:pt x="556" y="2030"/>
                    <a:pt x="574" y="2048"/>
                    <a:pt x="596" y="2048"/>
                  </a:cubicBezTo>
                  <a:cubicBezTo>
                    <a:pt x="1332" y="2048"/>
                    <a:pt x="1332" y="2048"/>
                    <a:pt x="1332" y="2048"/>
                  </a:cubicBezTo>
                  <a:cubicBezTo>
                    <a:pt x="1354" y="2048"/>
                    <a:pt x="1372" y="2030"/>
                    <a:pt x="1372" y="2008"/>
                  </a:cubicBezTo>
                  <a:cubicBezTo>
                    <a:pt x="1372" y="1952"/>
                    <a:pt x="1372" y="1952"/>
                    <a:pt x="1372" y="1952"/>
                  </a:cubicBezTo>
                  <a:cubicBezTo>
                    <a:pt x="1372" y="1873"/>
                    <a:pt x="1307" y="1808"/>
                    <a:pt x="1228" y="1808"/>
                  </a:cubicBezTo>
                  <a:cubicBezTo>
                    <a:pt x="1132" y="1808"/>
                    <a:pt x="1132" y="1808"/>
                    <a:pt x="1132" y="1808"/>
                  </a:cubicBezTo>
                  <a:cubicBezTo>
                    <a:pt x="1132" y="1672"/>
                    <a:pt x="1132" y="1672"/>
                    <a:pt x="1132" y="1672"/>
                  </a:cubicBezTo>
                  <a:cubicBezTo>
                    <a:pt x="1767" y="1672"/>
                    <a:pt x="1767" y="1672"/>
                    <a:pt x="1767" y="1672"/>
                  </a:cubicBezTo>
                  <a:cubicBezTo>
                    <a:pt x="1855" y="1672"/>
                    <a:pt x="1927" y="1600"/>
                    <a:pt x="1927" y="1512"/>
                  </a:cubicBezTo>
                  <a:cubicBezTo>
                    <a:pt x="1927" y="856"/>
                    <a:pt x="1927" y="856"/>
                    <a:pt x="1927" y="856"/>
                  </a:cubicBezTo>
                  <a:cubicBezTo>
                    <a:pt x="1956" y="827"/>
                    <a:pt x="1956" y="827"/>
                    <a:pt x="1956" y="827"/>
                  </a:cubicBezTo>
                  <a:cubicBezTo>
                    <a:pt x="1964" y="819"/>
                    <a:pt x="1968" y="809"/>
                    <a:pt x="1968" y="799"/>
                  </a:cubicBezTo>
                  <a:cubicBezTo>
                    <a:pt x="1968" y="788"/>
                    <a:pt x="1964" y="778"/>
                    <a:pt x="1956" y="770"/>
                  </a:cubicBezTo>
                  <a:cubicBezTo>
                    <a:pt x="1913" y="727"/>
                    <a:pt x="1913" y="727"/>
                    <a:pt x="1913" y="727"/>
                  </a:cubicBezTo>
                  <a:cubicBezTo>
                    <a:pt x="1927" y="701"/>
                    <a:pt x="1938" y="674"/>
                    <a:pt x="1946" y="646"/>
                  </a:cubicBezTo>
                  <a:cubicBezTo>
                    <a:pt x="2008" y="646"/>
                    <a:pt x="2008" y="646"/>
                    <a:pt x="2008" y="646"/>
                  </a:cubicBezTo>
                  <a:cubicBezTo>
                    <a:pt x="2019" y="646"/>
                    <a:pt x="2029" y="642"/>
                    <a:pt x="2036" y="634"/>
                  </a:cubicBezTo>
                  <a:cubicBezTo>
                    <a:pt x="2044" y="627"/>
                    <a:pt x="2048" y="616"/>
                    <a:pt x="2048" y="606"/>
                  </a:cubicBezTo>
                  <a:lnTo>
                    <a:pt x="2048" y="434"/>
                  </a:lnTo>
                  <a:close/>
                  <a:moveTo>
                    <a:pt x="1292" y="1952"/>
                  </a:moveTo>
                  <a:cubicBezTo>
                    <a:pt x="1292" y="1968"/>
                    <a:pt x="1292" y="1968"/>
                    <a:pt x="1292" y="1968"/>
                  </a:cubicBezTo>
                  <a:cubicBezTo>
                    <a:pt x="636" y="1968"/>
                    <a:pt x="636" y="1968"/>
                    <a:pt x="636" y="1968"/>
                  </a:cubicBezTo>
                  <a:cubicBezTo>
                    <a:pt x="636" y="1952"/>
                    <a:pt x="636" y="1952"/>
                    <a:pt x="636" y="1952"/>
                  </a:cubicBezTo>
                  <a:cubicBezTo>
                    <a:pt x="636" y="1917"/>
                    <a:pt x="664" y="1888"/>
                    <a:pt x="700" y="1888"/>
                  </a:cubicBezTo>
                  <a:cubicBezTo>
                    <a:pt x="1228" y="1888"/>
                    <a:pt x="1228" y="1888"/>
                    <a:pt x="1228" y="1888"/>
                  </a:cubicBezTo>
                  <a:cubicBezTo>
                    <a:pt x="1263" y="1888"/>
                    <a:pt x="1292" y="1917"/>
                    <a:pt x="1292" y="1952"/>
                  </a:cubicBezTo>
                  <a:close/>
                  <a:moveTo>
                    <a:pt x="1052" y="1808"/>
                  </a:moveTo>
                  <a:cubicBezTo>
                    <a:pt x="876" y="1808"/>
                    <a:pt x="876" y="1808"/>
                    <a:pt x="876" y="1808"/>
                  </a:cubicBezTo>
                  <a:cubicBezTo>
                    <a:pt x="876" y="1672"/>
                    <a:pt x="876" y="1672"/>
                    <a:pt x="876" y="1672"/>
                  </a:cubicBezTo>
                  <a:cubicBezTo>
                    <a:pt x="1052" y="1672"/>
                    <a:pt x="1052" y="1672"/>
                    <a:pt x="1052" y="1672"/>
                  </a:cubicBezTo>
                  <a:lnTo>
                    <a:pt x="1052" y="1808"/>
                  </a:lnTo>
                  <a:close/>
                  <a:moveTo>
                    <a:pt x="1847" y="1512"/>
                  </a:moveTo>
                  <a:cubicBezTo>
                    <a:pt x="1847" y="1556"/>
                    <a:pt x="1811" y="1592"/>
                    <a:pt x="1767" y="1592"/>
                  </a:cubicBezTo>
                  <a:cubicBezTo>
                    <a:pt x="160" y="1592"/>
                    <a:pt x="160" y="1592"/>
                    <a:pt x="160" y="1592"/>
                  </a:cubicBezTo>
                  <a:cubicBezTo>
                    <a:pt x="116" y="1592"/>
                    <a:pt x="80" y="1556"/>
                    <a:pt x="80" y="1512"/>
                  </a:cubicBezTo>
                  <a:cubicBezTo>
                    <a:pt x="80" y="1420"/>
                    <a:pt x="80" y="1420"/>
                    <a:pt x="80" y="1420"/>
                  </a:cubicBezTo>
                  <a:cubicBezTo>
                    <a:pt x="1567" y="1420"/>
                    <a:pt x="1567" y="1420"/>
                    <a:pt x="1567" y="1420"/>
                  </a:cubicBezTo>
                  <a:cubicBezTo>
                    <a:pt x="1589" y="1420"/>
                    <a:pt x="1607" y="1403"/>
                    <a:pt x="1607" y="1380"/>
                  </a:cubicBezTo>
                  <a:cubicBezTo>
                    <a:pt x="1607" y="1358"/>
                    <a:pt x="1589" y="1340"/>
                    <a:pt x="1567" y="1340"/>
                  </a:cubicBezTo>
                  <a:cubicBezTo>
                    <a:pt x="80" y="1340"/>
                    <a:pt x="80" y="1340"/>
                    <a:pt x="80" y="1340"/>
                  </a:cubicBezTo>
                  <a:cubicBezTo>
                    <a:pt x="80" y="1228"/>
                    <a:pt x="80" y="1228"/>
                    <a:pt x="80" y="1228"/>
                  </a:cubicBezTo>
                  <a:cubicBezTo>
                    <a:pt x="385" y="1228"/>
                    <a:pt x="385" y="1228"/>
                    <a:pt x="385" y="1228"/>
                  </a:cubicBezTo>
                  <a:cubicBezTo>
                    <a:pt x="407" y="1228"/>
                    <a:pt x="425" y="1210"/>
                    <a:pt x="425" y="1188"/>
                  </a:cubicBezTo>
                  <a:cubicBezTo>
                    <a:pt x="425" y="1166"/>
                    <a:pt x="407" y="1148"/>
                    <a:pt x="385" y="1148"/>
                  </a:cubicBezTo>
                  <a:cubicBezTo>
                    <a:pt x="80" y="1148"/>
                    <a:pt x="80" y="1148"/>
                    <a:pt x="80" y="1148"/>
                  </a:cubicBezTo>
                  <a:cubicBezTo>
                    <a:pt x="80" y="408"/>
                    <a:pt x="80" y="408"/>
                    <a:pt x="80" y="408"/>
                  </a:cubicBezTo>
                  <a:cubicBezTo>
                    <a:pt x="80" y="364"/>
                    <a:pt x="116" y="328"/>
                    <a:pt x="160" y="328"/>
                  </a:cubicBezTo>
                  <a:cubicBezTo>
                    <a:pt x="1136" y="328"/>
                    <a:pt x="1136" y="328"/>
                    <a:pt x="1136" y="328"/>
                  </a:cubicBezTo>
                  <a:cubicBezTo>
                    <a:pt x="1126" y="349"/>
                    <a:pt x="1117" y="371"/>
                    <a:pt x="1110" y="394"/>
                  </a:cubicBezTo>
                  <a:cubicBezTo>
                    <a:pt x="1048" y="394"/>
                    <a:pt x="1048" y="394"/>
                    <a:pt x="1048" y="394"/>
                  </a:cubicBezTo>
                  <a:cubicBezTo>
                    <a:pt x="1037" y="394"/>
                    <a:pt x="1027" y="398"/>
                    <a:pt x="1020" y="406"/>
                  </a:cubicBezTo>
                  <a:cubicBezTo>
                    <a:pt x="1012" y="413"/>
                    <a:pt x="1008" y="424"/>
                    <a:pt x="1008" y="434"/>
                  </a:cubicBezTo>
                  <a:cubicBezTo>
                    <a:pt x="1008" y="606"/>
                    <a:pt x="1008" y="606"/>
                    <a:pt x="1008" y="606"/>
                  </a:cubicBezTo>
                  <a:cubicBezTo>
                    <a:pt x="1008" y="628"/>
                    <a:pt x="1026" y="646"/>
                    <a:pt x="1048" y="646"/>
                  </a:cubicBezTo>
                  <a:cubicBezTo>
                    <a:pt x="1110" y="646"/>
                    <a:pt x="1110" y="646"/>
                    <a:pt x="1110" y="646"/>
                  </a:cubicBezTo>
                  <a:cubicBezTo>
                    <a:pt x="1119" y="674"/>
                    <a:pt x="1130" y="701"/>
                    <a:pt x="1144" y="726"/>
                  </a:cubicBezTo>
                  <a:cubicBezTo>
                    <a:pt x="1100" y="770"/>
                    <a:pt x="1100" y="770"/>
                    <a:pt x="1100" y="770"/>
                  </a:cubicBezTo>
                  <a:cubicBezTo>
                    <a:pt x="1084" y="786"/>
                    <a:pt x="1084" y="811"/>
                    <a:pt x="1100" y="827"/>
                  </a:cubicBezTo>
                  <a:cubicBezTo>
                    <a:pt x="1221" y="948"/>
                    <a:pt x="1221" y="948"/>
                    <a:pt x="1221" y="948"/>
                  </a:cubicBezTo>
                  <a:cubicBezTo>
                    <a:pt x="1237" y="964"/>
                    <a:pt x="1262" y="964"/>
                    <a:pt x="1278" y="948"/>
                  </a:cubicBezTo>
                  <a:cubicBezTo>
                    <a:pt x="1322" y="904"/>
                    <a:pt x="1322" y="904"/>
                    <a:pt x="1322" y="904"/>
                  </a:cubicBezTo>
                  <a:cubicBezTo>
                    <a:pt x="1347" y="918"/>
                    <a:pt x="1374" y="929"/>
                    <a:pt x="1402" y="938"/>
                  </a:cubicBezTo>
                  <a:cubicBezTo>
                    <a:pt x="1402" y="1000"/>
                    <a:pt x="1402" y="1000"/>
                    <a:pt x="1402" y="1000"/>
                  </a:cubicBezTo>
                  <a:cubicBezTo>
                    <a:pt x="1402" y="1022"/>
                    <a:pt x="1420" y="1040"/>
                    <a:pt x="1442" y="1040"/>
                  </a:cubicBezTo>
                  <a:cubicBezTo>
                    <a:pt x="1614" y="1040"/>
                    <a:pt x="1614" y="1040"/>
                    <a:pt x="1614" y="1040"/>
                  </a:cubicBezTo>
                  <a:cubicBezTo>
                    <a:pt x="1636" y="1040"/>
                    <a:pt x="1654" y="1022"/>
                    <a:pt x="1654" y="1000"/>
                  </a:cubicBezTo>
                  <a:cubicBezTo>
                    <a:pt x="1654" y="938"/>
                    <a:pt x="1654" y="938"/>
                    <a:pt x="1654" y="938"/>
                  </a:cubicBezTo>
                  <a:cubicBezTo>
                    <a:pt x="1682" y="930"/>
                    <a:pt x="1709" y="918"/>
                    <a:pt x="1735" y="905"/>
                  </a:cubicBezTo>
                  <a:cubicBezTo>
                    <a:pt x="1778" y="948"/>
                    <a:pt x="1778" y="948"/>
                    <a:pt x="1778" y="948"/>
                  </a:cubicBezTo>
                  <a:cubicBezTo>
                    <a:pt x="1786" y="956"/>
                    <a:pt x="1796" y="960"/>
                    <a:pt x="1807" y="960"/>
                  </a:cubicBezTo>
                  <a:cubicBezTo>
                    <a:pt x="1817" y="960"/>
                    <a:pt x="1827" y="956"/>
                    <a:pt x="1835" y="948"/>
                  </a:cubicBezTo>
                  <a:cubicBezTo>
                    <a:pt x="1847" y="936"/>
                    <a:pt x="1847" y="936"/>
                    <a:pt x="1847" y="936"/>
                  </a:cubicBezTo>
                  <a:lnTo>
                    <a:pt x="1847" y="1512"/>
                  </a:lnTo>
                  <a:close/>
                  <a:moveTo>
                    <a:pt x="1968" y="566"/>
                  </a:moveTo>
                  <a:cubicBezTo>
                    <a:pt x="1915" y="566"/>
                    <a:pt x="1915" y="566"/>
                    <a:pt x="1915" y="566"/>
                  </a:cubicBezTo>
                  <a:cubicBezTo>
                    <a:pt x="1897" y="566"/>
                    <a:pt x="1880" y="579"/>
                    <a:pt x="1876" y="597"/>
                  </a:cubicBezTo>
                  <a:cubicBezTo>
                    <a:pt x="1867" y="638"/>
                    <a:pt x="1851" y="676"/>
                    <a:pt x="1829" y="712"/>
                  </a:cubicBezTo>
                  <a:cubicBezTo>
                    <a:pt x="1819" y="727"/>
                    <a:pt x="1821" y="748"/>
                    <a:pt x="1834" y="761"/>
                  </a:cubicBezTo>
                  <a:cubicBezTo>
                    <a:pt x="1872" y="799"/>
                    <a:pt x="1872" y="799"/>
                    <a:pt x="1872" y="799"/>
                  </a:cubicBezTo>
                  <a:cubicBezTo>
                    <a:pt x="1807" y="864"/>
                    <a:pt x="1807" y="864"/>
                    <a:pt x="1807" y="864"/>
                  </a:cubicBezTo>
                  <a:cubicBezTo>
                    <a:pt x="1769" y="826"/>
                    <a:pt x="1769" y="826"/>
                    <a:pt x="1769" y="826"/>
                  </a:cubicBezTo>
                  <a:cubicBezTo>
                    <a:pt x="1757" y="814"/>
                    <a:pt x="1739" y="811"/>
                    <a:pt x="1723" y="819"/>
                  </a:cubicBezTo>
                  <a:cubicBezTo>
                    <a:pt x="1722" y="819"/>
                    <a:pt x="1721" y="820"/>
                    <a:pt x="1720" y="821"/>
                  </a:cubicBezTo>
                  <a:cubicBezTo>
                    <a:pt x="1684" y="843"/>
                    <a:pt x="1646" y="859"/>
                    <a:pt x="1605" y="868"/>
                  </a:cubicBezTo>
                  <a:cubicBezTo>
                    <a:pt x="1587" y="872"/>
                    <a:pt x="1574" y="888"/>
                    <a:pt x="1574" y="907"/>
                  </a:cubicBezTo>
                  <a:cubicBezTo>
                    <a:pt x="1574" y="960"/>
                    <a:pt x="1574" y="960"/>
                    <a:pt x="1574" y="960"/>
                  </a:cubicBezTo>
                  <a:cubicBezTo>
                    <a:pt x="1482" y="960"/>
                    <a:pt x="1482" y="960"/>
                    <a:pt x="1482" y="960"/>
                  </a:cubicBezTo>
                  <a:cubicBezTo>
                    <a:pt x="1482" y="907"/>
                    <a:pt x="1482" y="907"/>
                    <a:pt x="1482" y="907"/>
                  </a:cubicBezTo>
                  <a:cubicBezTo>
                    <a:pt x="1482" y="888"/>
                    <a:pt x="1469" y="872"/>
                    <a:pt x="1451" y="868"/>
                  </a:cubicBezTo>
                  <a:cubicBezTo>
                    <a:pt x="1410" y="859"/>
                    <a:pt x="1372" y="843"/>
                    <a:pt x="1337" y="821"/>
                  </a:cubicBezTo>
                  <a:cubicBezTo>
                    <a:pt x="1330" y="816"/>
                    <a:pt x="1323" y="814"/>
                    <a:pt x="1315" y="814"/>
                  </a:cubicBezTo>
                  <a:cubicBezTo>
                    <a:pt x="1305" y="814"/>
                    <a:pt x="1294" y="818"/>
                    <a:pt x="1287" y="826"/>
                  </a:cubicBezTo>
                  <a:cubicBezTo>
                    <a:pt x="1249" y="864"/>
                    <a:pt x="1249" y="864"/>
                    <a:pt x="1249" y="864"/>
                  </a:cubicBezTo>
                  <a:cubicBezTo>
                    <a:pt x="1184" y="799"/>
                    <a:pt x="1184" y="799"/>
                    <a:pt x="1184" y="799"/>
                  </a:cubicBezTo>
                  <a:cubicBezTo>
                    <a:pt x="1222" y="761"/>
                    <a:pt x="1222" y="761"/>
                    <a:pt x="1222" y="761"/>
                  </a:cubicBezTo>
                  <a:cubicBezTo>
                    <a:pt x="1235" y="748"/>
                    <a:pt x="1238" y="727"/>
                    <a:pt x="1227" y="711"/>
                  </a:cubicBezTo>
                  <a:cubicBezTo>
                    <a:pt x="1205" y="676"/>
                    <a:pt x="1189" y="638"/>
                    <a:pt x="1180" y="597"/>
                  </a:cubicBezTo>
                  <a:cubicBezTo>
                    <a:pt x="1176" y="579"/>
                    <a:pt x="1160" y="566"/>
                    <a:pt x="1141" y="566"/>
                  </a:cubicBezTo>
                  <a:cubicBezTo>
                    <a:pt x="1088" y="566"/>
                    <a:pt x="1088" y="566"/>
                    <a:pt x="1088" y="566"/>
                  </a:cubicBezTo>
                  <a:cubicBezTo>
                    <a:pt x="1088" y="474"/>
                    <a:pt x="1088" y="474"/>
                    <a:pt x="1088" y="474"/>
                  </a:cubicBezTo>
                  <a:cubicBezTo>
                    <a:pt x="1141" y="474"/>
                    <a:pt x="1141" y="474"/>
                    <a:pt x="1141" y="474"/>
                  </a:cubicBezTo>
                  <a:cubicBezTo>
                    <a:pt x="1160" y="474"/>
                    <a:pt x="1176" y="461"/>
                    <a:pt x="1180" y="443"/>
                  </a:cubicBezTo>
                  <a:cubicBezTo>
                    <a:pt x="1189" y="402"/>
                    <a:pt x="1205" y="364"/>
                    <a:pt x="1227" y="329"/>
                  </a:cubicBezTo>
                  <a:cubicBezTo>
                    <a:pt x="1237" y="313"/>
                    <a:pt x="1235" y="292"/>
                    <a:pt x="1222" y="279"/>
                  </a:cubicBezTo>
                  <a:cubicBezTo>
                    <a:pt x="1184" y="241"/>
                    <a:pt x="1184" y="241"/>
                    <a:pt x="1184" y="241"/>
                  </a:cubicBezTo>
                  <a:cubicBezTo>
                    <a:pt x="1249" y="176"/>
                    <a:pt x="1249" y="176"/>
                    <a:pt x="1249" y="176"/>
                  </a:cubicBezTo>
                  <a:cubicBezTo>
                    <a:pt x="1287" y="214"/>
                    <a:pt x="1287" y="214"/>
                    <a:pt x="1287" y="214"/>
                  </a:cubicBezTo>
                  <a:cubicBezTo>
                    <a:pt x="1300" y="227"/>
                    <a:pt x="1322" y="229"/>
                    <a:pt x="1337" y="219"/>
                  </a:cubicBezTo>
                  <a:cubicBezTo>
                    <a:pt x="1372" y="196"/>
                    <a:pt x="1410" y="181"/>
                    <a:pt x="1451" y="172"/>
                  </a:cubicBezTo>
                  <a:cubicBezTo>
                    <a:pt x="1469" y="168"/>
                    <a:pt x="1482" y="151"/>
                    <a:pt x="1482" y="133"/>
                  </a:cubicBezTo>
                  <a:cubicBezTo>
                    <a:pt x="1482" y="80"/>
                    <a:pt x="1482" y="80"/>
                    <a:pt x="1482" y="80"/>
                  </a:cubicBezTo>
                  <a:cubicBezTo>
                    <a:pt x="1574" y="80"/>
                    <a:pt x="1574" y="80"/>
                    <a:pt x="1574" y="80"/>
                  </a:cubicBezTo>
                  <a:cubicBezTo>
                    <a:pt x="1574" y="133"/>
                    <a:pt x="1574" y="133"/>
                    <a:pt x="1574" y="133"/>
                  </a:cubicBezTo>
                  <a:cubicBezTo>
                    <a:pt x="1574" y="151"/>
                    <a:pt x="1587" y="168"/>
                    <a:pt x="1605" y="172"/>
                  </a:cubicBezTo>
                  <a:cubicBezTo>
                    <a:pt x="1646" y="181"/>
                    <a:pt x="1685" y="197"/>
                    <a:pt x="1720" y="219"/>
                  </a:cubicBezTo>
                  <a:cubicBezTo>
                    <a:pt x="1721" y="220"/>
                    <a:pt x="1722" y="220"/>
                    <a:pt x="1723" y="221"/>
                  </a:cubicBezTo>
                  <a:cubicBezTo>
                    <a:pt x="1739" y="229"/>
                    <a:pt x="1757" y="226"/>
                    <a:pt x="1770" y="214"/>
                  </a:cubicBezTo>
                  <a:cubicBezTo>
                    <a:pt x="1807" y="176"/>
                    <a:pt x="1807" y="176"/>
                    <a:pt x="1807" y="176"/>
                  </a:cubicBezTo>
                  <a:cubicBezTo>
                    <a:pt x="1872" y="241"/>
                    <a:pt x="1872" y="241"/>
                    <a:pt x="1872" y="241"/>
                  </a:cubicBezTo>
                  <a:cubicBezTo>
                    <a:pt x="1834" y="278"/>
                    <a:pt x="1834" y="278"/>
                    <a:pt x="1834" y="278"/>
                  </a:cubicBezTo>
                  <a:cubicBezTo>
                    <a:pt x="1833" y="280"/>
                    <a:pt x="1831" y="282"/>
                    <a:pt x="1829" y="284"/>
                  </a:cubicBezTo>
                  <a:cubicBezTo>
                    <a:pt x="1821" y="298"/>
                    <a:pt x="1820" y="315"/>
                    <a:pt x="1829" y="328"/>
                  </a:cubicBezTo>
                  <a:cubicBezTo>
                    <a:pt x="1852" y="363"/>
                    <a:pt x="1867" y="402"/>
                    <a:pt x="1876" y="443"/>
                  </a:cubicBezTo>
                  <a:cubicBezTo>
                    <a:pt x="1880" y="461"/>
                    <a:pt x="1897" y="474"/>
                    <a:pt x="1915" y="474"/>
                  </a:cubicBezTo>
                  <a:cubicBezTo>
                    <a:pt x="1968" y="474"/>
                    <a:pt x="1968" y="474"/>
                    <a:pt x="1968" y="474"/>
                  </a:cubicBezTo>
                  <a:lnTo>
                    <a:pt x="1968" y="566"/>
                  </a:lnTo>
                  <a:close/>
                  <a:moveTo>
                    <a:pt x="1968" y="566"/>
                  </a:moveTo>
                  <a:cubicBezTo>
                    <a:pt x="1968" y="566"/>
                    <a:pt x="1968" y="566"/>
                    <a:pt x="1968" y="56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46" name="Freeform 57"/>
            <p:cNvSpPr>
              <a:spLocks noEditPoints="1"/>
            </p:cNvSpPr>
            <p:nvPr/>
          </p:nvSpPr>
          <p:spPr bwMode="auto">
            <a:xfrm>
              <a:off x="2574925" y="1558925"/>
              <a:ext cx="111125" cy="111125"/>
            </a:xfrm>
            <a:custGeom>
              <a:avLst/>
              <a:gdLst>
                <a:gd name="T0" fmla="*/ 248 w 496"/>
                <a:gd name="T1" fmla="*/ 0 h 496"/>
                <a:gd name="T2" fmla="*/ 0 w 496"/>
                <a:gd name="T3" fmla="*/ 248 h 496"/>
                <a:gd name="T4" fmla="*/ 248 w 496"/>
                <a:gd name="T5" fmla="*/ 496 h 496"/>
                <a:gd name="T6" fmla="*/ 496 w 496"/>
                <a:gd name="T7" fmla="*/ 248 h 496"/>
                <a:gd name="T8" fmla="*/ 248 w 496"/>
                <a:gd name="T9" fmla="*/ 0 h 496"/>
                <a:gd name="T10" fmla="*/ 248 w 496"/>
                <a:gd name="T11" fmla="*/ 416 h 496"/>
                <a:gd name="T12" fmla="*/ 80 w 496"/>
                <a:gd name="T13" fmla="*/ 248 h 496"/>
                <a:gd name="T14" fmla="*/ 248 w 496"/>
                <a:gd name="T15" fmla="*/ 80 h 496"/>
                <a:gd name="T16" fmla="*/ 416 w 496"/>
                <a:gd name="T17" fmla="*/ 248 h 496"/>
                <a:gd name="T18" fmla="*/ 248 w 496"/>
                <a:gd name="T19" fmla="*/ 416 h 496"/>
                <a:gd name="T20" fmla="*/ 248 w 496"/>
                <a:gd name="T21" fmla="*/ 416 h 496"/>
                <a:gd name="T22" fmla="*/ 248 w 496"/>
                <a:gd name="T23" fmla="*/ 41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6" h="496">
                  <a:moveTo>
                    <a:pt x="248" y="0"/>
                  </a:moveTo>
                  <a:cubicBezTo>
                    <a:pt x="111" y="0"/>
                    <a:pt x="0" y="111"/>
                    <a:pt x="0" y="248"/>
                  </a:cubicBezTo>
                  <a:cubicBezTo>
                    <a:pt x="0" y="385"/>
                    <a:pt x="111" y="496"/>
                    <a:pt x="248" y="496"/>
                  </a:cubicBezTo>
                  <a:cubicBezTo>
                    <a:pt x="385" y="496"/>
                    <a:pt x="496" y="385"/>
                    <a:pt x="496" y="248"/>
                  </a:cubicBezTo>
                  <a:cubicBezTo>
                    <a:pt x="496" y="111"/>
                    <a:pt x="385" y="0"/>
                    <a:pt x="248" y="0"/>
                  </a:cubicBezTo>
                  <a:close/>
                  <a:moveTo>
                    <a:pt x="248" y="416"/>
                  </a:moveTo>
                  <a:cubicBezTo>
                    <a:pt x="155" y="416"/>
                    <a:pt x="80" y="341"/>
                    <a:pt x="80" y="248"/>
                  </a:cubicBezTo>
                  <a:cubicBezTo>
                    <a:pt x="80" y="155"/>
                    <a:pt x="155" y="80"/>
                    <a:pt x="248" y="80"/>
                  </a:cubicBezTo>
                  <a:cubicBezTo>
                    <a:pt x="341" y="80"/>
                    <a:pt x="416" y="155"/>
                    <a:pt x="416" y="248"/>
                  </a:cubicBezTo>
                  <a:cubicBezTo>
                    <a:pt x="416" y="341"/>
                    <a:pt x="341" y="416"/>
                    <a:pt x="248" y="416"/>
                  </a:cubicBezTo>
                  <a:close/>
                  <a:moveTo>
                    <a:pt x="248" y="416"/>
                  </a:moveTo>
                  <a:cubicBezTo>
                    <a:pt x="248" y="416"/>
                    <a:pt x="248" y="416"/>
                    <a:pt x="248" y="41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47" name="Freeform 58"/>
            <p:cNvSpPr>
              <a:spLocks noEditPoints="1"/>
            </p:cNvSpPr>
            <p:nvPr/>
          </p:nvSpPr>
          <p:spPr bwMode="auto">
            <a:xfrm>
              <a:off x="2425700" y="1665288"/>
              <a:ext cx="19050" cy="19050"/>
            </a:xfrm>
            <a:custGeom>
              <a:avLst/>
              <a:gdLst>
                <a:gd name="T0" fmla="*/ 40 w 80"/>
                <a:gd name="T1" fmla="*/ 0 h 80"/>
                <a:gd name="T2" fmla="*/ 11 w 80"/>
                <a:gd name="T3" fmla="*/ 12 h 80"/>
                <a:gd name="T4" fmla="*/ 0 w 80"/>
                <a:gd name="T5" fmla="*/ 40 h 80"/>
                <a:gd name="T6" fmla="*/ 11 w 80"/>
                <a:gd name="T7" fmla="*/ 68 h 80"/>
                <a:gd name="T8" fmla="*/ 40 w 80"/>
                <a:gd name="T9" fmla="*/ 80 h 80"/>
                <a:gd name="T10" fmla="*/ 68 w 80"/>
                <a:gd name="T11" fmla="*/ 68 h 80"/>
                <a:gd name="T12" fmla="*/ 80 w 80"/>
                <a:gd name="T13" fmla="*/ 40 h 80"/>
                <a:gd name="T14" fmla="*/ 68 w 80"/>
                <a:gd name="T15" fmla="*/ 12 h 80"/>
                <a:gd name="T16" fmla="*/ 40 w 80"/>
                <a:gd name="T17" fmla="*/ 0 h 80"/>
                <a:gd name="T18" fmla="*/ 40 w 80"/>
                <a:gd name="T19" fmla="*/ 0 h 80"/>
                <a:gd name="T20" fmla="*/ 40 w 80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4" y="19"/>
                    <a:pt x="0" y="29"/>
                    <a:pt x="0" y="40"/>
                  </a:cubicBezTo>
                  <a:cubicBezTo>
                    <a:pt x="0" y="50"/>
                    <a:pt x="4" y="61"/>
                    <a:pt x="11" y="68"/>
                  </a:cubicBezTo>
                  <a:cubicBezTo>
                    <a:pt x="19" y="76"/>
                    <a:pt x="29" y="80"/>
                    <a:pt x="40" y="80"/>
                  </a:cubicBezTo>
                  <a:cubicBezTo>
                    <a:pt x="50" y="80"/>
                    <a:pt x="61" y="76"/>
                    <a:pt x="68" y="68"/>
                  </a:cubicBezTo>
                  <a:cubicBezTo>
                    <a:pt x="75" y="61"/>
                    <a:pt x="80" y="50"/>
                    <a:pt x="80" y="40"/>
                  </a:cubicBezTo>
                  <a:cubicBezTo>
                    <a:pt x="80" y="29"/>
                    <a:pt x="75" y="19"/>
                    <a:pt x="68" y="12"/>
                  </a:cubicBezTo>
                  <a:cubicBezTo>
                    <a:pt x="61" y="4"/>
                    <a:pt x="50" y="0"/>
                    <a:pt x="40" y="0"/>
                  </a:cubicBezTo>
                  <a:close/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48" name="Freeform 59"/>
            <p:cNvSpPr>
              <a:spLocks noEditPoints="1"/>
            </p:cNvSpPr>
            <p:nvPr/>
          </p:nvSpPr>
          <p:spPr bwMode="auto">
            <a:xfrm>
              <a:off x="2363788" y="1604963"/>
              <a:ext cx="141288" cy="141288"/>
            </a:xfrm>
            <a:custGeom>
              <a:avLst/>
              <a:gdLst>
                <a:gd name="T0" fmla="*/ 628 w 635"/>
                <a:gd name="T1" fmla="*/ 217 h 634"/>
                <a:gd name="T2" fmla="*/ 506 w 635"/>
                <a:gd name="T3" fmla="*/ 85 h 634"/>
                <a:gd name="T4" fmla="*/ 427 w 635"/>
                <a:gd name="T5" fmla="*/ 84 h 634"/>
                <a:gd name="T6" fmla="*/ 387 w 635"/>
                <a:gd name="T7" fmla="*/ 0 h 634"/>
                <a:gd name="T8" fmla="*/ 212 w 635"/>
                <a:gd name="T9" fmla="*/ 40 h 634"/>
                <a:gd name="T10" fmla="*/ 172 w 635"/>
                <a:gd name="T11" fmla="*/ 108 h 634"/>
                <a:gd name="T12" fmla="*/ 103 w 635"/>
                <a:gd name="T13" fmla="*/ 81 h 634"/>
                <a:gd name="T14" fmla="*/ 11 w 635"/>
                <a:gd name="T15" fmla="*/ 217 h 634"/>
                <a:gd name="T16" fmla="*/ 65 w 635"/>
                <a:gd name="T17" fmla="*/ 294 h 634"/>
                <a:gd name="T18" fmla="*/ 65 w 635"/>
                <a:gd name="T19" fmla="*/ 340 h 634"/>
                <a:gd name="T20" fmla="*/ 11 w 635"/>
                <a:gd name="T21" fmla="*/ 417 h 634"/>
                <a:gd name="T22" fmla="*/ 103 w 635"/>
                <a:gd name="T23" fmla="*/ 552 h 634"/>
                <a:gd name="T24" fmla="*/ 172 w 635"/>
                <a:gd name="T25" fmla="*/ 526 h 634"/>
                <a:gd name="T26" fmla="*/ 212 w 635"/>
                <a:gd name="T27" fmla="*/ 594 h 634"/>
                <a:gd name="T28" fmla="*/ 387 w 635"/>
                <a:gd name="T29" fmla="*/ 634 h 634"/>
                <a:gd name="T30" fmla="*/ 427 w 635"/>
                <a:gd name="T31" fmla="*/ 549 h 634"/>
                <a:gd name="T32" fmla="*/ 506 w 635"/>
                <a:gd name="T33" fmla="*/ 548 h 634"/>
                <a:gd name="T34" fmla="*/ 628 w 635"/>
                <a:gd name="T35" fmla="*/ 417 h 634"/>
                <a:gd name="T36" fmla="*/ 613 w 635"/>
                <a:gd name="T37" fmla="*/ 362 h 634"/>
                <a:gd name="T38" fmla="*/ 576 w 635"/>
                <a:gd name="T39" fmla="*/ 317 h 634"/>
                <a:gd name="T40" fmla="*/ 613 w 635"/>
                <a:gd name="T41" fmla="*/ 272 h 634"/>
                <a:gd name="T42" fmla="*/ 492 w 635"/>
                <a:gd name="T43" fmla="*/ 281 h 634"/>
                <a:gd name="T44" fmla="*/ 492 w 635"/>
                <a:gd name="T45" fmla="*/ 353 h 634"/>
                <a:gd name="T46" fmla="*/ 539 w 635"/>
                <a:gd name="T47" fmla="*/ 411 h 634"/>
                <a:gd name="T48" fmla="*/ 484 w 635"/>
                <a:gd name="T49" fmla="*/ 443 h 634"/>
                <a:gd name="T50" fmla="*/ 375 w 635"/>
                <a:gd name="T51" fmla="*/ 484 h 634"/>
                <a:gd name="T52" fmla="*/ 347 w 635"/>
                <a:gd name="T53" fmla="*/ 554 h 634"/>
                <a:gd name="T54" fmla="*/ 292 w 635"/>
                <a:gd name="T55" fmla="*/ 522 h 634"/>
                <a:gd name="T56" fmla="*/ 202 w 635"/>
                <a:gd name="T57" fmla="*/ 448 h 634"/>
                <a:gd name="T58" fmla="*/ 128 w 635"/>
                <a:gd name="T59" fmla="*/ 459 h 634"/>
                <a:gd name="T60" fmla="*/ 128 w 635"/>
                <a:gd name="T61" fmla="*/ 396 h 634"/>
                <a:gd name="T62" fmla="*/ 144 w 635"/>
                <a:gd name="T63" fmla="*/ 317 h 634"/>
                <a:gd name="T64" fmla="*/ 128 w 635"/>
                <a:gd name="T65" fmla="*/ 238 h 634"/>
                <a:gd name="T66" fmla="*/ 128 w 635"/>
                <a:gd name="T67" fmla="*/ 175 h 634"/>
                <a:gd name="T68" fmla="*/ 202 w 635"/>
                <a:gd name="T69" fmla="*/ 186 h 634"/>
                <a:gd name="T70" fmla="*/ 292 w 635"/>
                <a:gd name="T71" fmla="*/ 112 h 634"/>
                <a:gd name="T72" fmla="*/ 347 w 635"/>
                <a:gd name="T73" fmla="*/ 80 h 634"/>
                <a:gd name="T74" fmla="*/ 375 w 635"/>
                <a:gd name="T75" fmla="*/ 150 h 634"/>
                <a:gd name="T76" fmla="*/ 484 w 635"/>
                <a:gd name="T77" fmla="*/ 190 h 634"/>
                <a:gd name="T78" fmla="*/ 539 w 635"/>
                <a:gd name="T79" fmla="*/ 222 h 634"/>
                <a:gd name="T80" fmla="*/ 492 w 635"/>
                <a:gd name="T81" fmla="*/ 281 h 634"/>
                <a:gd name="T82" fmla="*/ 492 w 635"/>
                <a:gd name="T83" fmla="*/ 281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35" h="634">
                  <a:moveTo>
                    <a:pt x="632" y="247"/>
                  </a:moveTo>
                  <a:cubicBezTo>
                    <a:pt x="635" y="237"/>
                    <a:pt x="633" y="226"/>
                    <a:pt x="628" y="217"/>
                  </a:cubicBezTo>
                  <a:cubicBezTo>
                    <a:pt x="560" y="100"/>
                    <a:pt x="560" y="100"/>
                    <a:pt x="560" y="100"/>
                  </a:cubicBezTo>
                  <a:cubicBezTo>
                    <a:pt x="549" y="81"/>
                    <a:pt x="525" y="74"/>
                    <a:pt x="506" y="85"/>
                  </a:cubicBezTo>
                  <a:cubicBezTo>
                    <a:pt x="467" y="108"/>
                    <a:pt x="467" y="108"/>
                    <a:pt x="467" y="108"/>
                  </a:cubicBezTo>
                  <a:cubicBezTo>
                    <a:pt x="455" y="99"/>
                    <a:pt x="441" y="91"/>
                    <a:pt x="427" y="84"/>
                  </a:cubicBezTo>
                  <a:cubicBezTo>
                    <a:pt x="427" y="40"/>
                    <a:pt x="427" y="40"/>
                    <a:pt x="427" y="40"/>
                  </a:cubicBezTo>
                  <a:cubicBezTo>
                    <a:pt x="427" y="18"/>
                    <a:pt x="409" y="0"/>
                    <a:pt x="387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30" y="0"/>
                    <a:pt x="212" y="18"/>
                    <a:pt x="212" y="40"/>
                  </a:cubicBezTo>
                  <a:cubicBezTo>
                    <a:pt x="212" y="84"/>
                    <a:pt x="212" y="84"/>
                    <a:pt x="212" y="84"/>
                  </a:cubicBezTo>
                  <a:cubicBezTo>
                    <a:pt x="198" y="91"/>
                    <a:pt x="185" y="99"/>
                    <a:pt x="172" y="108"/>
                  </a:cubicBezTo>
                  <a:cubicBezTo>
                    <a:pt x="134" y="85"/>
                    <a:pt x="134" y="85"/>
                    <a:pt x="134" y="85"/>
                  </a:cubicBezTo>
                  <a:cubicBezTo>
                    <a:pt x="124" y="80"/>
                    <a:pt x="114" y="79"/>
                    <a:pt x="103" y="81"/>
                  </a:cubicBezTo>
                  <a:cubicBezTo>
                    <a:pt x="93" y="84"/>
                    <a:pt x="84" y="91"/>
                    <a:pt x="79" y="100"/>
                  </a:cubicBezTo>
                  <a:cubicBezTo>
                    <a:pt x="11" y="217"/>
                    <a:pt x="11" y="217"/>
                    <a:pt x="11" y="217"/>
                  </a:cubicBezTo>
                  <a:cubicBezTo>
                    <a:pt x="0" y="236"/>
                    <a:pt x="7" y="261"/>
                    <a:pt x="26" y="272"/>
                  </a:cubicBezTo>
                  <a:cubicBezTo>
                    <a:pt x="65" y="294"/>
                    <a:pt x="65" y="294"/>
                    <a:pt x="65" y="294"/>
                  </a:cubicBezTo>
                  <a:cubicBezTo>
                    <a:pt x="64" y="301"/>
                    <a:pt x="64" y="309"/>
                    <a:pt x="64" y="317"/>
                  </a:cubicBezTo>
                  <a:cubicBezTo>
                    <a:pt x="64" y="325"/>
                    <a:pt x="64" y="332"/>
                    <a:pt x="65" y="340"/>
                  </a:cubicBezTo>
                  <a:cubicBezTo>
                    <a:pt x="26" y="362"/>
                    <a:pt x="26" y="362"/>
                    <a:pt x="26" y="362"/>
                  </a:cubicBezTo>
                  <a:cubicBezTo>
                    <a:pt x="7" y="373"/>
                    <a:pt x="0" y="398"/>
                    <a:pt x="11" y="417"/>
                  </a:cubicBezTo>
                  <a:cubicBezTo>
                    <a:pt x="79" y="534"/>
                    <a:pt x="79" y="534"/>
                    <a:pt x="79" y="534"/>
                  </a:cubicBezTo>
                  <a:cubicBezTo>
                    <a:pt x="84" y="543"/>
                    <a:pt x="93" y="550"/>
                    <a:pt x="103" y="552"/>
                  </a:cubicBezTo>
                  <a:cubicBezTo>
                    <a:pt x="114" y="555"/>
                    <a:pt x="124" y="554"/>
                    <a:pt x="134" y="548"/>
                  </a:cubicBezTo>
                  <a:cubicBezTo>
                    <a:pt x="172" y="526"/>
                    <a:pt x="172" y="526"/>
                    <a:pt x="172" y="526"/>
                  </a:cubicBezTo>
                  <a:cubicBezTo>
                    <a:pt x="185" y="535"/>
                    <a:pt x="198" y="543"/>
                    <a:pt x="212" y="549"/>
                  </a:cubicBezTo>
                  <a:cubicBezTo>
                    <a:pt x="212" y="594"/>
                    <a:pt x="212" y="594"/>
                    <a:pt x="212" y="594"/>
                  </a:cubicBezTo>
                  <a:cubicBezTo>
                    <a:pt x="212" y="616"/>
                    <a:pt x="230" y="634"/>
                    <a:pt x="252" y="634"/>
                  </a:cubicBezTo>
                  <a:cubicBezTo>
                    <a:pt x="387" y="634"/>
                    <a:pt x="387" y="634"/>
                    <a:pt x="387" y="634"/>
                  </a:cubicBezTo>
                  <a:cubicBezTo>
                    <a:pt x="409" y="634"/>
                    <a:pt x="427" y="616"/>
                    <a:pt x="427" y="594"/>
                  </a:cubicBezTo>
                  <a:cubicBezTo>
                    <a:pt x="427" y="549"/>
                    <a:pt x="427" y="549"/>
                    <a:pt x="427" y="549"/>
                  </a:cubicBezTo>
                  <a:cubicBezTo>
                    <a:pt x="441" y="543"/>
                    <a:pt x="455" y="535"/>
                    <a:pt x="467" y="526"/>
                  </a:cubicBezTo>
                  <a:cubicBezTo>
                    <a:pt x="506" y="548"/>
                    <a:pt x="506" y="548"/>
                    <a:pt x="506" y="548"/>
                  </a:cubicBezTo>
                  <a:cubicBezTo>
                    <a:pt x="525" y="560"/>
                    <a:pt x="549" y="553"/>
                    <a:pt x="560" y="534"/>
                  </a:cubicBezTo>
                  <a:cubicBezTo>
                    <a:pt x="628" y="417"/>
                    <a:pt x="628" y="417"/>
                    <a:pt x="628" y="417"/>
                  </a:cubicBezTo>
                  <a:cubicBezTo>
                    <a:pt x="633" y="408"/>
                    <a:pt x="635" y="397"/>
                    <a:pt x="632" y="386"/>
                  </a:cubicBezTo>
                  <a:cubicBezTo>
                    <a:pt x="629" y="376"/>
                    <a:pt x="622" y="368"/>
                    <a:pt x="613" y="362"/>
                  </a:cubicBezTo>
                  <a:cubicBezTo>
                    <a:pt x="575" y="340"/>
                    <a:pt x="575" y="340"/>
                    <a:pt x="575" y="340"/>
                  </a:cubicBezTo>
                  <a:cubicBezTo>
                    <a:pt x="575" y="332"/>
                    <a:pt x="576" y="325"/>
                    <a:pt x="576" y="317"/>
                  </a:cubicBezTo>
                  <a:cubicBezTo>
                    <a:pt x="576" y="309"/>
                    <a:pt x="575" y="301"/>
                    <a:pt x="575" y="294"/>
                  </a:cubicBezTo>
                  <a:cubicBezTo>
                    <a:pt x="613" y="272"/>
                    <a:pt x="613" y="272"/>
                    <a:pt x="613" y="272"/>
                  </a:cubicBezTo>
                  <a:cubicBezTo>
                    <a:pt x="622" y="266"/>
                    <a:pt x="629" y="258"/>
                    <a:pt x="632" y="247"/>
                  </a:cubicBezTo>
                  <a:close/>
                  <a:moveTo>
                    <a:pt x="492" y="281"/>
                  </a:moveTo>
                  <a:cubicBezTo>
                    <a:pt x="495" y="293"/>
                    <a:pt x="496" y="305"/>
                    <a:pt x="496" y="317"/>
                  </a:cubicBezTo>
                  <a:cubicBezTo>
                    <a:pt x="496" y="329"/>
                    <a:pt x="495" y="341"/>
                    <a:pt x="492" y="353"/>
                  </a:cubicBezTo>
                  <a:cubicBezTo>
                    <a:pt x="489" y="370"/>
                    <a:pt x="496" y="387"/>
                    <a:pt x="511" y="396"/>
                  </a:cubicBezTo>
                  <a:cubicBezTo>
                    <a:pt x="539" y="411"/>
                    <a:pt x="539" y="411"/>
                    <a:pt x="539" y="411"/>
                  </a:cubicBezTo>
                  <a:cubicBezTo>
                    <a:pt x="511" y="459"/>
                    <a:pt x="511" y="459"/>
                    <a:pt x="511" y="459"/>
                  </a:cubicBezTo>
                  <a:cubicBezTo>
                    <a:pt x="484" y="443"/>
                    <a:pt x="484" y="443"/>
                    <a:pt x="484" y="443"/>
                  </a:cubicBezTo>
                  <a:cubicBezTo>
                    <a:pt x="469" y="435"/>
                    <a:pt x="450" y="437"/>
                    <a:pt x="437" y="448"/>
                  </a:cubicBezTo>
                  <a:cubicBezTo>
                    <a:pt x="419" y="465"/>
                    <a:pt x="398" y="477"/>
                    <a:pt x="375" y="484"/>
                  </a:cubicBezTo>
                  <a:cubicBezTo>
                    <a:pt x="358" y="490"/>
                    <a:pt x="347" y="505"/>
                    <a:pt x="347" y="522"/>
                  </a:cubicBezTo>
                  <a:cubicBezTo>
                    <a:pt x="347" y="554"/>
                    <a:pt x="347" y="554"/>
                    <a:pt x="347" y="554"/>
                  </a:cubicBezTo>
                  <a:cubicBezTo>
                    <a:pt x="292" y="554"/>
                    <a:pt x="292" y="554"/>
                    <a:pt x="292" y="554"/>
                  </a:cubicBezTo>
                  <a:cubicBezTo>
                    <a:pt x="292" y="522"/>
                    <a:pt x="292" y="522"/>
                    <a:pt x="292" y="522"/>
                  </a:cubicBezTo>
                  <a:cubicBezTo>
                    <a:pt x="292" y="505"/>
                    <a:pt x="281" y="490"/>
                    <a:pt x="265" y="484"/>
                  </a:cubicBezTo>
                  <a:cubicBezTo>
                    <a:pt x="242" y="477"/>
                    <a:pt x="221" y="465"/>
                    <a:pt x="202" y="448"/>
                  </a:cubicBezTo>
                  <a:cubicBezTo>
                    <a:pt x="189" y="437"/>
                    <a:pt x="171" y="435"/>
                    <a:pt x="156" y="443"/>
                  </a:cubicBezTo>
                  <a:cubicBezTo>
                    <a:pt x="128" y="459"/>
                    <a:pt x="128" y="459"/>
                    <a:pt x="128" y="459"/>
                  </a:cubicBezTo>
                  <a:cubicBezTo>
                    <a:pt x="101" y="411"/>
                    <a:pt x="101" y="411"/>
                    <a:pt x="101" y="411"/>
                  </a:cubicBezTo>
                  <a:cubicBezTo>
                    <a:pt x="128" y="396"/>
                    <a:pt x="128" y="396"/>
                    <a:pt x="128" y="396"/>
                  </a:cubicBezTo>
                  <a:cubicBezTo>
                    <a:pt x="143" y="387"/>
                    <a:pt x="151" y="370"/>
                    <a:pt x="147" y="353"/>
                  </a:cubicBezTo>
                  <a:cubicBezTo>
                    <a:pt x="145" y="341"/>
                    <a:pt x="144" y="329"/>
                    <a:pt x="144" y="317"/>
                  </a:cubicBezTo>
                  <a:cubicBezTo>
                    <a:pt x="144" y="305"/>
                    <a:pt x="145" y="293"/>
                    <a:pt x="147" y="281"/>
                  </a:cubicBezTo>
                  <a:cubicBezTo>
                    <a:pt x="151" y="264"/>
                    <a:pt x="143" y="247"/>
                    <a:pt x="128" y="238"/>
                  </a:cubicBezTo>
                  <a:cubicBezTo>
                    <a:pt x="101" y="222"/>
                    <a:pt x="101" y="222"/>
                    <a:pt x="101" y="222"/>
                  </a:cubicBezTo>
                  <a:cubicBezTo>
                    <a:pt x="128" y="175"/>
                    <a:pt x="128" y="175"/>
                    <a:pt x="128" y="175"/>
                  </a:cubicBezTo>
                  <a:cubicBezTo>
                    <a:pt x="156" y="190"/>
                    <a:pt x="156" y="190"/>
                    <a:pt x="156" y="190"/>
                  </a:cubicBezTo>
                  <a:cubicBezTo>
                    <a:pt x="171" y="199"/>
                    <a:pt x="189" y="197"/>
                    <a:pt x="202" y="186"/>
                  </a:cubicBezTo>
                  <a:cubicBezTo>
                    <a:pt x="221" y="169"/>
                    <a:pt x="242" y="157"/>
                    <a:pt x="265" y="150"/>
                  </a:cubicBezTo>
                  <a:cubicBezTo>
                    <a:pt x="281" y="144"/>
                    <a:pt x="292" y="129"/>
                    <a:pt x="292" y="112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347" y="80"/>
                    <a:pt x="347" y="80"/>
                    <a:pt x="347" y="80"/>
                  </a:cubicBezTo>
                  <a:cubicBezTo>
                    <a:pt x="347" y="112"/>
                    <a:pt x="347" y="112"/>
                    <a:pt x="347" y="112"/>
                  </a:cubicBezTo>
                  <a:cubicBezTo>
                    <a:pt x="347" y="129"/>
                    <a:pt x="358" y="144"/>
                    <a:pt x="375" y="150"/>
                  </a:cubicBezTo>
                  <a:cubicBezTo>
                    <a:pt x="398" y="157"/>
                    <a:pt x="419" y="169"/>
                    <a:pt x="437" y="186"/>
                  </a:cubicBezTo>
                  <a:cubicBezTo>
                    <a:pt x="450" y="197"/>
                    <a:pt x="469" y="199"/>
                    <a:pt x="484" y="190"/>
                  </a:cubicBezTo>
                  <a:cubicBezTo>
                    <a:pt x="511" y="175"/>
                    <a:pt x="511" y="175"/>
                    <a:pt x="511" y="175"/>
                  </a:cubicBezTo>
                  <a:cubicBezTo>
                    <a:pt x="539" y="222"/>
                    <a:pt x="539" y="222"/>
                    <a:pt x="539" y="222"/>
                  </a:cubicBezTo>
                  <a:cubicBezTo>
                    <a:pt x="511" y="238"/>
                    <a:pt x="511" y="238"/>
                    <a:pt x="511" y="238"/>
                  </a:cubicBezTo>
                  <a:cubicBezTo>
                    <a:pt x="496" y="247"/>
                    <a:pt x="489" y="264"/>
                    <a:pt x="492" y="281"/>
                  </a:cubicBezTo>
                  <a:close/>
                  <a:moveTo>
                    <a:pt x="492" y="281"/>
                  </a:moveTo>
                  <a:cubicBezTo>
                    <a:pt x="492" y="281"/>
                    <a:pt x="492" y="281"/>
                    <a:pt x="492" y="28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887791" y="2522448"/>
            <a:ext cx="552448" cy="558123"/>
            <a:chOff x="2284413" y="2408238"/>
            <a:chExt cx="463550" cy="468313"/>
          </a:xfrm>
          <a:solidFill>
            <a:schemeClr val="bg1"/>
          </a:solidFill>
        </p:grpSpPr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2370138" y="2563813"/>
              <a:ext cx="285750" cy="312738"/>
            </a:xfrm>
            <a:custGeom>
              <a:avLst/>
              <a:gdLst>
                <a:gd name="T0" fmla="*/ 609 w 1199"/>
                <a:gd name="T1" fmla="*/ 0 h 1311"/>
                <a:gd name="T2" fmla="*/ 65 w 1199"/>
                <a:gd name="T3" fmla="*/ 541 h 1311"/>
                <a:gd name="T4" fmla="*/ 1 w 1199"/>
                <a:gd name="T5" fmla="*/ 955 h 1311"/>
                <a:gd name="T6" fmla="*/ 8 w 1199"/>
                <a:gd name="T7" fmla="*/ 980 h 1311"/>
                <a:gd name="T8" fmla="*/ 33 w 1199"/>
                <a:gd name="T9" fmla="*/ 991 h 1311"/>
                <a:gd name="T10" fmla="*/ 161 w 1199"/>
                <a:gd name="T11" fmla="*/ 991 h 1311"/>
                <a:gd name="T12" fmla="*/ 161 w 1199"/>
                <a:gd name="T13" fmla="*/ 1119 h 1311"/>
                <a:gd name="T14" fmla="*/ 193 w 1199"/>
                <a:gd name="T15" fmla="*/ 1151 h 1311"/>
                <a:gd name="T16" fmla="*/ 353 w 1199"/>
                <a:gd name="T17" fmla="*/ 1151 h 1311"/>
                <a:gd name="T18" fmla="*/ 353 w 1199"/>
                <a:gd name="T19" fmla="*/ 1279 h 1311"/>
                <a:gd name="T20" fmla="*/ 385 w 1199"/>
                <a:gd name="T21" fmla="*/ 1311 h 1311"/>
                <a:gd name="T22" fmla="*/ 865 w 1199"/>
                <a:gd name="T23" fmla="*/ 1311 h 1311"/>
                <a:gd name="T24" fmla="*/ 897 w 1199"/>
                <a:gd name="T25" fmla="*/ 1279 h 1311"/>
                <a:gd name="T26" fmla="*/ 897 w 1199"/>
                <a:gd name="T27" fmla="*/ 1005 h 1311"/>
                <a:gd name="T28" fmla="*/ 1132 w 1199"/>
                <a:gd name="T29" fmla="*/ 394 h 1311"/>
                <a:gd name="T30" fmla="*/ 609 w 1199"/>
                <a:gd name="T31" fmla="*/ 0 h 1311"/>
                <a:gd name="T32" fmla="*/ 849 w 1199"/>
                <a:gd name="T33" fmla="*/ 959 h 1311"/>
                <a:gd name="T34" fmla="*/ 833 w 1199"/>
                <a:gd name="T35" fmla="*/ 987 h 1311"/>
                <a:gd name="T36" fmla="*/ 833 w 1199"/>
                <a:gd name="T37" fmla="*/ 1247 h 1311"/>
                <a:gd name="T38" fmla="*/ 417 w 1199"/>
                <a:gd name="T39" fmla="*/ 1247 h 1311"/>
                <a:gd name="T40" fmla="*/ 417 w 1199"/>
                <a:gd name="T41" fmla="*/ 1119 h 1311"/>
                <a:gd name="T42" fmla="*/ 385 w 1199"/>
                <a:gd name="T43" fmla="*/ 1087 h 1311"/>
                <a:gd name="T44" fmla="*/ 225 w 1199"/>
                <a:gd name="T45" fmla="*/ 1087 h 1311"/>
                <a:gd name="T46" fmla="*/ 225 w 1199"/>
                <a:gd name="T47" fmla="*/ 959 h 1311"/>
                <a:gd name="T48" fmla="*/ 193 w 1199"/>
                <a:gd name="T49" fmla="*/ 927 h 1311"/>
                <a:gd name="T50" fmla="*/ 70 w 1199"/>
                <a:gd name="T51" fmla="*/ 927 h 1311"/>
                <a:gd name="T52" fmla="*/ 128 w 1199"/>
                <a:gd name="T53" fmla="*/ 548 h 1311"/>
                <a:gd name="T54" fmla="*/ 129 w 1199"/>
                <a:gd name="T55" fmla="*/ 544 h 1311"/>
                <a:gd name="T56" fmla="*/ 525 w 1199"/>
                <a:gd name="T57" fmla="*/ 71 h 1311"/>
                <a:gd name="T58" fmla="*/ 1060 w 1199"/>
                <a:gd name="T59" fmla="*/ 380 h 1311"/>
                <a:gd name="T60" fmla="*/ 849 w 1199"/>
                <a:gd name="T61" fmla="*/ 959 h 1311"/>
                <a:gd name="T62" fmla="*/ 849 w 1199"/>
                <a:gd name="T63" fmla="*/ 959 h 1311"/>
                <a:gd name="T64" fmla="*/ 849 w 1199"/>
                <a:gd name="T65" fmla="*/ 959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99" h="1311">
                  <a:moveTo>
                    <a:pt x="609" y="0"/>
                  </a:moveTo>
                  <a:cubicBezTo>
                    <a:pt x="309" y="0"/>
                    <a:pt x="66" y="242"/>
                    <a:pt x="65" y="541"/>
                  </a:cubicBezTo>
                  <a:cubicBezTo>
                    <a:pt x="1" y="955"/>
                    <a:pt x="1" y="955"/>
                    <a:pt x="1" y="955"/>
                  </a:cubicBezTo>
                  <a:cubicBezTo>
                    <a:pt x="0" y="964"/>
                    <a:pt x="2" y="973"/>
                    <a:pt x="8" y="980"/>
                  </a:cubicBezTo>
                  <a:cubicBezTo>
                    <a:pt x="15" y="987"/>
                    <a:pt x="23" y="991"/>
                    <a:pt x="33" y="991"/>
                  </a:cubicBezTo>
                  <a:cubicBezTo>
                    <a:pt x="161" y="991"/>
                    <a:pt x="161" y="991"/>
                    <a:pt x="161" y="991"/>
                  </a:cubicBezTo>
                  <a:cubicBezTo>
                    <a:pt x="161" y="1119"/>
                    <a:pt x="161" y="1119"/>
                    <a:pt x="161" y="1119"/>
                  </a:cubicBezTo>
                  <a:cubicBezTo>
                    <a:pt x="161" y="1137"/>
                    <a:pt x="175" y="1151"/>
                    <a:pt x="193" y="1151"/>
                  </a:cubicBezTo>
                  <a:cubicBezTo>
                    <a:pt x="353" y="1151"/>
                    <a:pt x="353" y="1151"/>
                    <a:pt x="353" y="1151"/>
                  </a:cubicBezTo>
                  <a:cubicBezTo>
                    <a:pt x="353" y="1279"/>
                    <a:pt x="353" y="1279"/>
                    <a:pt x="353" y="1279"/>
                  </a:cubicBezTo>
                  <a:cubicBezTo>
                    <a:pt x="353" y="1297"/>
                    <a:pt x="367" y="1311"/>
                    <a:pt x="385" y="1311"/>
                  </a:cubicBezTo>
                  <a:cubicBezTo>
                    <a:pt x="865" y="1311"/>
                    <a:pt x="865" y="1311"/>
                    <a:pt x="865" y="1311"/>
                  </a:cubicBezTo>
                  <a:cubicBezTo>
                    <a:pt x="882" y="1311"/>
                    <a:pt x="897" y="1297"/>
                    <a:pt x="897" y="1279"/>
                  </a:cubicBezTo>
                  <a:cubicBezTo>
                    <a:pt x="897" y="1005"/>
                    <a:pt x="897" y="1005"/>
                    <a:pt x="897" y="1005"/>
                  </a:cubicBezTo>
                  <a:cubicBezTo>
                    <a:pt x="1103" y="877"/>
                    <a:pt x="1199" y="627"/>
                    <a:pt x="1132" y="394"/>
                  </a:cubicBezTo>
                  <a:cubicBezTo>
                    <a:pt x="1065" y="160"/>
                    <a:pt x="851" y="0"/>
                    <a:pt x="609" y="0"/>
                  </a:cubicBezTo>
                  <a:close/>
                  <a:moveTo>
                    <a:pt x="849" y="959"/>
                  </a:moveTo>
                  <a:cubicBezTo>
                    <a:pt x="839" y="965"/>
                    <a:pt x="833" y="976"/>
                    <a:pt x="833" y="987"/>
                  </a:cubicBezTo>
                  <a:cubicBezTo>
                    <a:pt x="833" y="1247"/>
                    <a:pt x="833" y="1247"/>
                    <a:pt x="833" y="1247"/>
                  </a:cubicBezTo>
                  <a:cubicBezTo>
                    <a:pt x="417" y="1247"/>
                    <a:pt x="417" y="1247"/>
                    <a:pt x="417" y="1247"/>
                  </a:cubicBezTo>
                  <a:cubicBezTo>
                    <a:pt x="417" y="1119"/>
                    <a:pt x="417" y="1119"/>
                    <a:pt x="417" y="1119"/>
                  </a:cubicBezTo>
                  <a:cubicBezTo>
                    <a:pt x="417" y="1102"/>
                    <a:pt x="402" y="1087"/>
                    <a:pt x="385" y="1087"/>
                  </a:cubicBezTo>
                  <a:cubicBezTo>
                    <a:pt x="225" y="1087"/>
                    <a:pt x="225" y="1087"/>
                    <a:pt x="225" y="1087"/>
                  </a:cubicBezTo>
                  <a:cubicBezTo>
                    <a:pt x="225" y="959"/>
                    <a:pt x="225" y="959"/>
                    <a:pt x="225" y="959"/>
                  </a:cubicBezTo>
                  <a:cubicBezTo>
                    <a:pt x="225" y="942"/>
                    <a:pt x="210" y="927"/>
                    <a:pt x="193" y="927"/>
                  </a:cubicBezTo>
                  <a:cubicBezTo>
                    <a:pt x="70" y="927"/>
                    <a:pt x="70" y="927"/>
                    <a:pt x="70" y="927"/>
                  </a:cubicBezTo>
                  <a:cubicBezTo>
                    <a:pt x="128" y="548"/>
                    <a:pt x="128" y="548"/>
                    <a:pt x="128" y="548"/>
                  </a:cubicBezTo>
                  <a:cubicBezTo>
                    <a:pt x="129" y="547"/>
                    <a:pt x="129" y="545"/>
                    <a:pt x="129" y="544"/>
                  </a:cubicBezTo>
                  <a:cubicBezTo>
                    <a:pt x="129" y="311"/>
                    <a:pt x="296" y="111"/>
                    <a:pt x="525" y="71"/>
                  </a:cubicBezTo>
                  <a:cubicBezTo>
                    <a:pt x="755" y="31"/>
                    <a:pt x="980" y="161"/>
                    <a:pt x="1060" y="380"/>
                  </a:cubicBezTo>
                  <a:cubicBezTo>
                    <a:pt x="1139" y="598"/>
                    <a:pt x="1050" y="843"/>
                    <a:pt x="849" y="959"/>
                  </a:cubicBezTo>
                  <a:close/>
                  <a:moveTo>
                    <a:pt x="849" y="959"/>
                  </a:moveTo>
                  <a:cubicBezTo>
                    <a:pt x="849" y="959"/>
                    <a:pt x="849" y="959"/>
                    <a:pt x="849" y="95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2284413" y="2408238"/>
              <a:ext cx="463550" cy="328613"/>
            </a:xfrm>
            <a:custGeom>
              <a:avLst/>
              <a:gdLst>
                <a:gd name="T0" fmla="*/ 1539 w 1945"/>
                <a:gd name="T1" fmla="*/ 556 h 1378"/>
                <a:gd name="T2" fmla="*/ 1216 w 1945"/>
                <a:gd name="T3" fmla="*/ 61 h 1378"/>
                <a:gd name="T4" fmla="*/ 683 w 1945"/>
                <a:gd name="T5" fmla="*/ 318 h 1378"/>
                <a:gd name="T6" fmla="*/ 346 w 1945"/>
                <a:gd name="T7" fmla="*/ 326 h 1378"/>
                <a:gd name="T8" fmla="*/ 247 w 1945"/>
                <a:gd name="T9" fmla="*/ 648 h 1378"/>
                <a:gd name="T10" fmla="*/ 9 w 1945"/>
                <a:gd name="T11" fmla="*/ 1024 h 1378"/>
                <a:gd name="T12" fmla="*/ 287 w 1945"/>
                <a:gd name="T13" fmla="*/ 1373 h 1378"/>
                <a:gd name="T14" fmla="*/ 326 w 1945"/>
                <a:gd name="T15" fmla="*/ 1351 h 1378"/>
                <a:gd name="T16" fmla="*/ 304 w 1945"/>
                <a:gd name="T17" fmla="*/ 1311 h 1378"/>
                <a:gd name="T18" fmla="*/ 72 w 1945"/>
                <a:gd name="T19" fmla="*/ 1006 h 1378"/>
                <a:gd name="T20" fmla="*/ 299 w 1945"/>
                <a:gd name="T21" fmla="*/ 697 h 1378"/>
                <a:gd name="T22" fmla="*/ 319 w 1945"/>
                <a:gd name="T23" fmla="*/ 679 h 1378"/>
                <a:gd name="T24" fmla="*/ 318 w 1945"/>
                <a:gd name="T25" fmla="*/ 653 h 1378"/>
                <a:gd name="T26" fmla="*/ 296 w 1945"/>
                <a:gd name="T27" fmla="*/ 556 h 1378"/>
                <a:gd name="T28" fmla="*/ 432 w 1945"/>
                <a:gd name="T29" fmla="*/ 349 h 1378"/>
                <a:gd name="T30" fmla="*/ 675 w 1945"/>
                <a:gd name="T31" fmla="*/ 394 h 1378"/>
                <a:gd name="T32" fmla="*/ 706 w 1945"/>
                <a:gd name="T33" fmla="*/ 402 h 1378"/>
                <a:gd name="T34" fmla="*/ 728 w 1945"/>
                <a:gd name="T35" fmla="*/ 380 h 1378"/>
                <a:gd name="T36" fmla="*/ 1196 w 1945"/>
                <a:gd name="T37" fmla="*/ 121 h 1378"/>
                <a:gd name="T38" fmla="*/ 1469 w 1945"/>
                <a:gd name="T39" fmla="*/ 581 h 1378"/>
                <a:gd name="T40" fmla="*/ 1476 w 1945"/>
                <a:gd name="T41" fmla="*/ 609 h 1378"/>
                <a:gd name="T42" fmla="*/ 1503 w 1945"/>
                <a:gd name="T43" fmla="*/ 620 h 1378"/>
                <a:gd name="T44" fmla="*/ 1512 w 1945"/>
                <a:gd name="T45" fmla="*/ 620 h 1378"/>
                <a:gd name="T46" fmla="*/ 1861 w 1945"/>
                <a:gd name="T47" fmla="*/ 928 h 1378"/>
                <a:gd name="T48" fmla="*/ 1598 w 1945"/>
                <a:gd name="T49" fmla="*/ 1313 h 1378"/>
                <a:gd name="T50" fmla="*/ 1574 w 1945"/>
                <a:gd name="T51" fmla="*/ 1348 h 1378"/>
                <a:gd name="T52" fmla="*/ 1606 w 1945"/>
                <a:gd name="T53" fmla="*/ 1376 h 1378"/>
                <a:gd name="T54" fmla="*/ 1614 w 1945"/>
                <a:gd name="T55" fmla="*/ 1375 h 1378"/>
                <a:gd name="T56" fmla="*/ 1926 w 1945"/>
                <a:gd name="T57" fmla="*/ 934 h 1378"/>
                <a:gd name="T58" fmla="*/ 1539 w 1945"/>
                <a:gd name="T59" fmla="*/ 556 h 1378"/>
                <a:gd name="T60" fmla="*/ 1539 w 1945"/>
                <a:gd name="T61" fmla="*/ 556 h 1378"/>
                <a:gd name="T62" fmla="*/ 1539 w 1945"/>
                <a:gd name="T63" fmla="*/ 556 h 1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45" h="1378">
                  <a:moveTo>
                    <a:pt x="1539" y="556"/>
                  </a:moveTo>
                  <a:cubicBezTo>
                    <a:pt x="1571" y="333"/>
                    <a:pt x="1433" y="121"/>
                    <a:pt x="1216" y="61"/>
                  </a:cubicBezTo>
                  <a:cubicBezTo>
                    <a:pt x="999" y="0"/>
                    <a:pt x="771" y="111"/>
                    <a:pt x="683" y="318"/>
                  </a:cubicBezTo>
                  <a:cubicBezTo>
                    <a:pt x="581" y="248"/>
                    <a:pt x="445" y="251"/>
                    <a:pt x="346" y="326"/>
                  </a:cubicBezTo>
                  <a:cubicBezTo>
                    <a:pt x="248" y="401"/>
                    <a:pt x="208" y="530"/>
                    <a:pt x="247" y="648"/>
                  </a:cubicBezTo>
                  <a:cubicBezTo>
                    <a:pt x="95" y="710"/>
                    <a:pt x="0" y="861"/>
                    <a:pt x="9" y="1024"/>
                  </a:cubicBezTo>
                  <a:cubicBezTo>
                    <a:pt x="18" y="1188"/>
                    <a:pt x="129" y="1328"/>
                    <a:pt x="287" y="1373"/>
                  </a:cubicBezTo>
                  <a:cubicBezTo>
                    <a:pt x="304" y="1378"/>
                    <a:pt x="321" y="1368"/>
                    <a:pt x="326" y="1351"/>
                  </a:cubicBezTo>
                  <a:cubicBezTo>
                    <a:pt x="331" y="1334"/>
                    <a:pt x="321" y="1316"/>
                    <a:pt x="304" y="1311"/>
                  </a:cubicBezTo>
                  <a:cubicBezTo>
                    <a:pt x="168" y="1272"/>
                    <a:pt x="73" y="1148"/>
                    <a:pt x="72" y="1006"/>
                  </a:cubicBezTo>
                  <a:cubicBezTo>
                    <a:pt x="71" y="864"/>
                    <a:pt x="163" y="739"/>
                    <a:pt x="299" y="697"/>
                  </a:cubicBezTo>
                  <a:cubicBezTo>
                    <a:pt x="308" y="694"/>
                    <a:pt x="315" y="688"/>
                    <a:pt x="319" y="679"/>
                  </a:cubicBezTo>
                  <a:cubicBezTo>
                    <a:pt x="322" y="671"/>
                    <a:pt x="322" y="661"/>
                    <a:pt x="318" y="653"/>
                  </a:cubicBezTo>
                  <a:cubicBezTo>
                    <a:pt x="303" y="622"/>
                    <a:pt x="296" y="589"/>
                    <a:pt x="296" y="556"/>
                  </a:cubicBezTo>
                  <a:cubicBezTo>
                    <a:pt x="296" y="466"/>
                    <a:pt x="350" y="385"/>
                    <a:pt x="432" y="349"/>
                  </a:cubicBezTo>
                  <a:cubicBezTo>
                    <a:pt x="515" y="314"/>
                    <a:pt x="611" y="332"/>
                    <a:pt x="675" y="394"/>
                  </a:cubicBezTo>
                  <a:cubicBezTo>
                    <a:pt x="684" y="402"/>
                    <a:pt x="695" y="405"/>
                    <a:pt x="706" y="402"/>
                  </a:cubicBezTo>
                  <a:cubicBezTo>
                    <a:pt x="717" y="399"/>
                    <a:pt x="725" y="391"/>
                    <a:pt x="728" y="380"/>
                  </a:cubicBezTo>
                  <a:cubicBezTo>
                    <a:pt x="788" y="182"/>
                    <a:pt x="995" y="67"/>
                    <a:pt x="1196" y="121"/>
                  </a:cubicBezTo>
                  <a:cubicBezTo>
                    <a:pt x="1396" y="175"/>
                    <a:pt x="1517" y="379"/>
                    <a:pt x="1469" y="581"/>
                  </a:cubicBezTo>
                  <a:cubicBezTo>
                    <a:pt x="1467" y="591"/>
                    <a:pt x="1469" y="601"/>
                    <a:pt x="1476" y="609"/>
                  </a:cubicBezTo>
                  <a:cubicBezTo>
                    <a:pt x="1483" y="617"/>
                    <a:pt x="1493" y="621"/>
                    <a:pt x="1503" y="620"/>
                  </a:cubicBezTo>
                  <a:cubicBezTo>
                    <a:pt x="1506" y="620"/>
                    <a:pt x="1509" y="620"/>
                    <a:pt x="1512" y="620"/>
                  </a:cubicBezTo>
                  <a:cubicBezTo>
                    <a:pt x="1689" y="619"/>
                    <a:pt x="1839" y="752"/>
                    <a:pt x="1861" y="928"/>
                  </a:cubicBezTo>
                  <a:cubicBezTo>
                    <a:pt x="1883" y="1104"/>
                    <a:pt x="1770" y="1269"/>
                    <a:pt x="1598" y="1313"/>
                  </a:cubicBezTo>
                  <a:cubicBezTo>
                    <a:pt x="1583" y="1317"/>
                    <a:pt x="1572" y="1332"/>
                    <a:pt x="1574" y="1348"/>
                  </a:cubicBezTo>
                  <a:cubicBezTo>
                    <a:pt x="1576" y="1364"/>
                    <a:pt x="1590" y="1376"/>
                    <a:pt x="1606" y="1376"/>
                  </a:cubicBezTo>
                  <a:cubicBezTo>
                    <a:pt x="1609" y="1376"/>
                    <a:pt x="1611" y="1375"/>
                    <a:pt x="1614" y="1375"/>
                  </a:cubicBezTo>
                  <a:cubicBezTo>
                    <a:pt x="1812" y="1325"/>
                    <a:pt x="1945" y="1137"/>
                    <a:pt x="1926" y="934"/>
                  </a:cubicBezTo>
                  <a:cubicBezTo>
                    <a:pt x="1908" y="730"/>
                    <a:pt x="1743" y="570"/>
                    <a:pt x="1539" y="556"/>
                  </a:cubicBezTo>
                  <a:close/>
                  <a:moveTo>
                    <a:pt x="1539" y="556"/>
                  </a:moveTo>
                  <a:cubicBezTo>
                    <a:pt x="1539" y="556"/>
                    <a:pt x="1539" y="556"/>
                    <a:pt x="1539" y="55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52" name="Freeform 51"/>
            <p:cNvSpPr>
              <a:spLocks noEditPoints="1"/>
            </p:cNvSpPr>
            <p:nvPr/>
          </p:nvSpPr>
          <p:spPr bwMode="auto">
            <a:xfrm>
              <a:off x="2455863" y="2643188"/>
              <a:ext cx="114300" cy="165100"/>
            </a:xfrm>
            <a:custGeom>
              <a:avLst/>
              <a:gdLst>
                <a:gd name="T0" fmla="*/ 296 w 482"/>
                <a:gd name="T1" fmla="*/ 24 h 691"/>
                <a:gd name="T2" fmla="*/ 36 w 482"/>
                <a:gd name="T3" fmla="*/ 171 h 691"/>
                <a:gd name="T4" fmla="*/ 153 w 482"/>
                <a:gd name="T5" fmla="*/ 446 h 691"/>
                <a:gd name="T6" fmla="*/ 153 w 482"/>
                <a:gd name="T7" fmla="*/ 563 h 691"/>
                <a:gd name="T8" fmla="*/ 217 w 482"/>
                <a:gd name="T9" fmla="*/ 627 h 691"/>
                <a:gd name="T10" fmla="*/ 217 w 482"/>
                <a:gd name="T11" fmla="*/ 659 h 691"/>
                <a:gd name="T12" fmla="*/ 249 w 482"/>
                <a:gd name="T13" fmla="*/ 691 h 691"/>
                <a:gd name="T14" fmla="*/ 281 w 482"/>
                <a:gd name="T15" fmla="*/ 659 h 691"/>
                <a:gd name="T16" fmla="*/ 281 w 482"/>
                <a:gd name="T17" fmla="*/ 627 h 691"/>
                <a:gd name="T18" fmla="*/ 345 w 482"/>
                <a:gd name="T19" fmla="*/ 563 h 691"/>
                <a:gd name="T20" fmla="*/ 345 w 482"/>
                <a:gd name="T21" fmla="*/ 446 h 691"/>
                <a:gd name="T22" fmla="*/ 471 w 482"/>
                <a:gd name="T23" fmla="*/ 218 h 691"/>
                <a:gd name="T24" fmla="*/ 296 w 482"/>
                <a:gd name="T25" fmla="*/ 24 h 691"/>
                <a:gd name="T26" fmla="*/ 302 w 482"/>
                <a:gd name="T27" fmla="*/ 394 h 691"/>
                <a:gd name="T28" fmla="*/ 281 w 482"/>
                <a:gd name="T29" fmla="*/ 424 h 691"/>
                <a:gd name="T30" fmla="*/ 281 w 482"/>
                <a:gd name="T31" fmla="*/ 563 h 691"/>
                <a:gd name="T32" fmla="*/ 217 w 482"/>
                <a:gd name="T33" fmla="*/ 563 h 691"/>
                <a:gd name="T34" fmla="*/ 217 w 482"/>
                <a:gd name="T35" fmla="*/ 424 h 691"/>
                <a:gd name="T36" fmla="*/ 195 w 482"/>
                <a:gd name="T37" fmla="*/ 394 h 691"/>
                <a:gd name="T38" fmla="*/ 92 w 482"/>
                <a:gd name="T39" fmla="*/ 216 h 691"/>
                <a:gd name="T40" fmla="*/ 249 w 482"/>
                <a:gd name="T41" fmla="*/ 84 h 691"/>
                <a:gd name="T42" fmla="*/ 283 w 482"/>
                <a:gd name="T43" fmla="*/ 87 h 691"/>
                <a:gd name="T44" fmla="*/ 408 w 482"/>
                <a:gd name="T45" fmla="*/ 233 h 691"/>
                <a:gd name="T46" fmla="*/ 302 w 482"/>
                <a:gd name="T47" fmla="*/ 394 h 691"/>
                <a:gd name="T48" fmla="*/ 302 w 482"/>
                <a:gd name="T49" fmla="*/ 394 h 691"/>
                <a:gd name="T50" fmla="*/ 302 w 482"/>
                <a:gd name="T51" fmla="*/ 394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2" h="691">
                  <a:moveTo>
                    <a:pt x="296" y="24"/>
                  </a:moveTo>
                  <a:cubicBezTo>
                    <a:pt x="185" y="0"/>
                    <a:pt x="73" y="63"/>
                    <a:pt x="36" y="171"/>
                  </a:cubicBezTo>
                  <a:cubicBezTo>
                    <a:pt x="0" y="279"/>
                    <a:pt x="50" y="397"/>
                    <a:pt x="153" y="446"/>
                  </a:cubicBezTo>
                  <a:cubicBezTo>
                    <a:pt x="153" y="563"/>
                    <a:pt x="153" y="563"/>
                    <a:pt x="153" y="563"/>
                  </a:cubicBezTo>
                  <a:cubicBezTo>
                    <a:pt x="153" y="599"/>
                    <a:pt x="181" y="627"/>
                    <a:pt x="217" y="627"/>
                  </a:cubicBezTo>
                  <a:cubicBezTo>
                    <a:pt x="217" y="659"/>
                    <a:pt x="217" y="659"/>
                    <a:pt x="217" y="659"/>
                  </a:cubicBezTo>
                  <a:cubicBezTo>
                    <a:pt x="217" y="677"/>
                    <a:pt x="231" y="691"/>
                    <a:pt x="249" y="691"/>
                  </a:cubicBezTo>
                  <a:cubicBezTo>
                    <a:pt x="266" y="691"/>
                    <a:pt x="281" y="677"/>
                    <a:pt x="281" y="659"/>
                  </a:cubicBezTo>
                  <a:cubicBezTo>
                    <a:pt x="281" y="627"/>
                    <a:pt x="281" y="627"/>
                    <a:pt x="281" y="627"/>
                  </a:cubicBezTo>
                  <a:cubicBezTo>
                    <a:pt x="316" y="627"/>
                    <a:pt x="345" y="599"/>
                    <a:pt x="345" y="563"/>
                  </a:cubicBezTo>
                  <a:cubicBezTo>
                    <a:pt x="345" y="446"/>
                    <a:pt x="345" y="446"/>
                    <a:pt x="345" y="446"/>
                  </a:cubicBezTo>
                  <a:cubicBezTo>
                    <a:pt x="431" y="405"/>
                    <a:pt x="482" y="313"/>
                    <a:pt x="471" y="218"/>
                  </a:cubicBezTo>
                  <a:cubicBezTo>
                    <a:pt x="460" y="123"/>
                    <a:pt x="390" y="45"/>
                    <a:pt x="296" y="24"/>
                  </a:cubicBezTo>
                  <a:close/>
                  <a:moveTo>
                    <a:pt x="302" y="394"/>
                  </a:moveTo>
                  <a:cubicBezTo>
                    <a:pt x="289" y="399"/>
                    <a:pt x="281" y="411"/>
                    <a:pt x="281" y="424"/>
                  </a:cubicBezTo>
                  <a:cubicBezTo>
                    <a:pt x="281" y="563"/>
                    <a:pt x="281" y="563"/>
                    <a:pt x="281" y="563"/>
                  </a:cubicBezTo>
                  <a:cubicBezTo>
                    <a:pt x="217" y="563"/>
                    <a:pt x="217" y="563"/>
                    <a:pt x="217" y="563"/>
                  </a:cubicBezTo>
                  <a:cubicBezTo>
                    <a:pt x="217" y="424"/>
                    <a:pt x="217" y="424"/>
                    <a:pt x="217" y="424"/>
                  </a:cubicBezTo>
                  <a:cubicBezTo>
                    <a:pt x="217" y="411"/>
                    <a:pt x="208" y="399"/>
                    <a:pt x="195" y="394"/>
                  </a:cubicBezTo>
                  <a:cubicBezTo>
                    <a:pt x="122" y="368"/>
                    <a:pt x="78" y="293"/>
                    <a:pt x="92" y="216"/>
                  </a:cubicBezTo>
                  <a:cubicBezTo>
                    <a:pt x="105" y="140"/>
                    <a:pt x="171" y="84"/>
                    <a:pt x="249" y="84"/>
                  </a:cubicBezTo>
                  <a:cubicBezTo>
                    <a:pt x="261" y="84"/>
                    <a:pt x="272" y="85"/>
                    <a:pt x="283" y="87"/>
                  </a:cubicBezTo>
                  <a:cubicBezTo>
                    <a:pt x="353" y="102"/>
                    <a:pt x="404" y="162"/>
                    <a:pt x="408" y="233"/>
                  </a:cubicBezTo>
                  <a:cubicBezTo>
                    <a:pt x="413" y="305"/>
                    <a:pt x="369" y="370"/>
                    <a:pt x="302" y="394"/>
                  </a:cubicBezTo>
                  <a:close/>
                  <a:moveTo>
                    <a:pt x="302" y="394"/>
                  </a:moveTo>
                  <a:cubicBezTo>
                    <a:pt x="302" y="394"/>
                    <a:pt x="302" y="394"/>
                    <a:pt x="302" y="39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53" name="Freeform 52"/>
            <p:cNvSpPr>
              <a:spLocks noEditPoints="1"/>
            </p:cNvSpPr>
            <p:nvPr/>
          </p:nvSpPr>
          <p:spPr bwMode="auto">
            <a:xfrm>
              <a:off x="2506663" y="2609850"/>
              <a:ext cx="15875" cy="30163"/>
            </a:xfrm>
            <a:custGeom>
              <a:avLst/>
              <a:gdLst>
                <a:gd name="T0" fmla="*/ 32 w 64"/>
                <a:gd name="T1" fmla="*/ 128 h 128"/>
                <a:gd name="T2" fmla="*/ 64 w 64"/>
                <a:gd name="T3" fmla="*/ 96 h 128"/>
                <a:gd name="T4" fmla="*/ 64 w 64"/>
                <a:gd name="T5" fmla="*/ 32 h 128"/>
                <a:gd name="T6" fmla="*/ 32 w 64"/>
                <a:gd name="T7" fmla="*/ 0 h 128"/>
                <a:gd name="T8" fmla="*/ 0 w 64"/>
                <a:gd name="T9" fmla="*/ 32 h 128"/>
                <a:gd name="T10" fmla="*/ 0 w 64"/>
                <a:gd name="T11" fmla="*/ 96 h 128"/>
                <a:gd name="T12" fmla="*/ 32 w 64"/>
                <a:gd name="T13" fmla="*/ 128 h 128"/>
                <a:gd name="T14" fmla="*/ 32 w 64"/>
                <a:gd name="T15" fmla="*/ 128 h 128"/>
                <a:gd name="T16" fmla="*/ 32 w 64"/>
                <a:gd name="T1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28">
                  <a:moveTo>
                    <a:pt x="32" y="128"/>
                  </a:moveTo>
                  <a:cubicBezTo>
                    <a:pt x="49" y="128"/>
                    <a:pt x="64" y="113"/>
                    <a:pt x="64" y="96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13"/>
                    <a:pt x="14" y="128"/>
                    <a:pt x="32" y="128"/>
                  </a:cubicBezTo>
                  <a:close/>
                  <a:moveTo>
                    <a:pt x="32" y="128"/>
                  </a:moveTo>
                  <a:cubicBezTo>
                    <a:pt x="32" y="128"/>
                    <a:pt x="32" y="128"/>
                    <a:pt x="32" y="12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2465388" y="2620963"/>
              <a:ext cx="22225" cy="28575"/>
            </a:xfrm>
            <a:custGeom>
              <a:avLst/>
              <a:gdLst>
                <a:gd name="T0" fmla="*/ 38 w 99"/>
                <a:gd name="T1" fmla="*/ 103 h 119"/>
                <a:gd name="T2" fmla="*/ 66 w 99"/>
                <a:gd name="T3" fmla="*/ 119 h 119"/>
                <a:gd name="T4" fmla="*/ 94 w 99"/>
                <a:gd name="T5" fmla="*/ 103 h 119"/>
                <a:gd name="T6" fmla="*/ 93 w 99"/>
                <a:gd name="T7" fmla="*/ 71 h 119"/>
                <a:gd name="T8" fmla="*/ 61 w 99"/>
                <a:gd name="T9" fmla="*/ 16 h 119"/>
                <a:gd name="T10" fmla="*/ 34 w 99"/>
                <a:gd name="T11" fmla="*/ 0 h 119"/>
                <a:gd name="T12" fmla="*/ 6 w 99"/>
                <a:gd name="T13" fmla="*/ 16 h 119"/>
                <a:gd name="T14" fmla="*/ 6 w 99"/>
                <a:gd name="T15" fmla="*/ 48 h 119"/>
                <a:gd name="T16" fmla="*/ 38 w 99"/>
                <a:gd name="T17" fmla="*/ 103 h 119"/>
                <a:gd name="T18" fmla="*/ 38 w 99"/>
                <a:gd name="T19" fmla="*/ 103 h 119"/>
                <a:gd name="T20" fmla="*/ 38 w 99"/>
                <a:gd name="T21" fmla="*/ 10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119">
                  <a:moveTo>
                    <a:pt x="38" y="103"/>
                  </a:moveTo>
                  <a:cubicBezTo>
                    <a:pt x="44" y="113"/>
                    <a:pt x="54" y="119"/>
                    <a:pt x="66" y="119"/>
                  </a:cubicBezTo>
                  <a:cubicBezTo>
                    <a:pt x="77" y="119"/>
                    <a:pt x="88" y="113"/>
                    <a:pt x="94" y="103"/>
                  </a:cubicBezTo>
                  <a:cubicBezTo>
                    <a:pt x="99" y="93"/>
                    <a:pt x="99" y="81"/>
                    <a:pt x="93" y="71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56" y="6"/>
                    <a:pt x="45" y="0"/>
                    <a:pt x="34" y="0"/>
                  </a:cubicBezTo>
                  <a:cubicBezTo>
                    <a:pt x="22" y="0"/>
                    <a:pt x="12" y="6"/>
                    <a:pt x="6" y="16"/>
                  </a:cubicBezTo>
                  <a:cubicBezTo>
                    <a:pt x="0" y="26"/>
                    <a:pt x="0" y="38"/>
                    <a:pt x="6" y="48"/>
                  </a:cubicBezTo>
                  <a:lnTo>
                    <a:pt x="38" y="103"/>
                  </a:lnTo>
                  <a:close/>
                  <a:moveTo>
                    <a:pt x="38" y="103"/>
                  </a:moveTo>
                  <a:cubicBezTo>
                    <a:pt x="38" y="103"/>
                    <a:pt x="38" y="103"/>
                    <a:pt x="38" y="10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2433638" y="2651125"/>
              <a:ext cx="28575" cy="23813"/>
            </a:xfrm>
            <a:custGeom>
              <a:avLst/>
              <a:gdLst>
                <a:gd name="T0" fmla="*/ 103 w 120"/>
                <a:gd name="T1" fmla="*/ 38 h 99"/>
                <a:gd name="T2" fmla="*/ 48 w 120"/>
                <a:gd name="T3" fmla="*/ 6 h 99"/>
                <a:gd name="T4" fmla="*/ 16 w 120"/>
                <a:gd name="T5" fmla="*/ 6 h 99"/>
                <a:gd name="T6" fmla="*/ 0 w 120"/>
                <a:gd name="T7" fmla="*/ 33 h 99"/>
                <a:gd name="T8" fmla="*/ 16 w 120"/>
                <a:gd name="T9" fmla="*/ 61 h 99"/>
                <a:gd name="T10" fmla="*/ 71 w 120"/>
                <a:gd name="T11" fmla="*/ 93 h 99"/>
                <a:gd name="T12" fmla="*/ 103 w 120"/>
                <a:gd name="T13" fmla="*/ 93 h 99"/>
                <a:gd name="T14" fmla="*/ 119 w 120"/>
                <a:gd name="T15" fmla="*/ 66 h 99"/>
                <a:gd name="T16" fmla="*/ 103 w 120"/>
                <a:gd name="T17" fmla="*/ 38 h 99"/>
                <a:gd name="T18" fmla="*/ 103 w 120"/>
                <a:gd name="T19" fmla="*/ 38 h 99"/>
                <a:gd name="T20" fmla="*/ 103 w 120"/>
                <a:gd name="T21" fmla="*/ 3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99">
                  <a:moveTo>
                    <a:pt x="103" y="38"/>
                  </a:moveTo>
                  <a:cubicBezTo>
                    <a:pt x="48" y="6"/>
                    <a:pt x="48" y="6"/>
                    <a:pt x="48" y="6"/>
                  </a:cubicBezTo>
                  <a:cubicBezTo>
                    <a:pt x="38" y="0"/>
                    <a:pt x="26" y="0"/>
                    <a:pt x="16" y="6"/>
                  </a:cubicBezTo>
                  <a:cubicBezTo>
                    <a:pt x="6" y="11"/>
                    <a:pt x="0" y="22"/>
                    <a:pt x="0" y="33"/>
                  </a:cubicBezTo>
                  <a:cubicBezTo>
                    <a:pt x="0" y="45"/>
                    <a:pt x="6" y="56"/>
                    <a:pt x="16" y="61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81" y="99"/>
                    <a:pt x="93" y="99"/>
                    <a:pt x="103" y="93"/>
                  </a:cubicBezTo>
                  <a:cubicBezTo>
                    <a:pt x="113" y="88"/>
                    <a:pt x="120" y="77"/>
                    <a:pt x="119" y="66"/>
                  </a:cubicBezTo>
                  <a:cubicBezTo>
                    <a:pt x="119" y="54"/>
                    <a:pt x="113" y="43"/>
                    <a:pt x="103" y="38"/>
                  </a:cubicBezTo>
                  <a:close/>
                  <a:moveTo>
                    <a:pt x="103" y="38"/>
                  </a:moveTo>
                  <a:cubicBezTo>
                    <a:pt x="103" y="38"/>
                    <a:pt x="103" y="38"/>
                    <a:pt x="103" y="3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56" name="Freeform 55"/>
            <p:cNvSpPr>
              <a:spLocks noEditPoints="1"/>
            </p:cNvSpPr>
            <p:nvPr/>
          </p:nvSpPr>
          <p:spPr bwMode="auto">
            <a:xfrm>
              <a:off x="2422525" y="2693988"/>
              <a:ext cx="31750" cy="14288"/>
            </a:xfrm>
            <a:custGeom>
              <a:avLst/>
              <a:gdLst>
                <a:gd name="T0" fmla="*/ 96 w 128"/>
                <a:gd name="T1" fmla="*/ 0 h 63"/>
                <a:gd name="T2" fmla="*/ 32 w 128"/>
                <a:gd name="T3" fmla="*/ 0 h 63"/>
                <a:gd name="T4" fmla="*/ 0 w 128"/>
                <a:gd name="T5" fmla="*/ 31 h 63"/>
                <a:gd name="T6" fmla="*/ 32 w 128"/>
                <a:gd name="T7" fmla="*/ 63 h 63"/>
                <a:gd name="T8" fmla="*/ 96 w 128"/>
                <a:gd name="T9" fmla="*/ 63 h 63"/>
                <a:gd name="T10" fmla="*/ 128 w 128"/>
                <a:gd name="T11" fmla="*/ 31 h 63"/>
                <a:gd name="T12" fmla="*/ 96 w 128"/>
                <a:gd name="T13" fmla="*/ 0 h 63"/>
                <a:gd name="T14" fmla="*/ 96 w 128"/>
                <a:gd name="T15" fmla="*/ 0 h 63"/>
                <a:gd name="T16" fmla="*/ 96 w 128"/>
                <a:gd name="T1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63">
                  <a:moveTo>
                    <a:pt x="96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113" y="63"/>
                    <a:pt x="128" y="49"/>
                    <a:pt x="128" y="31"/>
                  </a:cubicBezTo>
                  <a:cubicBezTo>
                    <a:pt x="128" y="14"/>
                    <a:pt x="113" y="0"/>
                    <a:pt x="96" y="0"/>
                  </a:cubicBezTo>
                  <a:close/>
                  <a:moveTo>
                    <a:pt x="96" y="0"/>
                  </a:moveTo>
                  <a:cubicBezTo>
                    <a:pt x="96" y="0"/>
                    <a:pt x="96" y="0"/>
                    <a:pt x="96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2574925" y="2693988"/>
              <a:ext cx="31750" cy="14288"/>
            </a:xfrm>
            <a:custGeom>
              <a:avLst/>
              <a:gdLst>
                <a:gd name="T0" fmla="*/ 0 w 128"/>
                <a:gd name="T1" fmla="*/ 31 h 63"/>
                <a:gd name="T2" fmla="*/ 32 w 128"/>
                <a:gd name="T3" fmla="*/ 63 h 63"/>
                <a:gd name="T4" fmla="*/ 96 w 128"/>
                <a:gd name="T5" fmla="*/ 63 h 63"/>
                <a:gd name="T6" fmla="*/ 128 w 128"/>
                <a:gd name="T7" fmla="*/ 31 h 63"/>
                <a:gd name="T8" fmla="*/ 96 w 128"/>
                <a:gd name="T9" fmla="*/ 0 h 63"/>
                <a:gd name="T10" fmla="*/ 32 w 128"/>
                <a:gd name="T11" fmla="*/ 0 h 63"/>
                <a:gd name="T12" fmla="*/ 0 w 128"/>
                <a:gd name="T13" fmla="*/ 31 h 63"/>
                <a:gd name="T14" fmla="*/ 0 w 128"/>
                <a:gd name="T15" fmla="*/ 31 h 63"/>
                <a:gd name="T16" fmla="*/ 0 w 128"/>
                <a:gd name="T17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63">
                  <a:moveTo>
                    <a:pt x="0" y="31"/>
                  </a:moveTo>
                  <a:cubicBezTo>
                    <a:pt x="0" y="49"/>
                    <a:pt x="14" y="63"/>
                    <a:pt x="32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113" y="63"/>
                    <a:pt x="128" y="49"/>
                    <a:pt x="128" y="31"/>
                  </a:cubicBezTo>
                  <a:cubicBezTo>
                    <a:pt x="128" y="14"/>
                    <a:pt x="113" y="0"/>
                    <a:pt x="9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lose/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2566988" y="2651125"/>
              <a:ext cx="28575" cy="23813"/>
            </a:xfrm>
            <a:custGeom>
              <a:avLst/>
              <a:gdLst>
                <a:gd name="T0" fmla="*/ 103 w 120"/>
                <a:gd name="T1" fmla="*/ 61 h 99"/>
                <a:gd name="T2" fmla="*/ 120 w 120"/>
                <a:gd name="T3" fmla="*/ 33 h 99"/>
                <a:gd name="T4" fmla="*/ 104 w 120"/>
                <a:gd name="T5" fmla="*/ 6 h 99"/>
                <a:gd name="T6" fmla="*/ 71 w 120"/>
                <a:gd name="T7" fmla="*/ 6 h 99"/>
                <a:gd name="T8" fmla="*/ 16 w 120"/>
                <a:gd name="T9" fmla="*/ 38 h 99"/>
                <a:gd name="T10" fmla="*/ 0 w 120"/>
                <a:gd name="T11" fmla="*/ 66 h 99"/>
                <a:gd name="T12" fmla="*/ 16 w 120"/>
                <a:gd name="T13" fmla="*/ 93 h 99"/>
                <a:gd name="T14" fmla="*/ 48 w 120"/>
                <a:gd name="T15" fmla="*/ 93 h 99"/>
                <a:gd name="T16" fmla="*/ 103 w 120"/>
                <a:gd name="T17" fmla="*/ 61 h 99"/>
                <a:gd name="T18" fmla="*/ 103 w 120"/>
                <a:gd name="T19" fmla="*/ 61 h 99"/>
                <a:gd name="T20" fmla="*/ 103 w 120"/>
                <a:gd name="T21" fmla="*/ 6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99">
                  <a:moveTo>
                    <a:pt x="103" y="61"/>
                  </a:moveTo>
                  <a:cubicBezTo>
                    <a:pt x="113" y="56"/>
                    <a:pt x="120" y="45"/>
                    <a:pt x="120" y="33"/>
                  </a:cubicBezTo>
                  <a:cubicBezTo>
                    <a:pt x="120" y="22"/>
                    <a:pt x="113" y="11"/>
                    <a:pt x="104" y="6"/>
                  </a:cubicBezTo>
                  <a:cubicBezTo>
                    <a:pt x="94" y="0"/>
                    <a:pt x="81" y="0"/>
                    <a:pt x="71" y="6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6" y="43"/>
                    <a:pt x="0" y="54"/>
                    <a:pt x="0" y="66"/>
                  </a:cubicBezTo>
                  <a:cubicBezTo>
                    <a:pt x="0" y="77"/>
                    <a:pt x="6" y="88"/>
                    <a:pt x="16" y="93"/>
                  </a:cubicBezTo>
                  <a:cubicBezTo>
                    <a:pt x="26" y="99"/>
                    <a:pt x="38" y="99"/>
                    <a:pt x="48" y="93"/>
                  </a:cubicBezTo>
                  <a:lnTo>
                    <a:pt x="103" y="61"/>
                  </a:lnTo>
                  <a:close/>
                  <a:moveTo>
                    <a:pt x="103" y="61"/>
                  </a:moveTo>
                  <a:cubicBezTo>
                    <a:pt x="103" y="61"/>
                    <a:pt x="103" y="61"/>
                    <a:pt x="103" y="6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2540000" y="2620963"/>
              <a:ext cx="23813" cy="30163"/>
            </a:xfrm>
            <a:custGeom>
              <a:avLst/>
              <a:gdLst>
                <a:gd name="T0" fmla="*/ 21 w 102"/>
                <a:gd name="T1" fmla="*/ 115 h 124"/>
                <a:gd name="T2" fmla="*/ 64 w 102"/>
                <a:gd name="T3" fmla="*/ 103 h 124"/>
                <a:gd name="T4" fmla="*/ 96 w 102"/>
                <a:gd name="T5" fmla="*/ 48 h 124"/>
                <a:gd name="T6" fmla="*/ 96 w 102"/>
                <a:gd name="T7" fmla="*/ 16 h 124"/>
                <a:gd name="T8" fmla="*/ 69 w 102"/>
                <a:gd name="T9" fmla="*/ 0 h 124"/>
                <a:gd name="T10" fmla="*/ 41 w 102"/>
                <a:gd name="T11" fmla="*/ 16 h 124"/>
                <a:gd name="T12" fmla="*/ 9 w 102"/>
                <a:gd name="T13" fmla="*/ 71 h 124"/>
                <a:gd name="T14" fmla="*/ 21 w 102"/>
                <a:gd name="T15" fmla="*/ 115 h 124"/>
                <a:gd name="T16" fmla="*/ 21 w 102"/>
                <a:gd name="T17" fmla="*/ 115 h 124"/>
                <a:gd name="T18" fmla="*/ 21 w 102"/>
                <a:gd name="T19" fmla="*/ 11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124">
                  <a:moveTo>
                    <a:pt x="21" y="115"/>
                  </a:moveTo>
                  <a:cubicBezTo>
                    <a:pt x="36" y="124"/>
                    <a:pt x="55" y="118"/>
                    <a:pt x="64" y="103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102" y="38"/>
                    <a:pt x="102" y="26"/>
                    <a:pt x="96" y="16"/>
                  </a:cubicBezTo>
                  <a:cubicBezTo>
                    <a:pt x="91" y="6"/>
                    <a:pt x="80" y="0"/>
                    <a:pt x="69" y="0"/>
                  </a:cubicBezTo>
                  <a:cubicBezTo>
                    <a:pt x="57" y="0"/>
                    <a:pt x="47" y="6"/>
                    <a:pt x="41" y="16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0" y="86"/>
                    <a:pt x="5" y="106"/>
                    <a:pt x="21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1" y="11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60" name="Freeform 59"/>
            <p:cNvSpPr>
              <a:spLocks noEditPoints="1"/>
            </p:cNvSpPr>
            <p:nvPr/>
          </p:nvSpPr>
          <p:spPr bwMode="auto">
            <a:xfrm>
              <a:off x="2506663" y="2700338"/>
              <a:ext cx="15875" cy="38100"/>
            </a:xfrm>
            <a:custGeom>
              <a:avLst/>
              <a:gdLst>
                <a:gd name="T0" fmla="*/ 32 w 64"/>
                <a:gd name="T1" fmla="*/ 0 h 160"/>
                <a:gd name="T2" fmla="*/ 0 w 64"/>
                <a:gd name="T3" fmla="*/ 32 h 160"/>
                <a:gd name="T4" fmla="*/ 0 w 64"/>
                <a:gd name="T5" fmla="*/ 128 h 160"/>
                <a:gd name="T6" fmla="*/ 32 w 64"/>
                <a:gd name="T7" fmla="*/ 160 h 160"/>
                <a:gd name="T8" fmla="*/ 64 w 64"/>
                <a:gd name="T9" fmla="*/ 128 h 160"/>
                <a:gd name="T10" fmla="*/ 64 w 64"/>
                <a:gd name="T11" fmla="*/ 32 h 160"/>
                <a:gd name="T12" fmla="*/ 32 w 64"/>
                <a:gd name="T13" fmla="*/ 0 h 160"/>
                <a:gd name="T14" fmla="*/ 32 w 64"/>
                <a:gd name="T15" fmla="*/ 0 h 160"/>
                <a:gd name="T16" fmla="*/ 32 w 64"/>
                <a:gd name="T1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60">
                  <a:moveTo>
                    <a:pt x="32" y="0"/>
                  </a:moveTo>
                  <a:cubicBezTo>
                    <a:pt x="14" y="0"/>
                    <a:pt x="0" y="15"/>
                    <a:pt x="0" y="32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46"/>
                    <a:pt x="14" y="160"/>
                    <a:pt x="32" y="160"/>
                  </a:cubicBezTo>
                  <a:cubicBezTo>
                    <a:pt x="49" y="160"/>
                    <a:pt x="64" y="146"/>
                    <a:pt x="64" y="128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15"/>
                    <a:pt x="49" y="0"/>
                    <a:pt x="32" y="0"/>
                  </a:cubicBezTo>
                  <a:close/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61" name="Freeform 60"/>
            <p:cNvSpPr>
              <a:spLocks noEditPoints="1"/>
            </p:cNvSpPr>
            <p:nvPr/>
          </p:nvSpPr>
          <p:spPr bwMode="auto">
            <a:xfrm>
              <a:off x="2506663" y="2670175"/>
              <a:ext cx="15875" cy="23813"/>
            </a:xfrm>
            <a:custGeom>
              <a:avLst/>
              <a:gdLst>
                <a:gd name="T0" fmla="*/ 32 w 64"/>
                <a:gd name="T1" fmla="*/ 0 h 96"/>
                <a:gd name="T2" fmla="*/ 0 w 64"/>
                <a:gd name="T3" fmla="*/ 32 h 96"/>
                <a:gd name="T4" fmla="*/ 0 w 64"/>
                <a:gd name="T5" fmla="*/ 64 h 96"/>
                <a:gd name="T6" fmla="*/ 32 w 64"/>
                <a:gd name="T7" fmla="*/ 96 h 96"/>
                <a:gd name="T8" fmla="*/ 64 w 64"/>
                <a:gd name="T9" fmla="*/ 64 h 96"/>
                <a:gd name="T10" fmla="*/ 64 w 64"/>
                <a:gd name="T11" fmla="*/ 32 h 96"/>
                <a:gd name="T12" fmla="*/ 32 w 64"/>
                <a:gd name="T13" fmla="*/ 0 h 96"/>
                <a:gd name="T14" fmla="*/ 32 w 64"/>
                <a:gd name="T15" fmla="*/ 0 h 96"/>
                <a:gd name="T16" fmla="*/ 32 w 64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96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81"/>
                    <a:pt x="14" y="96"/>
                    <a:pt x="32" y="96"/>
                  </a:cubicBezTo>
                  <a:cubicBezTo>
                    <a:pt x="49" y="96"/>
                    <a:pt x="64" y="81"/>
                    <a:pt x="64" y="64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lose/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032264" y="2535691"/>
            <a:ext cx="542989" cy="544880"/>
            <a:chOff x="5081588" y="2419350"/>
            <a:chExt cx="455613" cy="457200"/>
          </a:xfrm>
          <a:solidFill>
            <a:schemeClr val="bg1"/>
          </a:solidFill>
        </p:grpSpPr>
        <p:sp>
          <p:nvSpPr>
            <p:cNvPr id="63" name="Freeform 62"/>
            <p:cNvSpPr>
              <a:spLocks noEditPoints="1"/>
            </p:cNvSpPr>
            <p:nvPr/>
          </p:nvSpPr>
          <p:spPr bwMode="auto">
            <a:xfrm>
              <a:off x="5081588" y="2419350"/>
              <a:ext cx="455613" cy="457200"/>
            </a:xfrm>
            <a:custGeom>
              <a:avLst/>
              <a:gdLst>
                <a:gd name="T0" fmla="*/ 1352 w 1536"/>
                <a:gd name="T1" fmla="*/ 1511 h 1536"/>
                <a:gd name="T2" fmla="*/ 1064 w 1536"/>
                <a:gd name="T3" fmla="*/ 1164 h 1536"/>
                <a:gd name="T4" fmla="*/ 714 w 1536"/>
                <a:gd name="T5" fmla="*/ 1206 h 1536"/>
                <a:gd name="T6" fmla="*/ 714 w 1536"/>
                <a:gd name="T7" fmla="*/ 1356 h 1536"/>
                <a:gd name="T8" fmla="*/ 669 w 1536"/>
                <a:gd name="T9" fmla="*/ 1354 h 1536"/>
                <a:gd name="T10" fmla="*/ 669 w 1536"/>
                <a:gd name="T11" fmla="*/ 1212 h 1536"/>
                <a:gd name="T12" fmla="*/ 626 w 1536"/>
                <a:gd name="T13" fmla="*/ 1232 h 1536"/>
                <a:gd name="T14" fmla="*/ 624 w 1536"/>
                <a:gd name="T15" fmla="*/ 1469 h 1536"/>
                <a:gd name="T16" fmla="*/ 582 w 1536"/>
                <a:gd name="T17" fmla="*/ 1465 h 1536"/>
                <a:gd name="T18" fmla="*/ 581 w 1536"/>
                <a:gd name="T19" fmla="*/ 1233 h 1536"/>
                <a:gd name="T20" fmla="*/ 538 w 1536"/>
                <a:gd name="T21" fmla="*/ 1211 h 1536"/>
                <a:gd name="T22" fmla="*/ 537 w 1536"/>
                <a:gd name="T23" fmla="*/ 1350 h 1536"/>
                <a:gd name="T24" fmla="*/ 493 w 1536"/>
                <a:gd name="T25" fmla="*/ 1350 h 1536"/>
                <a:gd name="T26" fmla="*/ 492 w 1536"/>
                <a:gd name="T27" fmla="*/ 1204 h 1536"/>
                <a:gd name="T28" fmla="*/ 3 w 1536"/>
                <a:gd name="T29" fmla="*/ 663 h 1536"/>
                <a:gd name="T30" fmla="*/ 0 w 1536"/>
                <a:gd name="T31" fmla="*/ 567 h 1536"/>
                <a:gd name="T32" fmla="*/ 474 w 1536"/>
                <a:gd name="T33" fmla="*/ 15 h 1536"/>
                <a:gd name="T34" fmla="*/ 648 w 1536"/>
                <a:gd name="T35" fmla="*/ 0 h 1536"/>
                <a:gd name="T36" fmla="*/ 1011 w 1536"/>
                <a:gd name="T37" fmla="*/ 154 h 1536"/>
                <a:gd name="T38" fmla="*/ 981 w 1536"/>
                <a:gd name="T39" fmla="*/ 187 h 1536"/>
                <a:gd name="T40" fmla="*/ 155 w 1536"/>
                <a:gd name="T41" fmla="*/ 276 h 1536"/>
                <a:gd name="T42" fmla="*/ 455 w 1536"/>
                <a:gd name="T43" fmla="*/ 1149 h 1536"/>
                <a:gd name="T44" fmla="*/ 1058 w 1536"/>
                <a:gd name="T45" fmla="*/ 271 h 1536"/>
                <a:gd name="T46" fmla="*/ 1052 w 1536"/>
                <a:gd name="T47" fmla="*/ 228 h 1536"/>
                <a:gd name="T48" fmla="*/ 1098 w 1536"/>
                <a:gd name="T49" fmla="*/ 249 h 1536"/>
                <a:gd name="T50" fmla="*/ 1221 w 1536"/>
                <a:gd name="T51" fmla="*/ 515 h 1536"/>
                <a:gd name="T52" fmla="*/ 1372 w 1536"/>
                <a:gd name="T53" fmla="*/ 520 h 1536"/>
                <a:gd name="T54" fmla="*/ 1362 w 1536"/>
                <a:gd name="T55" fmla="*/ 559 h 1536"/>
                <a:gd name="T56" fmla="*/ 1215 w 1536"/>
                <a:gd name="T57" fmla="*/ 560 h 1536"/>
                <a:gd name="T58" fmla="*/ 1232 w 1536"/>
                <a:gd name="T59" fmla="*/ 603 h 1536"/>
                <a:gd name="T60" fmla="*/ 1470 w 1536"/>
                <a:gd name="T61" fmla="*/ 604 h 1536"/>
                <a:gd name="T62" fmla="*/ 1471 w 1536"/>
                <a:gd name="T63" fmla="*/ 648 h 1536"/>
                <a:gd name="T64" fmla="*/ 1232 w 1536"/>
                <a:gd name="T65" fmla="*/ 648 h 1536"/>
                <a:gd name="T66" fmla="*/ 1209 w 1536"/>
                <a:gd name="T67" fmla="*/ 690 h 1536"/>
                <a:gd name="T68" fmla="*/ 1347 w 1536"/>
                <a:gd name="T69" fmla="*/ 691 h 1536"/>
                <a:gd name="T70" fmla="*/ 1382 w 1536"/>
                <a:gd name="T71" fmla="*/ 714 h 1536"/>
                <a:gd name="T72" fmla="*/ 1276 w 1536"/>
                <a:gd name="T73" fmla="*/ 736 h 1536"/>
                <a:gd name="T74" fmla="*/ 1084 w 1536"/>
                <a:gd name="T75" fmla="*/ 985 h 1536"/>
                <a:gd name="T76" fmla="*/ 1232 w 1536"/>
                <a:gd name="T77" fmla="*/ 1073 h 1536"/>
                <a:gd name="T78" fmla="*/ 1434 w 1536"/>
                <a:gd name="T79" fmla="*/ 1276 h 1536"/>
                <a:gd name="T80" fmla="*/ 1402 w 1536"/>
                <a:gd name="T81" fmla="*/ 1307 h 1536"/>
                <a:gd name="T82" fmla="*/ 1330 w 1536"/>
                <a:gd name="T83" fmla="*/ 1233 h 1536"/>
                <a:gd name="T84" fmla="*/ 1395 w 1536"/>
                <a:gd name="T85" fmla="*/ 1486 h 1536"/>
                <a:gd name="T86" fmla="*/ 1471 w 1536"/>
                <a:gd name="T87" fmla="*/ 1375 h 1536"/>
                <a:gd name="T88" fmla="*/ 1502 w 1536"/>
                <a:gd name="T89" fmla="*/ 1344 h 1536"/>
                <a:gd name="T90" fmla="*/ 1536 w 1536"/>
                <a:gd name="T91" fmla="*/ 1404 h 1536"/>
                <a:gd name="T92" fmla="*/ 1434 w 1536"/>
                <a:gd name="T93" fmla="*/ 1512 h 1536"/>
                <a:gd name="T94" fmla="*/ 1383 w 1536"/>
                <a:gd name="T95" fmla="*/ 1536 h 1536"/>
                <a:gd name="T96" fmla="*/ 1228 w 1536"/>
                <a:gd name="T97" fmla="*/ 1136 h 1536"/>
                <a:gd name="T98" fmla="*/ 1102 w 1536"/>
                <a:gd name="T99" fmla="*/ 1196 h 1536"/>
                <a:gd name="T100" fmla="*/ 1199 w 1536"/>
                <a:gd name="T101" fmla="*/ 1291 h 1536"/>
                <a:gd name="T102" fmla="*/ 1264 w 1536"/>
                <a:gd name="T103" fmla="*/ 1171 h 1536"/>
                <a:gd name="T104" fmla="*/ 1199 w 1536"/>
                <a:gd name="T105" fmla="*/ 1291 h 1536"/>
                <a:gd name="T106" fmla="*/ 1128 w 1536"/>
                <a:gd name="T107" fmla="*/ 1101 h 1536"/>
                <a:gd name="T108" fmla="*/ 1024 w 1536"/>
                <a:gd name="T109" fmla="*/ 1053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6" h="1536">
                  <a:moveTo>
                    <a:pt x="1383" y="1536"/>
                  </a:moveTo>
                  <a:cubicBezTo>
                    <a:pt x="1373" y="1528"/>
                    <a:pt x="1361" y="1520"/>
                    <a:pt x="1352" y="1511"/>
                  </a:cubicBezTo>
                  <a:cubicBezTo>
                    <a:pt x="1258" y="1418"/>
                    <a:pt x="1165" y="1325"/>
                    <a:pt x="1072" y="1231"/>
                  </a:cubicBezTo>
                  <a:cubicBezTo>
                    <a:pt x="1047" y="1206"/>
                    <a:pt x="1046" y="1191"/>
                    <a:pt x="1064" y="1164"/>
                  </a:cubicBezTo>
                  <a:cubicBezTo>
                    <a:pt x="1038" y="1138"/>
                    <a:pt x="1012" y="1111"/>
                    <a:pt x="984" y="1084"/>
                  </a:cubicBezTo>
                  <a:cubicBezTo>
                    <a:pt x="906" y="1146"/>
                    <a:pt x="815" y="1187"/>
                    <a:pt x="714" y="1206"/>
                  </a:cubicBezTo>
                  <a:cubicBezTo>
                    <a:pt x="714" y="1252"/>
                    <a:pt x="714" y="1296"/>
                    <a:pt x="714" y="1341"/>
                  </a:cubicBezTo>
                  <a:cubicBezTo>
                    <a:pt x="714" y="1346"/>
                    <a:pt x="714" y="1351"/>
                    <a:pt x="714" y="1356"/>
                  </a:cubicBezTo>
                  <a:cubicBezTo>
                    <a:pt x="713" y="1370"/>
                    <a:pt x="704" y="1379"/>
                    <a:pt x="691" y="1378"/>
                  </a:cubicBezTo>
                  <a:cubicBezTo>
                    <a:pt x="679" y="1378"/>
                    <a:pt x="670" y="1369"/>
                    <a:pt x="669" y="1354"/>
                  </a:cubicBezTo>
                  <a:cubicBezTo>
                    <a:pt x="669" y="1330"/>
                    <a:pt x="669" y="1305"/>
                    <a:pt x="669" y="1281"/>
                  </a:cubicBezTo>
                  <a:cubicBezTo>
                    <a:pt x="669" y="1259"/>
                    <a:pt x="669" y="1236"/>
                    <a:pt x="669" y="1212"/>
                  </a:cubicBezTo>
                  <a:cubicBezTo>
                    <a:pt x="655" y="1213"/>
                    <a:pt x="642" y="1214"/>
                    <a:pt x="626" y="1216"/>
                  </a:cubicBezTo>
                  <a:cubicBezTo>
                    <a:pt x="626" y="1221"/>
                    <a:pt x="626" y="1227"/>
                    <a:pt x="626" y="1232"/>
                  </a:cubicBezTo>
                  <a:cubicBezTo>
                    <a:pt x="626" y="1305"/>
                    <a:pt x="626" y="1378"/>
                    <a:pt x="626" y="1451"/>
                  </a:cubicBezTo>
                  <a:cubicBezTo>
                    <a:pt x="626" y="1457"/>
                    <a:pt x="626" y="1463"/>
                    <a:pt x="624" y="1469"/>
                  </a:cubicBezTo>
                  <a:cubicBezTo>
                    <a:pt x="621" y="1480"/>
                    <a:pt x="613" y="1485"/>
                    <a:pt x="602" y="1484"/>
                  </a:cubicBezTo>
                  <a:cubicBezTo>
                    <a:pt x="591" y="1483"/>
                    <a:pt x="583" y="1477"/>
                    <a:pt x="582" y="1465"/>
                  </a:cubicBezTo>
                  <a:cubicBezTo>
                    <a:pt x="581" y="1460"/>
                    <a:pt x="581" y="1455"/>
                    <a:pt x="581" y="1450"/>
                  </a:cubicBezTo>
                  <a:cubicBezTo>
                    <a:pt x="581" y="1378"/>
                    <a:pt x="581" y="1305"/>
                    <a:pt x="581" y="1233"/>
                  </a:cubicBezTo>
                  <a:cubicBezTo>
                    <a:pt x="581" y="1227"/>
                    <a:pt x="581" y="1222"/>
                    <a:pt x="581" y="1215"/>
                  </a:cubicBezTo>
                  <a:cubicBezTo>
                    <a:pt x="567" y="1214"/>
                    <a:pt x="553" y="1213"/>
                    <a:pt x="538" y="1211"/>
                  </a:cubicBezTo>
                  <a:cubicBezTo>
                    <a:pt x="538" y="1218"/>
                    <a:pt x="538" y="1223"/>
                    <a:pt x="538" y="1228"/>
                  </a:cubicBezTo>
                  <a:cubicBezTo>
                    <a:pt x="537" y="1269"/>
                    <a:pt x="538" y="1309"/>
                    <a:pt x="537" y="1350"/>
                  </a:cubicBezTo>
                  <a:cubicBezTo>
                    <a:pt x="537" y="1369"/>
                    <a:pt x="529" y="1379"/>
                    <a:pt x="515" y="1378"/>
                  </a:cubicBezTo>
                  <a:cubicBezTo>
                    <a:pt x="501" y="1378"/>
                    <a:pt x="493" y="1368"/>
                    <a:pt x="493" y="1350"/>
                  </a:cubicBezTo>
                  <a:cubicBezTo>
                    <a:pt x="492" y="1307"/>
                    <a:pt x="492" y="1264"/>
                    <a:pt x="492" y="1221"/>
                  </a:cubicBezTo>
                  <a:cubicBezTo>
                    <a:pt x="492" y="1216"/>
                    <a:pt x="492" y="1210"/>
                    <a:pt x="492" y="1204"/>
                  </a:cubicBezTo>
                  <a:cubicBezTo>
                    <a:pt x="434" y="1192"/>
                    <a:pt x="378" y="1174"/>
                    <a:pt x="327" y="1146"/>
                  </a:cubicBezTo>
                  <a:cubicBezTo>
                    <a:pt x="136" y="1040"/>
                    <a:pt x="27" y="880"/>
                    <a:pt x="3" y="663"/>
                  </a:cubicBezTo>
                  <a:cubicBezTo>
                    <a:pt x="2" y="658"/>
                    <a:pt x="1" y="653"/>
                    <a:pt x="0" y="648"/>
                  </a:cubicBezTo>
                  <a:cubicBezTo>
                    <a:pt x="0" y="621"/>
                    <a:pt x="0" y="594"/>
                    <a:pt x="0" y="567"/>
                  </a:cubicBezTo>
                  <a:cubicBezTo>
                    <a:pt x="3" y="547"/>
                    <a:pt x="5" y="527"/>
                    <a:pt x="9" y="507"/>
                  </a:cubicBezTo>
                  <a:cubicBezTo>
                    <a:pt x="50" y="264"/>
                    <a:pt x="235" y="68"/>
                    <a:pt x="474" y="15"/>
                  </a:cubicBezTo>
                  <a:cubicBezTo>
                    <a:pt x="505" y="9"/>
                    <a:pt x="536" y="5"/>
                    <a:pt x="567" y="0"/>
                  </a:cubicBezTo>
                  <a:cubicBezTo>
                    <a:pt x="594" y="0"/>
                    <a:pt x="621" y="0"/>
                    <a:pt x="648" y="0"/>
                  </a:cubicBezTo>
                  <a:cubicBezTo>
                    <a:pt x="678" y="5"/>
                    <a:pt x="708" y="9"/>
                    <a:pt x="738" y="15"/>
                  </a:cubicBezTo>
                  <a:cubicBezTo>
                    <a:pt x="841" y="37"/>
                    <a:pt x="932" y="84"/>
                    <a:pt x="1011" y="154"/>
                  </a:cubicBezTo>
                  <a:cubicBezTo>
                    <a:pt x="1024" y="166"/>
                    <a:pt x="1027" y="179"/>
                    <a:pt x="1018" y="189"/>
                  </a:cubicBezTo>
                  <a:cubicBezTo>
                    <a:pt x="1009" y="200"/>
                    <a:pt x="995" y="200"/>
                    <a:pt x="981" y="187"/>
                  </a:cubicBezTo>
                  <a:cubicBezTo>
                    <a:pt x="905" y="121"/>
                    <a:pt x="818" y="75"/>
                    <a:pt x="719" y="57"/>
                  </a:cubicBezTo>
                  <a:cubicBezTo>
                    <a:pt x="487" y="16"/>
                    <a:pt x="298" y="90"/>
                    <a:pt x="155" y="276"/>
                  </a:cubicBezTo>
                  <a:cubicBezTo>
                    <a:pt x="74" y="380"/>
                    <a:pt x="40" y="502"/>
                    <a:pt x="46" y="634"/>
                  </a:cubicBezTo>
                  <a:cubicBezTo>
                    <a:pt x="55" y="873"/>
                    <a:pt x="224" y="1085"/>
                    <a:pt x="455" y="1149"/>
                  </a:cubicBezTo>
                  <a:cubicBezTo>
                    <a:pt x="773" y="1238"/>
                    <a:pt x="1097" y="1039"/>
                    <a:pt x="1159" y="714"/>
                  </a:cubicBezTo>
                  <a:cubicBezTo>
                    <a:pt x="1191" y="552"/>
                    <a:pt x="1155" y="404"/>
                    <a:pt x="1058" y="271"/>
                  </a:cubicBezTo>
                  <a:cubicBezTo>
                    <a:pt x="1054" y="266"/>
                    <a:pt x="1051" y="262"/>
                    <a:pt x="1048" y="257"/>
                  </a:cubicBezTo>
                  <a:cubicBezTo>
                    <a:pt x="1041" y="246"/>
                    <a:pt x="1043" y="236"/>
                    <a:pt x="1052" y="228"/>
                  </a:cubicBezTo>
                  <a:cubicBezTo>
                    <a:pt x="1062" y="220"/>
                    <a:pt x="1074" y="221"/>
                    <a:pt x="1083" y="230"/>
                  </a:cubicBezTo>
                  <a:cubicBezTo>
                    <a:pt x="1089" y="236"/>
                    <a:pt x="1093" y="243"/>
                    <a:pt x="1098" y="249"/>
                  </a:cubicBezTo>
                  <a:cubicBezTo>
                    <a:pt x="1154" y="326"/>
                    <a:pt x="1190" y="410"/>
                    <a:pt x="1206" y="503"/>
                  </a:cubicBezTo>
                  <a:cubicBezTo>
                    <a:pt x="1207" y="513"/>
                    <a:pt x="1212" y="515"/>
                    <a:pt x="1221" y="515"/>
                  </a:cubicBezTo>
                  <a:cubicBezTo>
                    <a:pt x="1265" y="515"/>
                    <a:pt x="1309" y="515"/>
                    <a:pt x="1353" y="515"/>
                  </a:cubicBezTo>
                  <a:cubicBezTo>
                    <a:pt x="1359" y="515"/>
                    <a:pt x="1368" y="516"/>
                    <a:pt x="1372" y="520"/>
                  </a:cubicBezTo>
                  <a:cubicBezTo>
                    <a:pt x="1377" y="525"/>
                    <a:pt x="1383" y="535"/>
                    <a:pt x="1381" y="541"/>
                  </a:cubicBezTo>
                  <a:cubicBezTo>
                    <a:pt x="1378" y="549"/>
                    <a:pt x="1369" y="557"/>
                    <a:pt x="1362" y="559"/>
                  </a:cubicBezTo>
                  <a:cubicBezTo>
                    <a:pt x="1348" y="561"/>
                    <a:pt x="1333" y="560"/>
                    <a:pt x="1318" y="560"/>
                  </a:cubicBezTo>
                  <a:cubicBezTo>
                    <a:pt x="1284" y="560"/>
                    <a:pt x="1250" y="560"/>
                    <a:pt x="1215" y="560"/>
                  </a:cubicBezTo>
                  <a:cubicBezTo>
                    <a:pt x="1215" y="575"/>
                    <a:pt x="1215" y="588"/>
                    <a:pt x="1215" y="603"/>
                  </a:cubicBezTo>
                  <a:cubicBezTo>
                    <a:pt x="1221" y="603"/>
                    <a:pt x="1227" y="603"/>
                    <a:pt x="1232" y="603"/>
                  </a:cubicBezTo>
                  <a:cubicBezTo>
                    <a:pt x="1306" y="603"/>
                    <a:pt x="1381" y="603"/>
                    <a:pt x="1455" y="603"/>
                  </a:cubicBezTo>
                  <a:cubicBezTo>
                    <a:pt x="1460" y="603"/>
                    <a:pt x="1465" y="603"/>
                    <a:pt x="1470" y="604"/>
                  </a:cubicBezTo>
                  <a:cubicBezTo>
                    <a:pt x="1482" y="606"/>
                    <a:pt x="1489" y="613"/>
                    <a:pt x="1489" y="625"/>
                  </a:cubicBezTo>
                  <a:cubicBezTo>
                    <a:pt x="1489" y="638"/>
                    <a:pt x="1482" y="645"/>
                    <a:pt x="1471" y="648"/>
                  </a:cubicBezTo>
                  <a:cubicBezTo>
                    <a:pt x="1466" y="649"/>
                    <a:pt x="1462" y="648"/>
                    <a:pt x="1457" y="648"/>
                  </a:cubicBezTo>
                  <a:cubicBezTo>
                    <a:pt x="1382" y="648"/>
                    <a:pt x="1307" y="648"/>
                    <a:pt x="1232" y="648"/>
                  </a:cubicBezTo>
                  <a:cubicBezTo>
                    <a:pt x="1227" y="648"/>
                    <a:pt x="1221" y="648"/>
                    <a:pt x="1214" y="648"/>
                  </a:cubicBezTo>
                  <a:cubicBezTo>
                    <a:pt x="1213" y="662"/>
                    <a:pt x="1211" y="675"/>
                    <a:pt x="1209" y="690"/>
                  </a:cubicBezTo>
                  <a:cubicBezTo>
                    <a:pt x="1215" y="691"/>
                    <a:pt x="1220" y="691"/>
                    <a:pt x="1225" y="691"/>
                  </a:cubicBezTo>
                  <a:cubicBezTo>
                    <a:pt x="1266" y="691"/>
                    <a:pt x="1306" y="691"/>
                    <a:pt x="1347" y="691"/>
                  </a:cubicBezTo>
                  <a:cubicBezTo>
                    <a:pt x="1351" y="691"/>
                    <a:pt x="1356" y="691"/>
                    <a:pt x="1360" y="692"/>
                  </a:cubicBezTo>
                  <a:cubicBezTo>
                    <a:pt x="1373" y="693"/>
                    <a:pt x="1382" y="702"/>
                    <a:pt x="1382" y="714"/>
                  </a:cubicBezTo>
                  <a:cubicBezTo>
                    <a:pt x="1382" y="726"/>
                    <a:pt x="1373" y="736"/>
                    <a:pt x="1359" y="736"/>
                  </a:cubicBezTo>
                  <a:cubicBezTo>
                    <a:pt x="1331" y="737"/>
                    <a:pt x="1304" y="736"/>
                    <a:pt x="1276" y="736"/>
                  </a:cubicBezTo>
                  <a:cubicBezTo>
                    <a:pt x="1252" y="736"/>
                    <a:pt x="1227" y="736"/>
                    <a:pt x="1202" y="736"/>
                  </a:cubicBezTo>
                  <a:cubicBezTo>
                    <a:pt x="1181" y="829"/>
                    <a:pt x="1141" y="912"/>
                    <a:pt x="1084" y="985"/>
                  </a:cubicBezTo>
                  <a:cubicBezTo>
                    <a:pt x="1111" y="1012"/>
                    <a:pt x="1137" y="1038"/>
                    <a:pt x="1163" y="1065"/>
                  </a:cubicBezTo>
                  <a:cubicBezTo>
                    <a:pt x="1193" y="1046"/>
                    <a:pt x="1206" y="1047"/>
                    <a:pt x="1232" y="1073"/>
                  </a:cubicBezTo>
                  <a:cubicBezTo>
                    <a:pt x="1297" y="1138"/>
                    <a:pt x="1362" y="1203"/>
                    <a:pt x="1427" y="1268"/>
                  </a:cubicBezTo>
                  <a:cubicBezTo>
                    <a:pt x="1429" y="1270"/>
                    <a:pt x="1432" y="1273"/>
                    <a:pt x="1434" y="1276"/>
                  </a:cubicBezTo>
                  <a:cubicBezTo>
                    <a:pt x="1443" y="1286"/>
                    <a:pt x="1443" y="1298"/>
                    <a:pt x="1435" y="1307"/>
                  </a:cubicBezTo>
                  <a:cubicBezTo>
                    <a:pt x="1426" y="1316"/>
                    <a:pt x="1413" y="1317"/>
                    <a:pt x="1402" y="1307"/>
                  </a:cubicBezTo>
                  <a:cubicBezTo>
                    <a:pt x="1388" y="1293"/>
                    <a:pt x="1373" y="1278"/>
                    <a:pt x="1359" y="1264"/>
                  </a:cubicBezTo>
                  <a:cubicBezTo>
                    <a:pt x="1349" y="1253"/>
                    <a:pt x="1339" y="1243"/>
                    <a:pt x="1330" y="1233"/>
                  </a:cubicBezTo>
                  <a:cubicBezTo>
                    <a:pt x="1298" y="1266"/>
                    <a:pt x="1266" y="1297"/>
                    <a:pt x="1236" y="1327"/>
                  </a:cubicBezTo>
                  <a:cubicBezTo>
                    <a:pt x="1288" y="1379"/>
                    <a:pt x="1342" y="1433"/>
                    <a:pt x="1395" y="1486"/>
                  </a:cubicBezTo>
                  <a:cubicBezTo>
                    <a:pt x="1424" y="1456"/>
                    <a:pt x="1456" y="1425"/>
                    <a:pt x="1489" y="1391"/>
                  </a:cubicBezTo>
                  <a:cubicBezTo>
                    <a:pt x="1484" y="1386"/>
                    <a:pt x="1476" y="1381"/>
                    <a:pt x="1471" y="1375"/>
                  </a:cubicBezTo>
                  <a:cubicBezTo>
                    <a:pt x="1461" y="1365"/>
                    <a:pt x="1462" y="1352"/>
                    <a:pt x="1471" y="1343"/>
                  </a:cubicBezTo>
                  <a:cubicBezTo>
                    <a:pt x="1480" y="1335"/>
                    <a:pt x="1493" y="1334"/>
                    <a:pt x="1502" y="1344"/>
                  </a:cubicBezTo>
                  <a:cubicBezTo>
                    <a:pt x="1514" y="1356"/>
                    <a:pt x="1525" y="1370"/>
                    <a:pt x="1536" y="1383"/>
                  </a:cubicBezTo>
                  <a:cubicBezTo>
                    <a:pt x="1536" y="1390"/>
                    <a:pt x="1536" y="1397"/>
                    <a:pt x="1536" y="1404"/>
                  </a:cubicBezTo>
                  <a:cubicBezTo>
                    <a:pt x="1528" y="1414"/>
                    <a:pt x="1521" y="1425"/>
                    <a:pt x="1512" y="1434"/>
                  </a:cubicBezTo>
                  <a:cubicBezTo>
                    <a:pt x="1487" y="1461"/>
                    <a:pt x="1461" y="1487"/>
                    <a:pt x="1434" y="1512"/>
                  </a:cubicBezTo>
                  <a:cubicBezTo>
                    <a:pt x="1425" y="1521"/>
                    <a:pt x="1414" y="1528"/>
                    <a:pt x="1404" y="1536"/>
                  </a:cubicBezTo>
                  <a:cubicBezTo>
                    <a:pt x="1397" y="1536"/>
                    <a:pt x="1390" y="1536"/>
                    <a:pt x="1383" y="1536"/>
                  </a:cubicBezTo>
                  <a:close/>
                  <a:moveTo>
                    <a:pt x="1134" y="1229"/>
                  </a:moveTo>
                  <a:cubicBezTo>
                    <a:pt x="1166" y="1198"/>
                    <a:pt x="1197" y="1166"/>
                    <a:pt x="1228" y="1136"/>
                  </a:cubicBezTo>
                  <a:cubicBezTo>
                    <a:pt x="1217" y="1125"/>
                    <a:pt x="1206" y="1113"/>
                    <a:pt x="1196" y="1103"/>
                  </a:cubicBezTo>
                  <a:cubicBezTo>
                    <a:pt x="1164" y="1134"/>
                    <a:pt x="1133" y="1165"/>
                    <a:pt x="1102" y="1196"/>
                  </a:cubicBezTo>
                  <a:cubicBezTo>
                    <a:pt x="1113" y="1207"/>
                    <a:pt x="1124" y="1219"/>
                    <a:pt x="1134" y="1229"/>
                  </a:cubicBezTo>
                  <a:close/>
                  <a:moveTo>
                    <a:pt x="1199" y="1291"/>
                  </a:moveTo>
                  <a:cubicBezTo>
                    <a:pt x="1230" y="1260"/>
                    <a:pt x="1261" y="1229"/>
                    <a:pt x="1290" y="1200"/>
                  </a:cubicBezTo>
                  <a:cubicBezTo>
                    <a:pt x="1282" y="1191"/>
                    <a:pt x="1272" y="1180"/>
                    <a:pt x="1264" y="1171"/>
                  </a:cubicBezTo>
                  <a:cubicBezTo>
                    <a:pt x="1233" y="1203"/>
                    <a:pt x="1202" y="1233"/>
                    <a:pt x="1172" y="1264"/>
                  </a:cubicBezTo>
                  <a:cubicBezTo>
                    <a:pt x="1180" y="1272"/>
                    <a:pt x="1190" y="1282"/>
                    <a:pt x="1199" y="1291"/>
                  </a:cubicBezTo>
                  <a:close/>
                  <a:moveTo>
                    <a:pt x="1100" y="1129"/>
                  </a:moveTo>
                  <a:cubicBezTo>
                    <a:pt x="1109" y="1120"/>
                    <a:pt x="1119" y="1109"/>
                    <a:pt x="1128" y="1101"/>
                  </a:cubicBezTo>
                  <a:cubicBezTo>
                    <a:pt x="1102" y="1075"/>
                    <a:pt x="1076" y="1050"/>
                    <a:pt x="1053" y="1026"/>
                  </a:cubicBezTo>
                  <a:cubicBezTo>
                    <a:pt x="1044" y="1035"/>
                    <a:pt x="1033" y="1044"/>
                    <a:pt x="1024" y="1053"/>
                  </a:cubicBezTo>
                  <a:cubicBezTo>
                    <a:pt x="1049" y="1078"/>
                    <a:pt x="1074" y="1103"/>
                    <a:pt x="1100" y="11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5108575" y="2432050"/>
              <a:ext cx="319088" cy="327025"/>
            </a:xfrm>
            <a:custGeom>
              <a:avLst/>
              <a:gdLst>
                <a:gd name="T0" fmla="*/ 1 w 1076"/>
                <a:gd name="T1" fmla="*/ 572 h 1104"/>
                <a:gd name="T2" fmla="*/ 416 w 1076"/>
                <a:gd name="T3" fmla="*/ 59 h 1104"/>
                <a:gd name="T4" fmla="*/ 1027 w 1076"/>
                <a:gd name="T5" fmla="*/ 474 h 1104"/>
                <a:gd name="T6" fmla="*/ 622 w 1076"/>
                <a:gd name="T7" fmla="*/ 1073 h 1104"/>
                <a:gd name="T8" fmla="*/ 210 w 1076"/>
                <a:gd name="T9" fmla="*/ 982 h 1104"/>
                <a:gd name="T10" fmla="*/ 200 w 1076"/>
                <a:gd name="T11" fmla="*/ 948 h 1104"/>
                <a:gd name="T12" fmla="*/ 237 w 1076"/>
                <a:gd name="T13" fmla="*/ 946 h 1104"/>
                <a:gd name="T14" fmla="*/ 533 w 1076"/>
                <a:gd name="T15" fmla="*/ 1039 h 1104"/>
                <a:gd name="T16" fmla="*/ 982 w 1076"/>
                <a:gd name="T17" fmla="*/ 655 h 1104"/>
                <a:gd name="T18" fmla="*/ 600 w 1076"/>
                <a:gd name="T19" fmla="*/ 101 h 1104"/>
                <a:gd name="T20" fmla="*/ 58 w 1076"/>
                <a:gd name="T21" fmla="*/ 464 h 1104"/>
                <a:gd name="T22" fmla="*/ 160 w 1076"/>
                <a:gd name="T23" fmla="*/ 875 h 1104"/>
                <a:gd name="T24" fmla="*/ 167 w 1076"/>
                <a:gd name="T25" fmla="*/ 906 h 1104"/>
                <a:gd name="T26" fmla="*/ 129 w 1076"/>
                <a:gd name="T27" fmla="*/ 908 h 1104"/>
                <a:gd name="T28" fmla="*/ 41 w 1076"/>
                <a:gd name="T29" fmla="*/ 769 h 1104"/>
                <a:gd name="T30" fmla="*/ 1 w 1076"/>
                <a:gd name="T31" fmla="*/ 57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6" h="1104">
                  <a:moveTo>
                    <a:pt x="1" y="572"/>
                  </a:moveTo>
                  <a:cubicBezTo>
                    <a:pt x="0" y="324"/>
                    <a:pt x="173" y="111"/>
                    <a:pt x="416" y="59"/>
                  </a:cubicBezTo>
                  <a:cubicBezTo>
                    <a:pt x="696" y="0"/>
                    <a:pt x="979" y="192"/>
                    <a:pt x="1027" y="474"/>
                  </a:cubicBezTo>
                  <a:cubicBezTo>
                    <a:pt x="1076" y="754"/>
                    <a:pt x="900" y="1016"/>
                    <a:pt x="622" y="1073"/>
                  </a:cubicBezTo>
                  <a:cubicBezTo>
                    <a:pt x="472" y="1104"/>
                    <a:pt x="335" y="1070"/>
                    <a:pt x="210" y="982"/>
                  </a:cubicBezTo>
                  <a:cubicBezTo>
                    <a:pt x="195" y="972"/>
                    <a:pt x="192" y="959"/>
                    <a:pt x="200" y="948"/>
                  </a:cubicBezTo>
                  <a:cubicBezTo>
                    <a:pt x="209" y="936"/>
                    <a:pt x="222" y="935"/>
                    <a:pt x="237" y="946"/>
                  </a:cubicBezTo>
                  <a:cubicBezTo>
                    <a:pt x="326" y="1010"/>
                    <a:pt x="424" y="1041"/>
                    <a:pt x="533" y="1039"/>
                  </a:cubicBezTo>
                  <a:cubicBezTo>
                    <a:pt x="750" y="1035"/>
                    <a:pt x="944" y="869"/>
                    <a:pt x="982" y="655"/>
                  </a:cubicBezTo>
                  <a:cubicBezTo>
                    <a:pt x="1029" y="392"/>
                    <a:pt x="862" y="150"/>
                    <a:pt x="600" y="101"/>
                  </a:cubicBezTo>
                  <a:cubicBezTo>
                    <a:pt x="356" y="56"/>
                    <a:pt x="112" y="219"/>
                    <a:pt x="58" y="464"/>
                  </a:cubicBezTo>
                  <a:cubicBezTo>
                    <a:pt x="25" y="617"/>
                    <a:pt x="59" y="755"/>
                    <a:pt x="160" y="875"/>
                  </a:cubicBezTo>
                  <a:cubicBezTo>
                    <a:pt x="168" y="885"/>
                    <a:pt x="173" y="894"/>
                    <a:pt x="167" y="906"/>
                  </a:cubicBezTo>
                  <a:cubicBezTo>
                    <a:pt x="160" y="921"/>
                    <a:pt x="142" y="922"/>
                    <a:pt x="129" y="908"/>
                  </a:cubicBezTo>
                  <a:cubicBezTo>
                    <a:pt x="92" y="867"/>
                    <a:pt x="63" y="820"/>
                    <a:pt x="41" y="769"/>
                  </a:cubicBezTo>
                  <a:cubicBezTo>
                    <a:pt x="14" y="706"/>
                    <a:pt x="1" y="641"/>
                    <a:pt x="1" y="5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5162550" y="2481263"/>
              <a:ext cx="203200" cy="128588"/>
            </a:xfrm>
            <a:custGeom>
              <a:avLst/>
              <a:gdLst>
                <a:gd name="T0" fmla="*/ 638 w 690"/>
                <a:gd name="T1" fmla="*/ 390 h 435"/>
                <a:gd name="T2" fmla="*/ 666 w 690"/>
                <a:gd name="T3" fmla="*/ 390 h 435"/>
                <a:gd name="T4" fmla="*/ 690 w 690"/>
                <a:gd name="T5" fmla="*/ 411 h 435"/>
                <a:gd name="T6" fmla="*/ 666 w 690"/>
                <a:gd name="T7" fmla="*/ 435 h 435"/>
                <a:gd name="T8" fmla="*/ 654 w 690"/>
                <a:gd name="T9" fmla="*/ 435 h 435"/>
                <a:gd name="T10" fmla="*/ 37 w 690"/>
                <a:gd name="T11" fmla="*/ 435 h 435"/>
                <a:gd name="T12" fmla="*/ 23 w 690"/>
                <a:gd name="T13" fmla="*/ 435 h 435"/>
                <a:gd name="T14" fmla="*/ 0 w 690"/>
                <a:gd name="T15" fmla="*/ 412 h 435"/>
                <a:gd name="T16" fmla="*/ 24 w 690"/>
                <a:gd name="T17" fmla="*/ 390 h 435"/>
                <a:gd name="T18" fmla="*/ 52 w 690"/>
                <a:gd name="T19" fmla="*/ 390 h 435"/>
                <a:gd name="T20" fmla="*/ 52 w 690"/>
                <a:gd name="T21" fmla="*/ 371 h 435"/>
                <a:gd name="T22" fmla="*/ 52 w 690"/>
                <a:gd name="T23" fmla="*/ 160 h 435"/>
                <a:gd name="T24" fmla="*/ 98 w 690"/>
                <a:gd name="T25" fmla="*/ 114 h 435"/>
                <a:gd name="T26" fmla="*/ 218 w 690"/>
                <a:gd name="T27" fmla="*/ 114 h 435"/>
                <a:gd name="T28" fmla="*/ 233 w 690"/>
                <a:gd name="T29" fmla="*/ 100 h 435"/>
                <a:gd name="T30" fmla="*/ 233 w 690"/>
                <a:gd name="T31" fmla="*/ 41 h 435"/>
                <a:gd name="T32" fmla="*/ 273 w 690"/>
                <a:gd name="T33" fmla="*/ 0 h 435"/>
                <a:gd name="T34" fmla="*/ 416 w 690"/>
                <a:gd name="T35" fmla="*/ 0 h 435"/>
                <a:gd name="T36" fmla="*/ 457 w 690"/>
                <a:gd name="T37" fmla="*/ 42 h 435"/>
                <a:gd name="T38" fmla="*/ 458 w 690"/>
                <a:gd name="T39" fmla="*/ 209 h 435"/>
                <a:gd name="T40" fmla="*/ 458 w 690"/>
                <a:gd name="T41" fmla="*/ 228 h 435"/>
                <a:gd name="T42" fmla="*/ 492 w 690"/>
                <a:gd name="T43" fmla="*/ 228 h 435"/>
                <a:gd name="T44" fmla="*/ 598 w 690"/>
                <a:gd name="T45" fmla="*/ 228 h 435"/>
                <a:gd name="T46" fmla="*/ 637 w 690"/>
                <a:gd name="T47" fmla="*/ 267 h 435"/>
                <a:gd name="T48" fmla="*/ 638 w 690"/>
                <a:gd name="T49" fmla="*/ 372 h 435"/>
                <a:gd name="T50" fmla="*/ 638 w 690"/>
                <a:gd name="T51" fmla="*/ 390 h 435"/>
                <a:gd name="T52" fmla="*/ 412 w 690"/>
                <a:gd name="T53" fmla="*/ 389 h 435"/>
                <a:gd name="T54" fmla="*/ 412 w 690"/>
                <a:gd name="T55" fmla="*/ 46 h 435"/>
                <a:gd name="T56" fmla="*/ 279 w 690"/>
                <a:gd name="T57" fmla="*/ 46 h 435"/>
                <a:gd name="T58" fmla="*/ 279 w 690"/>
                <a:gd name="T59" fmla="*/ 389 h 435"/>
                <a:gd name="T60" fmla="*/ 412 w 690"/>
                <a:gd name="T61" fmla="*/ 389 h 435"/>
                <a:gd name="T62" fmla="*/ 231 w 690"/>
                <a:gd name="T63" fmla="*/ 389 h 435"/>
                <a:gd name="T64" fmla="*/ 231 w 690"/>
                <a:gd name="T65" fmla="*/ 160 h 435"/>
                <a:gd name="T66" fmla="*/ 99 w 690"/>
                <a:gd name="T67" fmla="*/ 160 h 435"/>
                <a:gd name="T68" fmla="*/ 99 w 690"/>
                <a:gd name="T69" fmla="*/ 389 h 435"/>
                <a:gd name="T70" fmla="*/ 231 w 690"/>
                <a:gd name="T71" fmla="*/ 389 h 435"/>
                <a:gd name="T72" fmla="*/ 459 w 690"/>
                <a:gd name="T73" fmla="*/ 389 h 435"/>
                <a:gd name="T74" fmla="*/ 591 w 690"/>
                <a:gd name="T75" fmla="*/ 389 h 435"/>
                <a:gd name="T76" fmla="*/ 591 w 690"/>
                <a:gd name="T77" fmla="*/ 274 h 435"/>
                <a:gd name="T78" fmla="*/ 459 w 690"/>
                <a:gd name="T79" fmla="*/ 274 h 435"/>
                <a:gd name="T80" fmla="*/ 459 w 690"/>
                <a:gd name="T81" fmla="*/ 389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0" h="435">
                  <a:moveTo>
                    <a:pt x="638" y="390"/>
                  </a:moveTo>
                  <a:cubicBezTo>
                    <a:pt x="648" y="390"/>
                    <a:pt x="657" y="390"/>
                    <a:pt x="666" y="390"/>
                  </a:cubicBezTo>
                  <a:cubicBezTo>
                    <a:pt x="680" y="391"/>
                    <a:pt x="689" y="399"/>
                    <a:pt x="690" y="411"/>
                  </a:cubicBezTo>
                  <a:cubicBezTo>
                    <a:pt x="690" y="424"/>
                    <a:pt x="681" y="433"/>
                    <a:pt x="666" y="435"/>
                  </a:cubicBezTo>
                  <a:cubicBezTo>
                    <a:pt x="662" y="435"/>
                    <a:pt x="658" y="435"/>
                    <a:pt x="654" y="435"/>
                  </a:cubicBezTo>
                  <a:cubicBezTo>
                    <a:pt x="448" y="435"/>
                    <a:pt x="242" y="435"/>
                    <a:pt x="37" y="435"/>
                  </a:cubicBezTo>
                  <a:cubicBezTo>
                    <a:pt x="32" y="435"/>
                    <a:pt x="28" y="435"/>
                    <a:pt x="23" y="435"/>
                  </a:cubicBezTo>
                  <a:cubicBezTo>
                    <a:pt x="9" y="433"/>
                    <a:pt x="0" y="425"/>
                    <a:pt x="0" y="412"/>
                  </a:cubicBezTo>
                  <a:cubicBezTo>
                    <a:pt x="0" y="399"/>
                    <a:pt x="9" y="391"/>
                    <a:pt x="24" y="390"/>
                  </a:cubicBezTo>
                  <a:cubicBezTo>
                    <a:pt x="32" y="390"/>
                    <a:pt x="41" y="390"/>
                    <a:pt x="52" y="390"/>
                  </a:cubicBezTo>
                  <a:cubicBezTo>
                    <a:pt x="52" y="383"/>
                    <a:pt x="52" y="377"/>
                    <a:pt x="52" y="371"/>
                  </a:cubicBezTo>
                  <a:cubicBezTo>
                    <a:pt x="52" y="300"/>
                    <a:pt x="52" y="230"/>
                    <a:pt x="52" y="160"/>
                  </a:cubicBezTo>
                  <a:cubicBezTo>
                    <a:pt x="53" y="125"/>
                    <a:pt x="63" y="114"/>
                    <a:pt x="98" y="114"/>
                  </a:cubicBezTo>
                  <a:cubicBezTo>
                    <a:pt x="138" y="114"/>
                    <a:pt x="178" y="114"/>
                    <a:pt x="218" y="114"/>
                  </a:cubicBezTo>
                  <a:cubicBezTo>
                    <a:pt x="229" y="114"/>
                    <a:pt x="233" y="111"/>
                    <a:pt x="233" y="100"/>
                  </a:cubicBezTo>
                  <a:cubicBezTo>
                    <a:pt x="232" y="80"/>
                    <a:pt x="232" y="61"/>
                    <a:pt x="233" y="41"/>
                  </a:cubicBezTo>
                  <a:cubicBezTo>
                    <a:pt x="233" y="12"/>
                    <a:pt x="245" y="0"/>
                    <a:pt x="273" y="0"/>
                  </a:cubicBezTo>
                  <a:cubicBezTo>
                    <a:pt x="321" y="0"/>
                    <a:pt x="368" y="0"/>
                    <a:pt x="416" y="0"/>
                  </a:cubicBezTo>
                  <a:cubicBezTo>
                    <a:pt x="445" y="0"/>
                    <a:pt x="457" y="12"/>
                    <a:pt x="457" y="42"/>
                  </a:cubicBezTo>
                  <a:cubicBezTo>
                    <a:pt x="458" y="98"/>
                    <a:pt x="458" y="153"/>
                    <a:pt x="458" y="209"/>
                  </a:cubicBezTo>
                  <a:cubicBezTo>
                    <a:pt x="458" y="214"/>
                    <a:pt x="458" y="220"/>
                    <a:pt x="458" y="228"/>
                  </a:cubicBezTo>
                  <a:cubicBezTo>
                    <a:pt x="470" y="228"/>
                    <a:pt x="481" y="228"/>
                    <a:pt x="492" y="228"/>
                  </a:cubicBezTo>
                  <a:cubicBezTo>
                    <a:pt x="528" y="228"/>
                    <a:pt x="563" y="228"/>
                    <a:pt x="598" y="228"/>
                  </a:cubicBezTo>
                  <a:cubicBezTo>
                    <a:pt x="624" y="228"/>
                    <a:pt x="637" y="241"/>
                    <a:pt x="637" y="267"/>
                  </a:cubicBezTo>
                  <a:cubicBezTo>
                    <a:pt x="638" y="302"/>
                    <a:pt x="638" y="337"/>
                    <a:pt x="638" y="372"/>
                  </a:cubicBezTo>
                  <a:cubicBezTo>
                    <a:pt x="638" y="377"/>
                    <a:pt x="638" y="383"/>
                    <a:pt x="638" y="390"/>
                  </a:cubicBezTo>
                  <a:close/>
                  <a:moveTo>
                    <a:pt x="412" y="389"/>
                  </a:moveTo>
                  <a:cubicBezTo>
                    <a:pt x="412" y="274"/>
                    <a:pt x="412" y="161"/>
                    <a:pt x="412" y="46"/>
                  </a:cubicBezTo>
                  <a:cubicBezTo>
                    <a:pt x="367" y="46"/>
                    <a:pt x="323" y="46"/>
                    <a:pt x="279" y="46"/>
                  </a:cubicBezTo>
                  <a:cubicBezTo>
                    <a:pt x="279" y="161"/>
                    <a:pt x="279" y="275"/>
                    <a:pt x="279" y="389"/>
                  </a:cubicBezTo>
                  <a:cubicBezTo>
                    <a:pt x="323" y="389"/>
                    <a:pt x="366" y="389"/>
                    <a:pt x="412" y="389"/>
                  </a:cubicBezTo>
                  <a:close/>
                  <a:moveTo>
                    <a:pt x="231" y="389"/>
                  </a:moveTo>
                  <a:cubicBezTo>
                    <a:pt x="231" y="312"/>
                    <a:pt x="231" y="236"/>
                    <a:pt x="231" y="160"/>
                  </a:cubicBezTo>
                  <a:cubicBezTo>
                    <a:pt x="186" y="160"/>
                    <a:pt x="142" y="160"/>
                    <a:pt x="99" y="160"/>
                  </a:cubicBezTo>
                  <a:cubicBezTo>
                    <a:pt x="99" y="237"/>
                    <a:pt x="99" y="313"/>
                    <a:pt x="99" y="389"/>
                  </a:cubicBezTo>
                  <a:cubicBezTo>
                    <a:pt x="143" y="389"/>
                    <a:pt x="187" y="389"/>
                    <a:pt x="231" y="389"/>
                  </a:cubicBezTo>
                  <a:close/>
                  <a:moveTo>
                    <a:pt x="459" y="389"/>
                  </a:moveTo>
                  <a:cubicBezTo>
                    <a:pt x="503" y="389"/>
                    <a:pt x="547" y="389"/>
                    <a:pt x="591" y="389"/>
                  </a:cubicBezTo>
                  <a:cubicBezTo>
                    <a:pt x="591" y="350"/>
                    <a:pt x="591" y="312"/>
                    <a:pt x="591" y="274"/>
                  </a:cubicBezTo>
                  <a:cubicBezTo>
                    <a:pt x="546" y="274"/>
                    <a:pt x="503" y="274"/>
                    <a:pt x="459" y="274"/>
                  </a:cubicBezTo>
                  <a:cubicBezTo>
                    <a:pt x="459" y="313"/>
                    <a:pt x="459" y="351"/>
                    <a:pt x="459" y="38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5184775" y="2625725"/>
              <a:ext cx="160338" cy="84138"/>
            </a:xfrm>
            <a:custGeom>
              <a:avLst/>
              <a:gdLst>
                <a:gd name="T0" fmla="*/ 346 w 544"/>
                <a:gd name="T1" fmla="*/ 86 h 281"/>
                <a:gd name="T2" fmla="*/ 284 w 544"/>
                <a:gd name="T3" fmla="*/ 253 h 281"/>
                <a:gd name="T4" fmla="*/ 281 w 544"/>
                <a:gd name="T5" fmla="*/ 263 h 281"/>
                <a:gd name="T6" fmla="*/ 259 w 544"/>
                <a:gd name="T7" fmla="*/ 281 h 281"/>
                <a:gd name="T8" fmla="*/ 236 w 544"/>
                <a:gd name="T9" fmla="*/ 262 h 281"/>
                <a:gd name="T10" fmla="*/ 194 w 544"/>
                <a:gd name="T11" fmla="*/ 142 h 281"/>
                <a:gd name="T12" fmla="*/ 187 w 544"/>
                <a:gd name="T13" fmla="*/ 125 h 281"/>
                <a:gd name="T14" fmla="*/ 164 w 544"/>
                <a:gd name="T15" fmla="*/ 166 h 281"/>
                <a:gd name="T16" fmla="*/ 136 w 544"/>
                <a:gd name="T17" fmla="*/ 182 h 281"/>
                <a:gd name="T18" fmla="*/ 27 w 544"/>
                <a:gd name="T19" fmla="*/ 182 h 281"/>
                <a:gd name="T20" fmla="*/ 0 w 544"/>
                <a:gd name="T21" fmla="*/ 160 h 281"/>
                <a:gd name="T22" fmla="*/ 26 w 544"/>
                <a:gd name="T23" fmla="*/ 137 h 281"/>
                <a:gd name="T24" fmla="*/ 116 w 544"/>
                <a:gd name="T25" fmla="*/ 138 h 281"/>
                <a:gd name="T26" fmla="*/ 134 w 544"/>
                <a:gd name="T27" fmla="*/ 127 h 281"/>
                <a:gd name="T28" fmla="*/ 170 w 544"/>
                <a:gd name="T29" fmla="*/ 62 h 281"/>
                <a:gd name="T30" fmla="*/ 194 w 544"/>
                <a:gd name="T31" fmla="*/ 47 h 281"/>
                <a:gd name="T32" fmla="*/ 215 w 544"/>
                <a:gd name="T33" fmla="*/ 66 h 281"/>
                <a:gd name="T34" fmla="*/ 259 w 544"/>
                <a:gd name="T35" fmla="*/ 192 h 281"/>
                <a:gd name="T36" fmla="*/ 284 w 544"/>
                <a:gd name="T37" fmla="*/ 126 h 281"/>
                <a:gd name="T38" fmla="*/ 323 w 544"/>
                <a:gd name="T39" fmla="*/ 20 h 281"/>
                <a:gd name="T40" fmla="*/ 346 w 544"/>
                <a:gd name="T41" fmla="*/ 0 h 281"/>
                <a:gd name="T42" fmla="*/ 369 w 544"/>
                <a:gd name="T43" fmla="*/ 20 h 281"/>
                <a:gd name="T44" fmla="*/ 410 w 544"/>
                <a:gd name="T45" fmla="*/ 126 h 281"/>
                <a:gd name="T46" fmla="*/ 428 w 544"/>
                <a:gd name="T47" fmla="*/ 138 h 281"/>
                <a:gd name="T48" fmla="*/ 516 w 544"/>
                <a:gd name="T49" fmla="*/ 137 h 281"/>
                <a:gd name="T50" fmla="*/ 543 w 544"/>
                <a:gd name="T51" fmla="*/ 161 h 281"/>
                <a:gd name="T52" fmla="*/ 516 w 544"/>
                <a:gd name="T53" fmla="*/ 182 h 281"/>
                <a:gd name="T54" fmla="*/ 407 w 544"/>
                <a:gd name="T55" fmla="*/ 183 h 281"/>
                <a:gd name="T56" fmla="*/ 376 w 544"/>
                <a:gd name="T57" fmla="*/ 162 h 281"/>
                <a:gd name="T58" fmla="*/ 346 w 544"/>
                <a:gd name="T59" fmla="*/ 8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44" h="281">
                  <a:moveTo>
                    <a:pt x="346" y="86"/>
                  </a:moveTo>
                  <a:cubicBezTo>
                    <a:pt x="325" y="145"/>
                    <a:pt x="304" y="199"/>
                    <a:pt x="284" y="253"/>
                  </a:cubicBezTo>
                  <a:cubicBezTo>
                    <a:pt x="283" y="257"/>
                    <a:pt x="282" y="260"/>
                    <a:pt x="281" y="263"/>
                  </a:cubicBezTo>
                  <a:cubicBezTo>
                    <a:pt x="277" y="274"/>
                    <a:pt x="270" y="281"/>
                    <a:pt x="259" y="281"/>
                  </a:cubicBezTo>
                  <a:cubicBezTo>
                    <a:pt x="247" y="281"/>
                    <a:pt x="240" y="273"/>
                    <a:pt x="236" y="262"/>
                  </a:cubicBezTo>
                  <a:cubicBezTo>
                    <a:pt x="222" y="222"/>
                    <a:pt x="208" y="182"/>
                    <a:pt x="194" y="142"/>
                  </a:cubicBezTo>
                  <a:cubicBezTo>
                    <a:pt x="192" y="137"/>
                    <a:pt x="190" y="132"/>
                    <a:pt x="187" y="125"/>
                  </a:cubicBezTo>
                  <a:cubicBezTo>
                    <a:pt x="179" y="140"/>
                    <a:pt x="171" y="153"/>
                    <a:pt x="164" y="166"/>
                  </a:cubicBezTo>
                  <a:cubicBezTo>
                    <a:pt x="158" y="178"/>
                    <a:pt x="149" y="183"/>
                    <a:pt x="136" y="182"/>
                  </a:cubicBezTo>
                  <a:cubicBezTo>
                    <a:pt x="100" y="182"/>
                    <a:pt x="63" y="182"/>
                    <a:pt x="27" y="182"/>
                  </a:cubicBezTo>
                  <a:cubicBezTo>
                    <a:pt x="10" y="182"/>
                    <a:pt x="0" y="173"/>
                    <a:pt x="0" y="160"/>
                  </a:cubicBezTo>
                  <a:cubicBezTo>
                    <a:pt x="0" y="147"/>
                    <a:pt x="10" y="138"/>
                    <a:pt x="26" y="137"/>
                  </a:cubicBezTo>
                  <a:cubicBezTo>
                    <a:pt x="56" y="137"/>
                    <a:pt x="86" y="137"/>
                    <a:pt x="116" y="138"/>
                  </a:cubicBezTo>
                  <a:cubicBezTo>
                    <a:pt x="125" y="138"/>
                    <a:pt x="130" y="135"/>
                    <a:pt x="134" y="127"/>
                  </a:cubicBezTo>
                  <a:cubicBezTo>
                    <a:pt x="146" y="105"/>
                    <a:pt x="158" y="84"/>
                    <a:pt x="170" y="62"/>
                  </a:cubicBezTo>
                  <a:cubicBezTo>
                    <a:pt x="176" y="52"/>
                    <a:pt x="183" y="46"/>
                    <a:pt x="194" y="47"/>
                  </a:cubicBezTo>
                  <a:cubicBezTo>
                    <a:pt x="206" y="48"/>
                    <a:pt x="211" y="56"/>
                    <a:pt x="215" y="66"/>
                  </a:cubicBezTo>
                  <a:cubicBezTo>
                    <a:pt x="229" y="107"/>
                    <a:pt x="243" y="148"/>
                    <a:pt x="259" y="192"/>
                  </a:cubicBezTo>
                  <a:cubicBezTo>
                    <a:pt x="268" y="168"/>
                    <a:pt x="276" y="147"/>
                    <a:pt x="284" y="126"/>
                  </a:cubicBezTo>
                  <a:cubicBezTo>
                    <a:pt x="297" y="91"/>
                    <a:pt x="310" y="56"/>
                    <a:pt x="323" y="20"/>
                  </a:cubicBezTo>
                  <a:cubicBezTo>
                    <a:pt x="327" y="9"/>
                    <a:pt x="333" y="0"/>
                    <a:pt x="346" y="0"/>
                  </a:cubicBezTo>
                  <a:cubicBezTo>
                    <a:pt x="358" y="0"/>
                    <a:pt x="365" y="8"/>
                    <a:pt x="369" y="20"/>
                  </a:cubicBezTo>
                  <a:cubicBezTo>
                    <a:pt x="383" y="55"/>
                    <a:pt x="397" y="90"/>
                    <a:pt x="410" y="126"/>
                  </a:cubicBezTo>
                  <a:cubicBezTo>
                    <a:pt x="414" y="135"/>
                    <a:pt x="418" y="138"/>
                    <a:pt x="428" y="138"/>
                  </a:cubicBezTo>
                  <a:cubicBezTo>
                    <a:pt x="457" y="137"/>
                    <a:pt x="487" y="137"/>
                    <a:pt x="516" y="137"/>
                  </a:cubicBezTo>
                  <a:cubicBezTo>
                    <a:pt x="534" y="138"/>
                    <a:pt x="544" y="146"/>
                    <a:pt x="543" y="161"/>
                  </a:cubicBezTo>
                  <a:cubicBezTo>
                    <a:pt x="543" y="174"/>
                    <a:pt x="533" y="182"/>
                    <a:pt x="516" y="182"/>
                  </a:cubicBezTo>
                  <a:cubicBezTo>
                    <a:pt x="480" y="182"/>
                    <a:pt x="443" y="182"/>
                    <a:pt x="407" y="183"/>
                  </a:cubicBezTo>
                  <a:cubicBezTo>
                    <a:pt x="391" y="183"/>
                    <a:pt x="382" y="177"/>
                    <a:pt x="376" y="162"/>
                  </a:cubicBezTo>
                  <a:cubicBezTo>
                    <a:pt x="367" y="138"/>
                    <a:pt x="357" y="114"/>
                    <a:pt x="346" y="8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sp>
        <p:nvSpPr>
          <p:cNvPr id="67" name="Freeform 164"/>
          <p:cNvSpPr>
            <a:spLocks noEditPoints="1"/>
          </p:cNvSpPr>
          <p:nvPr/>
        </p:nvSpPr>
        <p:spPr bwMode="auto">
          <a:xfrm>
            <a:off x="1174781" y="2537584"/>
            <a:ext cx="544880" cy="542987"/>
          </a:xfrm>
          <a:custGeom>
            <a:avLst/>
            <a:gdLst>
              <a:gd name="T0" fmla="*/ 1444 w 1537"/>
              <a:gd name="T1" fmla="*/ 1531 h 1531"/>
              <a:gd name="T2" fmla="*/ 3 w 1537"/>
              <a:gd name="T3" fmla="*/ 1450 h 1531"/>
              <a:gd name="T4" fmla="*/ 154 w 1537"/>
              <a:gd name="T5" fmla="*/ 1078 h 1531"/>
              <a:gd name="T6" fmla="*/ 558 w 1537"/>
              <a:gd name="T7" fmla="*/ 921 h 1531"/>
              <a:gd name="T8" fmla="*/ 443 w 1537"/>
              <a:gd name="T9" fmla="*/ 668 h 1531"/>
              <a:gd name="T10" fmla="*/ 374 w 1537"/>
              <a:gd name="T11" fmla="*/ 381 h 1531"/>
              <a:gd name="T12" fmla="*/ 976 w 1537"/>
              <a:gd name="T13" fmla="*/ 2 h 1531"/>
              <a:gd name="T14" fmla="*/ 1165 w 1537"/>
              <a:gd name="T15" fmla="*/ 260 h 1531"/>
              <a:gd name="T16" fmla="*/ 1099 w 1537"/>
              <a:gd name="T17" fmla="*/ 638 h 1531"/>
              <a:gd name="T18" fmla="*/ 980 w 1537"/>
              <a:gd name="T19" fmla="*/ 892 h 1531"/>
              <a:gd name="T20" fmla="*/ 1507 w 1537"/>
              <a:gd name="T21" fmla="*/ 1245 h 1531"/>
              <a:gd name="T22" fmla="*/ 1537 w 1537"/>
              <a:gd name="T23" fmla="*/ 1453 h 1531"/>
              <a:gd name="T24" fmla="*/ 487 w 1537"/>
              <a:gd name="T25" fmla="*/ 586 h 1531"/>
              <a:gd name="T26" fmla="*/ 677 w 1537"/>
              <a:gd name="T27" fmla="*/ 894 h 1531"/>
              <a:gd name="T28" fmla="*/ 1006 w 1537"/>
              <a:gd name="T29" fmla="*/ 762 h 1531"/>
              <a:gd name="T30" fmla="*/ 977 w 1537"/>
              <a:gd name="T31" fmla="*/ 304 h 1531"/>
              <a:gd name="T32" fmla="*/ 710 w 1537"/>
              <a:gd name="T33" fmla="*/ 294 h 1531"/>
              <a:gd name="T34" fmla="*/ 487 w 1537"/>
              <a:gd name="T35" fmla="*/ 502 h 1531"/>
              <a:gd name="T36" fmla="*/ 164 w 1537"/>
              <a:gd name="T37" fmla="*/ 1130 h 1531"/>
              <a:gd name="T38" fmla="*/ 107 w 1537"/>
              <a:gd name="T39" fmla="*/ 1480 h 1531"/>
              <a:gd name="T40" fmla="*/ 701 w 1537"/>
              <a:gd name="T41" fmla="*/ 1474 h 1531"/>
              <a:gd name="T42" fmla="*/ 449 w 1537"/>
              <a:gd name="T43" fmla="*/ 1213 h 1531"/>
              <a:gd name="T44" fmla="*/ 377 w 1537"/>
              <a:gd name="T45" fmla="*/ 1143 h 1531"/>
              <a:gd name="T46" fmla="*/ 839 w 1537"/>
              <a:gd name="T47" fmla="*/ 1476 h 1531"/>
              <a:gd name="T48" fmla="*/ 1432 w 1537"/>
              <a:gd name="T49" fmla="*/ 1479 h 1531"/>
              <a:gd name="T50" fmla="*/ 1452 w 1537"/>
              <a:gd name="T51" fmla="*/ 1233 h 1531"/>
              <a:gd name="T52" fmla="*/ 1106 w 1537"/>
              <a:gd name="T53" fmla="*/ 1033 h 1531"/>
              <a:gd name="T54" fmla="*/ 1075 w 1537"/>
              <a:gd name="T55" fmla="*/ 1185 h 1531"/>
              <a:gd name="T56" fmla="*/ 871 w 1537"/>
              <a:gd name="T57" fmla="*/ 1447 h 1531"/>
              <a:gd name="T58" fmla="*/ 435 w 1537"/>
              <a:gd name="T59" fmla="*/ 424 h 1531"/>
              <a:gd name="T60" fmla="*/ 791 w 1537"/>
              <a:gd name="T61" fmla="*/ 212 h 1531"/>
              <a:gd name="T62" fmla="*/ 1104 w 1537"/>
              <a:gd name="T63" fmla="*/ 407 h 1531"/>
              <a:gd name="T64" fmla="*/ 1113 w 1537"/>
              <a:gd name="T65" fmla="*/ 413 h 1531"/>
              <a:gd name="T66" fmla="*/ 1014 w 1537"/>
              <a:gd name="T67" fmla="*/ 112 h 1531"/>
              <a:gd name="T68" fmla="*/ 427 w 1537"/>
              <a:gd name="T69" fmla="*/ 261 h 1531"/>
              <a:gd name="T70" fmla="*/ 807 w 1537"/>
              <a:gd name="T71" fmla="*/ 1081 h 1531"/>
              <a:gd name="T72" fmla="*/ 965 w 1537"/>
              <a:gd name="T73" fmla="*/ 982 h 1531"/>
              <a:gd name="T74" fmla="*/ 522 w 1537"/>
              <a:gd name="T75" fmla="*/ 1001 h 1531"/>
              <a:gd name="T76" fmla="*/ 586 w 1537"/>
              <a:gd name="T77" fmla="*/ 984 h 1531"/>
              <a:gd name="T78" fmla="*/ 1053 w 1537"/>
              <a:gd name="T79" fmla="*/ 1042 h 1531"/>
              <a:gd name="T80" fmla="*/ 1036 w 1537"/>
              <a:gd name="T81" fmla="*/ 1225 h 1531"/>
              <a:gd name="T82" fmla="*/ 1099 w 1537"/>
              <a:gd name="T83" fmla="*/ 1135 h 1531"/>
              <a:gd name="T84" fmla="*/ 664 w 1537"/>
              <a:gd name="T85" fmla="*/ 1373 h 1531"/>
              <a:gd name="T86" fmla="*/ 439 w 1537"/>
              <a:gd name="T87" fmla="*/ 1135 h 1531"/>
              <a:gd name="T88" fmla="*/ 502 w 1537"/>
              <a:gd name="T89" fmla="*/ 1225 h 1531"/>
              <a:gd name="T90" fmla="*/ 763 w 1537"/>
              <a:gd name="T91" fmla="*/ 1223 h 1531"/>
              <a:gd name="T92" fmla="*/ 769 w 1537"/>
              <a:gd name="T93" fmla="*/ 1450 h 1531"/>
              <a:gd name="T94" fmla="*/ 776 w 1537"/>
              <a:gd name="T95" fmla="*/ 1221 h 1531"/>
              <a:gd name="T96" fmla="*/ 795 w 1537"/>
              <a:gd name="T97" fmla="*/ 1155 h 1531"/>
              <a:gd name="T98" fmla="*/ 612 w 1537"/>
              <a:gd name="T99" fmla="*/ 914 h 1531"/>
              <a:gd name="T100" fmla="*/ 780 w 1537"/>
              <a:gd name="T101" fmla="*/ 1036 h 1531"/>
              <a:gd name="T102" fmla="*/ 612 w 1537"/>
              <a:gd name="T103" fmla="*/ 914 h 1531"/>
              <a:gd name="T104" fmla="*/ 669 w 1537"/>
              <a:gd name="T105" fmla="*/ 1255 h 1531"/>
              <a:gd name="T106" fmla="*/ 710 w 1537"/>
              <a:gd name="T107" fmla="*/ 1208 h 1531"/>
              <a:gd name="T108" fmla="*/ 844 w 1537"/>
              <a:gd name="T109" fmla="*/ 1309 h 1531"/>
              <a:gd name="T110" fmla="*/ 833 w 1537"/>
              <a:gd name="T111" fmla="*/ 1207 h 1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537" h="1531">
                <a:moveTo>
                  <a:pt x="1537" y="1453"/>
                </a:moveTo>
                <a:cubicBezTo>
                  <a:pt x="1534" y="1460"/>
                  <a:pt x="1532" y="1467"/>
                  <a:pt x="1529" y="1474"/>
                </a:cubicBezTo>
                <a:cubicBezTo>
                  <a:pt x="1512" y="1510"/>
                  <a:pt x="1484" y="1528"/>
                  <a:pt x="1444" y="1531"/>
                </a:cubicBezTo>
                <a:cubicBezTo>
                  <a:pt x="1441" y="1531"/>
                  <a:pt x="1438" y="1531"/>
                  <a:pt x="1435" y="1531"/>
                </a:cubicBezTo>
                <a:cubicBezTo>
                  <a:pt x="991" y="1531"/>
                  <a:pt x="547" y="1531"/>
                  <a:pt x="102" y="1531"/>
                </a:cubicBezTo>
                <a:cubicBezTo>
                  <a:pt x="49" y="1531"/>
                  <a:pt x="9" y="1500"/>
                  <a:pt x="3" y="1450"/>
                </a:cubicBezTo>
                <a:cubicBezTo>
                  <a:pt x="0" y="1431"/>
                  <a:pt x="4" y="1411"/>
                  <a:pt x="7" y="1392"/>
                </a:cubicBezTo>
                <a:cubicBezTo>
                  <a:pt x="16" y="1334"/>
                  <a:pt x="26" y="1275"/>
                  <a:pt x="37" y="1217"/>
                </a:cubicBezTo>
                <a:cubicBezTo>
                  <a:pt x="49" y="1148"/>
                  <a:pt x="89" y="1102"/>
                  <a:pt x="154" y="1078"/>
                </a:cubicBezTo>
                <a:cubicBezTo>
                  <a:pt x="253" y="1042"/>
                  <a:pt x="353" y="1006"/>
                  <a:pt x="452" y="970"/>
                </a:cubicBezTo>
                <a:cubicBezTo>
                  <a:pt x="484" y="959"/>
                  <a:pt x="515" y="948"/>
                  <a:pt x="547" y="937"/>
                </a:cubicBezTo>
                <a:cubicBezTo>
                  <a:pt x="555" y="934"/>
                  <a:pt x="560" y="930"/>
                  <a:pt x="558" y="921"/>
                </a:cubicBezTo>
                <a:cubicBezTo>
                  <a:pt x="558" y="920"/>
                  <a:pt x="558" y="920"/>
                  <a:pt x="558" y="919"/>
                </a:cubicBezTo>
                <a:cubicBezTo>
                  <a:pt x="562" y="892"/>
                  <a:pt x="554" y="871"/>
                  <a:pt x="532" y="851"/>
                </a:cubicBezTo>
                <a:cubicBezTo>
                  <a:pt x="479" y="802"/>
                  <a:pt x="455" y="737"/>
                  <a:pt x="443" y="668"/>
                </a:cubicBezTo>
                <a:cubicBezTo>
                  <a:pt x="437" y="632"/>
                  <a:pt x="436" y="595"/>
                  <a:pt x="434" y="558"/>
                </a:cubicBezTo>
                <a:cubicBezTo>
                  <a:pt x="432" y="535"/>
                  <a:pt x="425" y="514"/>
                  <a:pt x="411" y="496"/>
                </a:cubicBezTo>
                <a:cubicBezTo>
                  <a:pt x="384" y="462"/>
                  <a:pt x="373" y="424"/>
                  <a:pt x="374" y="381"/>
                </a:cubicBezTo>
                <a:cubicBezTo>
                  <a:pt x="375" y="333"/>
                  <a:pt x="373" y="284"/>
                  <a:pt x="376" y="236"/>
                </a:cubicBezTo>
                <a:cubicBezTo>
                  <a:pt x="384" y="108"/>
                  <a:pt x="495" y="3"/>
                  <a:pt x="623" y="1"/>
                </a:cubicBezTo>
                <a:cubicBezTo>
                  <a:pt x="741" y="0"/>
                  <a:pt x="858" y="0"/>
                  <a:pt x="976" y="2"/>
                </a:cubicBezTo>
                <a:cubicBezTo>
                  <a:pt x="1021" y="2"/>
                  <a:pt x="1075" y="34"/>
                  <a:pt x="1070" y="97"/>
                </a:cubicBezTo>
                <a:cubicBezTo>
                  <a:pt x="1070" y="101"/>
                  <a:pt x="1074" y="108"/>
                  <a:pt x="1077" y="110"/>
                </a:cubicBezTo>
                <a:cubicBezTo>
                  <a:pt x="1136" y="143"/>
                  <a:pt x="1165" y="193"/>
                  <a:pt x="1165" y="260"/>
                </a:cubicBezTo>
                <a:cubicBezTo>
                  <a:pt x="1165" y="313"/>
                  <a:pt x="1166" y="366"/>
                  <a:pt x="1164" y="419"/>
                </a:cubicBezTo>
                <a:cubicBezTo>
                  <a:pt x="1163" y="439"/>
                  <a:pt x="1159" y="461"/>
                  <a:pt x="1149" y="478"/>
                </a:cubicBezTo>
                <a:cubicBezTo>
                  <a:pt x="1121" y="528"/>
                  <a:pt x="1106" y="581"/>
                  <a:pt x="1099" y="638"/>
                </a:cubicBezTo>
                <a:cubicBezTo>
                  <a:pt x="1090" y="708"/>
                  <a:pt x="1068" y="774"/>
                  <a:pt x="1022" y="830"/>
                </a:cubicBezTo>
                <a:cubicBezTo>
                  <a:pt x="1014" y="841"/>
                  <a:pt x="1005" y="851"/>
                  <a:pt x="994" y="859"/>
                </a:cubicBezTo>
                <a:cubicBezTo>
                  <a:pt x="982" y="868"/>
                  <a:pt x="979" y="878"/>
                  <a:pt x="980" y="892"/>
                </a:cubicBezTo>
                <a:cubicBezTo>
                  <a:pt x="980" y="932"/>
                  <a:pt x="980" y="932"/>
                  <a:pt x="1017" y="946"/>
                </a:cubicBezTo>
                <a:cubicBezTo>
                  <a:pt x="1137" y="989"/>
                  <a:pt x="1257" y="1033"/>
                  <a:pt x="1377" y="1075"/>
                </a:cubicBezTo>
                <a:cubicBezTo>
                  <a:pt x="1457" y="1104"/>
                  <a:pt x="1496" y="1162"/>
                  <a:pt x="1507" y="1245"/>
                </a:cubicBezTo>
                <a:cubicBezTo>
                  <a:pt x="1514" y="1301"/>
                  <a:pt x="1525" y="1357"/>
                  <a:pt x="1534" y="1413"/>
                </a:cubicBezTo>
                <a:cubicBezTo>
                  <a:pt x="1535" y="1415"/>
                  <a:pt x="1536" y="1418"/>
                  <a:pt x="1537" y="1420"/>
                </a:cubicBezTo>
                <a:cubicBezTo>
                  <a:pt x="1537" y="1431"/>
                  <a:pt x="1537" y="1442"/>
                  <a:pt x="1537" y="1453"/>
                </a:cubicBezTo>
                <a:close/>
                <a:moveTo>
                  <a:pt x="487" y="502"/>
                </a:moveTo>
                <a:cubicBezTo>
                  <a:pt x="487" y="502"/>
                  <a:pt x="487" y="502"/>
                  <a:pt x="487" y="502"/>
                </a:cubicBezTo>
                <a:cubicBezTo>
                  <a:pt x="487" y="530"/>
                  <a:pt x="485" y="558"/>
                  <a:pt x="487" y="586"/>
                </a:cubicBezTo>
                <a:cubicBezTo>
                  <a:pt x="490" y="619"/>
                  <a:pt x="492" y="652"/>
                  <a:pt x="500" y="684"/>
                </a:cubicBezTo>
                <a:cubicBezTo>
                  <a:pt x="512" y="739"/>
                  <a:pt x="535" y="791"/>
                  <a:pt x="582" y="827"/>
                </a:cubicBezTo>
                <a:cubicBezTo>
                  <a:pt x="612" y="851"/>
                  <a:pt x="644" y="873"/>
                  <a:pt x="677" y="894"/>
                </a:cubicBezTo>
                <a:cubicBezTo>
                  <a:pt x="747" y="941"/>
                  <a:pt x="815" y="930"/>
                  <a:pt x="877" y="885"/>
                </a:cubicBezTo>
                <a:cubicBezTo>
                  <a:pt x="898" y="870"/>
                  <a:pt x="917" y="852"/>
                  <a:pt x="938" y="837"/>
                </a:cubicBezTo>
                <a:cubicBezTo>
                  <a:pt x="967" y="817"/>
                  <a:pt x="989" y="792"/>
                  <a:pt x="1006" y="762"/>
                </a:cubicBezTo>
                <a:cubicBezTo>
                  <a:pt x="1035" y="708"/>
                  <a:pt x="1050" y="650"/>
                  <a:pt x="1051" y="588"/>
                </a:cubicBezTo>
                <a:cubicBezTo>
                  <a:pt x="1052" y="529"/>
                  <a:pt x="1051" y="469"/>
                  <a:pt x="1051" y="410"/>
                </a:cubicBezTo>
                <a:cubicBezTo>
                  <a:pt x="1051" y="358"/>
                  <a:pt x="1026" y="322"/>
                  <a:pt x="977" y="304"/>
                </a:cubicBezTo>
                <a:cubicBezTo>
                  <a:pt x="939" y="290"/>
                  <a:pt x="901" y="276"/>
                  <a:pt x="862" y="263"/>
                </a:cubicBezTo>
                <a:cubicBezTo>
                  <a:pt x="843" y="256"/>
                  <a:pt x="823" y="257"/>
                  <a:pt x="803" y="264"/>
                </a:cubicBezTo>
                <a:cubicBezTo>
                  <a:pt x="773" y="275"/>
                  <a:pt x="742" y="289"/>
                  <a:pt x="710" y="294"/>
                </a:cubicBezTo>
                <a:cubicBezTo>
                  <a:pt x="670" y="300"/>
                  <a:pt x="629" y="299"/>
                  <a:pt x="589" y="297"/>
                </a:cubicBezTo>
                <a:cubicBezTo>
                  <a:pt x="540" y="295"/>
                  <a:pt x="486" y="349"/>
                  <a:pt x="487" y="400"/>
                </a:cubicBezTo>
                <a:cubicBezTo>
                  <a:pt x="488" y="434"/>
                  <a:pt x="487" y="468"/>
                  <a:pt x="487" y="502"/>
                </a:cubicBezTo>
                <a:close/>
                <a:moveTo>
                  <a:pt x="431" y="1035"/>
                </a:moveTo>
                <a:cubicBezTo>
                  <a:pt x="427" y="1036"/>
                  <a:pt x="425" y="1036"/>
                  <a:pt x="423" y="1036"/>
                </a:cubicBezTo>
                <a:cubicBezTo>
                  <a:pt x="337" y="1067"/>
                  <a:pt x="250" y="1098"/>
                  <a:pt x="164" y="1130"/>
                </a:cubicBezTo>
                <a:cubicBezTo>
                  <a:pt x="122" y="1146"/>
                  <a:pt x="96" y="1179"/>
                  <a:pt x="88" y="1224"/>
                </a:cubicBezTo>
                <a:cubicBezTo>
                  <a:pt x="76" y="1289"/>
                  <a:pt x="67" y="1355"/>
                  <a:pt x="54" y="1420"/>
                </a:cubicBezTo>
                <a:cubicBezTo>
                  <a:pt x="48" y="1454"/>
                  <a:pt x="68" y="1480"/>
                  <a:pt x="107" y="1480"/>
                </a:cubicBezTo>
                <a:cubicBezTo>
                  <a:pt x="299" y="1479"/>
                  <a:pt x="492" y="1479"/>
                  <a:pt x="684" y="1479"/>
                </a:cubicBezTo>
                <a:cubicBezTo>
                  <a:pt x="689" y="1479"/>
                  <a:pt x="693" y="1479"/>
                  <a:pt x="698" y="1479"/>
                </a:cubicBezTo>
                <a:cubicBezTo>
                  <a:pt x="699" y="1477"/>
                  <a:pt x="700" y="1476"/>
                  <a:pt x="701" y="1474"/>
                </a:cubicBezTo>
                <a:cubicBezTo>
                  <a:pt x="697" y="1472"/>
                  <a:pt x="693" y="1470"/>
                  <a:pt x="689" y="1466"/>
                </a:cubicBezTo>
                <a:cubicBezTo>
                  <a:pt x="611" y="1396"/>
                  <a:pt x="534" y="1325"/>
                  <a:pt x="457" y="1254"/>
                </a:cubicBezTo>
                <a:cubicBezTo>
                  <a:pt x="442" y="1240"/>
                  <a:pt x="440" y="1231"/>
                  <a:pt x="449" y="1213"/>
                </a:cubicBezTo>
                <a:cubicBezTo>
                  <a:pt x="453" y="1204"/>
                  <a:pt x="458" y="1196"/>
                  <a:pt x="463" y="1185"/>
                </a:cubicBezTo>
                <a:cubicBezTo>
                  <a:pt x="441" y="1185"/>
                  <a:pt x="422" y="1186"/>
                  <a:pt x="403" y="1185"/>
                </a:cubicBezTo>
                <a:cubicBezTo>
                  <a:pt x="377" y="1184"/>
                  <a:pt x="366" y="1167"/>
                  <a:pt x="377" y="1143"/>
                </a:cubicBezTo>
                <a:cubicBezTo>
                  <a:pt x="383" y="1131"/>
                  <a:pt x="390" y="1118"/>
                  <a:pt x="396" y="1106"/>
                </a:cubicBezTo>
                <a:cubicBezTo>
                  <a:pt x="407" y="1083"/>
                  <a:pt x="419" y="1060"/>
                  <a:pt x="431" y="1035"/>
                </a:cubicBezTo>
                <a:close/>
                <a:moveTo>
                  <a:pt x="839" y="1476"/>
                </a:moveTo>
                <a:cubicBezTo>
                  <a:pt x="839" y="1477"/>
                  <a:pt x="840" y="1478"/>
                  <a:pt x="840" y="1479"/>
                </a:cubicBezTo>
                <a:cubicBezTo>
                  <a:pt x="845" y="1479"/>
                  <a:pt x="849" y="1479"/>
                  <a:pt x="853" y="1479"/>
                </a:cubicBezTo>
                <a:cubicBezTo>
                  <a:pt x="1046" y="1479"/>
                  <a:pt x="1239" y="1479"/>
                  <a:pt x="1432" y="1479"/>
                </a:cubicBezTo>
                <a:cubicBezTo>
                  <a:pt x="1435" y="1479"/>
                  <a:pt x="1439" y="1479"/>
                  <a:pt x="1442" y="1479"/>
                </a:cubicBezTo>
                <a:cubicBezTo>
                  <a:pt x="1471" y="1477"/>
                  <a:pt x="1488" y="1455"/>
                  <a:pt x="1484" y="1427"/>
                </a:cubicBezTo>
                <a:cubicBezTo>
                  <a:pt x="1473" y="1362"/>
                  <a:pt x="1463" y="1298"/>
                  <a:pt x="1452" y="1233"/>
                </a:cubicBezTo>
                <a:cubicBezTo>
                  <a:pt x="1443" y="1179"/>
                  <a:pt x="1414" y="1144"/>
                  <a:pt x="1362" y="1125"/>
                </a:cubicBezTo>
                <a:cubicBezTo>
                  <a:pt x="1286" y="1098"/>
                  <a:pt x="1210" y="1070"/>
                  <a:pt x="1134" y="1043"/>
                </a:cubicBezTo>
                <a:cubicBezTo>
                  <a:pt x="1126" y="1040"/>
                  <a:pt x="1118" y="1037"/>
                  <a:pt x="1106" y="1033"/>
                </a:cubicBezTo>
                <a:cubicBezTo>
                  <a:pt x="1125" y="1071"/>
                  <a:pt x="1142" y="1105"/>
                  <a:pt x="1159" y="1140"/>
                </a:cubicBezTo>
                <a:cubicBezTo>
                  <a:pt x="1173" y="1167"/>
                  <a:pt x="1163" y="1185"/>
                  <a:pt x="1132" y="1185"/>
                </a:cubicBezTo>
                <a:cubicBezTo>
                  <a:pt x="1113" y="1186"/>
                  <a:pt x="1095" y="1185"/>
                  <a:pt x="1075" y="1185"/>
                </a:cubicBezTo>
                <a:cubicBezTo>
                  <a:pt x="1079" y="1194"/>
                  <a:pt x="1082" y="1200"/>
                  <a:pt x="1085" y="1205"/>
                </a:cubicBezTo>
                <a:cubicBezTo>
                  <a:pt x="1099" y="1233"/>
                  <a:pt x="1099" y="1238"/>
                  <a:pt x="1075" y="1259"/>
                </a:cubicBezTo>
                <a:cubicBezTo>
                  <a:pt x="1007" y="1322"/>
                  <a:pt x="939" y="1384"/>
                  <a:pt x="871" y="1447"/>
                </a:cubicBezTo>
                <a:cubicBezTo>
                  <a:pt x="860" y="1456"/>
                  <a:pt x="850" y="1466"/>
                  <a:pt x="839" y="1476"/>
                </a:cubicBezTo>
                <a:close/>
                <a:moveTo>
                  <a:pt x="429" y="423"/>
                </a:moveTo>
                <a:cubicBezTo>
                  <a:pt x="431" y="423"/>
                  <a:pt x="433" y="423"/>
                  <a:pt x="435" y="424"/>
                </a:cubicBezTo>
                <a:cubicBezTo>
                  <a:pt x="435" y="409"/>
                  <a:pt x="433" y="393"/>
                  <a:pt x="435" y="379"/>
                </a:cubicBezTo>
                <a:cubicBezTo>
                  <a:pt x="448" y="301"/>
                  <a:pt x="515" y="243"/>
                  <a:pt x="595" y="245"/>
                </a:cubicBezTo>
                <a:cubicBezTo>
                  <a:pt x="663" y="247"/>
                  <a:pt x="729" y="243"/>
                  <a:pt x="791" y="212"/>
                </a:cubicBezTo>
                <a:cubicBezTo>
                  <a:pt x="815" y="201"/>
                  <a:pt x="841" y="201"/>
                  <a:pt x="866" y="209"/>
                </a:cubicBezTo>
                <a:cubicBezTo>
                  <a:pt x="914" y="225"/>
                  <a:pt x="963" y="240"/>
                  <a:pt x="1009" y="260"/>
                </a:cubicBezTo>
                <a:cubicBezTo>
                  <a:pt x="1071" y="288"/>
                  <a:pt x="1104" y="337"/>
                  <a:pt x="1104" y="407"/>
                </a:cubicBezTo>
                <a:cubicBezTo>
                  <a:pt x="1104" y="420"/>
                  <a:pt x="1104" y="433"/>
                  <a:pt x="1104" y="447"/>
                </a:cubicBezTo>
                <a:cubicBezTo>
                  <a:pt x="1106" y="447"/>
                  <a:pt x="1108" y="447"/>
                  <a:pt x="1109" y="447"/>
                </a:cubicBezTo>
                <a:cubicBezTo>
                  <a:pt x="1111" y="436"/>
                  <a:pt x="1113" y="425"/>
                  <a:pt x="1113" y="413"/>
                </a:cubicBezTo>
                <a:cubicBezTo>
                  <a:pt x="1113" y="362"/>
                  <a:pt x="1111" y="311"/>
                  <a:pt x="1114" y="260"/>
                </a:cubicBezTo>
                <a:cubicBezTo>
                  <a:pt x="1116" y="216"/>
                  <a:pt x="1086" y="162"/>
                  <a:pt x="1034" y="149"/>
                </a:cubicBezTo>
                <a:cubicBezTo>
                  <a:pt x="1014" y="144"/>
                  <a:pt x="1008" y="131"/>
                  <a:pt x="1014" y="112"/>
                </a:cubicBezTo>
                <a:cubicBezTo>
                  <a:pt x="1027" y="74"/>
                  <a:pt x="1008" y="54"/>
                  <a:pt x="970" y="53"/>
                </a:cubicBezTo>
                <a:cubicBezTo>
                  <a:pt x="856" y="52"/>
                  <a:pt x="742" y="51"/>
                  <a:pt x="627" y="53"/>
                </a:cubicBezTo>
                <a:cubicBezTo>
                  <a:pt x="512" y="56"/>
                  <a:pt x="427" y="145"/>
                  <a:pt x="427" y="261"/>
                </a:cubicBezTo>
                <a:cubicBezTo>
                  <a:pt x="426" y="304"/>
                  <a:pt x="426" y="348"/>
                  <a:pt x="427" y="391"/>
                </a:cubicBezTo>
                <a:cubicBezTo>
                  <a:pt x="427" y="402"/>
                  <a:pt x="428" y="413"/>
                  <a:pt x="429" y="423"/>
                </a:cubicBezTo>
                <a:close/>
                <a:moveTo>
                  <a:pt x="807" y="1081"/>
                </a:moveTo>
                <a:cubicBezTo>
                  <a:pt x="839" y="1124"/>
                  <a:pt x="869" y="1166"/>
                  <a:pt x="901" y="1210"/>
                </a:cubicBezTo>
                <a:cubicBezTo>
                  <a:pt x="940" y="1138"/>
                  <a:pt x="978" y="1070"/>
                  <a:pt x="1016" y="1001"/>
                </a:cubicBezTo>
                <a:cubicBezTo>
                  <a:pt x="998" y="994"/>
                  <a:pt x="982" y="988"/>
                  <a:pt x="965" y="982"/>
                </a:cubicBezTo>
                <a:cubicBezTo>
                  <a:pt x="961" y="981"/>
                  <a:pt x="955" y="982"/>
                  <a:pt x="952" y="985"/>
                </a:cubicBezTo>
                <a:cubicBezTo>
                  <a:pt x="904" y="1016"/>
                  <a:pt x="856" y="1048"/>
                  <a:pt x="807" y="1081"/>
                </a:cubicBezTo>
                <a:close/>
                <a:moveTo>
                  <a:pt x="522" y="1001"/>
                </a:moveTo>
                <a:cubicBezTo>
                  <a:pt x="560" y="1070"/>
                  <a:pt x="598" y="1139"/>
                  <a:pt x="637" y="1210"/>
                </a:cubicBezTo>
                <a:cubicBezTo>
                  <a:pt x="669" y="1166"/>
                  <a:pt x="700" y="1124"/>
                  <a:pt x="731" y="1081"/>
                </a:cubicBezTo>
                <a:cubicBezTo>
                  <a:pt x="682" y="1048"/>
                  <a:pt x="634" y="1016"/>
                  <a:pt x="586" y="984"/>
                </a:cubicBezTo>
                <a:cubicBezTo>
                  <a:pt x="582" y="982"/>
                  <a:pt x="577" y="981"/>
                  <a:pt x="573" y="982"/>
                </a:cubicBezTo>
                <a:cubicBezTo>
                  <a:pt x="557" y="988"/>
                  <a:pt x="540" y="994"/>
                  <a:pt x="522" y="1001"/>
                </a:cubicBezTo>
                <a:close/>
                <a:moveTo>
                  <a:pt x="1053" y="1042"/>
                </a:moveTo>
                <a:cubicBezTo>
                  <a:pt x="991" y="1153"/>
                  <a:pt x="931" y="1263"/>
                  <a:pt x="871" y="1372"/>
                </a:cubicBezTo>
                <a:cubicBezTo>
                  <a:pt x="872" y="1373"/>
                  <a:pt x="873" y="1373"/>
                  <a:pt x="873" y="1374"/>
                </a:cubicBezTo>
                <a:cubicBezTo>
                  <a:pt x="928" y="1324"/>
                  <a:pt x="982" y="1275"/>
                  <a:pt x="1036" y="1225"/>
                </a:cubicBezTo>
                <a:cubicBezTo>
                  <a:pt x="1028" y="1209"/>
                  <a:pt x="1020" y="1194"/>
                  <a:pt x="1012" y="1179"/>
                </a:cubicBezTo>
                <a:cubicBezTo>
                  <a:pt x="999" y="1153"/>
                  <a:pt x="1009" y="1135"/>
                  <a:pt x="1039" y="1135"/>
                </a:cubicBezTo>
                <a:cubicBezTo>
                  <a:pt x="1058" y="1135"/>
                  <a:pt x="1077" y="1135"/>
                  <a:pt x="1099" y="1135"/>
                </a:cubicBezTo>
                <a:cubicBezTo>
                  <a:pt x="1082" y="1102"/>
                  <a:pt x="1068" y="1073"/>
                  <a:pt x="1053" y="1042"/>
                </a:cubicBezTo>
                <a:close/>
                <a:moveTo>
                  <a:pt x="502" y="1225"/>
                </a:moveTo>
                <a:cubicBezTo>
                  <a:pt x="557" y="1275"/>
                  <a:pt x="611" y="1324"/>
                  <a:pt x="664" y="1373"/>
                </a:cubicBezTo>
                <a:cubicBezTo>
                  <a:pt x="665" y="1373"/>
                  <a:pt x="666" y="1372"/>
                  <a:pt x="667" y="1372"/>
                </a:cubicBezTo>
                <a:cubicBezTo>
                  <a:pt x="607" y="1263"/>
                  <a:pt x="547" y="1153"/>
                  <a:pt x="485" y="1042"/>
                </a:cubicBezTo>
                <a:cubicBezTo>
                  <a:pt x="470" y="1074"/>
                  <a:pt x="456" y="1102"/>
                  <a:pt x="439" y="1135"/>
                </a:cubicBezTo>
                <a:cubicBezTo>
                  <a:pt x="463" y="1135"/>
                  <a:pt x="482" y="1134"/>
                  <a:pt x="502" y="1135"/>
                </a:cubicBezTo>
                <a:cubicBezTo>
                  <a:pt x="527" y="1135"/>
                  <a:pt x="538" y="1153"/>
                  <a:pt x="527" y="1176"/>
                </a:cubicBezTo>
                <a:cubicBezTo>
                  <a:pt x="519" y="1192"/>
                  <a:pt x="511" y="1207"/>
                  <a:pt x="502" y="1225"/>
                </a:cubicBezTo>
                <a:close/>
                <a:moveTo>
                  <a:pt x="739" y="1161"/>
                </a:moveTo>
                <a:cubicBezTo>
                  <a:pt x="744" y="1169"/>
                  <a:pt x="748" y="1176"/>
                  <a:pt x="753" y="1182"/>
                </a:cubicBezTo>
                <a:cubicBezTo>
                  <a:pt x="764" y="1194"/>
                  <a:pt x="765" y="1208"/>
                  <a:pt x="763" y="1223"/>
                </a:cubicBezTo>
                <a:cubicBezTo>
                  <a:pt x="756" y="1264"/>
                  <a:pt x="749" y="1304"/>
                  <a:pt x="743" y="1345"/>
                </a:cubicBezTo>
                <a:cubicBezTo>
                  <a:pt x="740" y="1360"/>
                  <a:pt x="734" y="1376"/>
                  <a:pt x="737" y="1389"/>
                </a:cubicBezTo>
                <a:cubicBezTo>
                  <a:pt x="744" y="1410"/>
                  <a:pt x="757" y="1428"/>
                  <a:pt x="769" y="1450"/>
                </a:cubicBezTo>
                <a:cubicBezTo>
                  <a:pt x="780" y="1429"/>
                  <a:pt x="790" y="1412"/>
                  <a:pt x="799" y="1394"/>
                </a:cubicBezTo>
                <a:cubicBezTo>
                  <a:pt x="801" y="1390"/>
                  <a:pt x="802" y="1384"/>
                  <a:pt x="801" y="1379"/>
                </a:cubicBezTo>
                <a:cubicBezTo>
                  <a:pt x="793" y="1326"/>
                  <a:pt x="784" y="1273"/>
                  <a:pt x="776" y="1221"/>
                </a:cubicBezTo>
                <a:cubicBezTo>
                  <a:pt x="774" y="1207"/>
                  <a:pt x="774" y="1195"/>
                  <a:pt x="784" y="1184"/>
                </a:cubicBezTo>
                <a:cubicBezTo>
                  <a:pt x="788" y="1179"/>
                  <a:pt x="793" y="1173"/>
                  <a:pt x="796" y="1167"/>
                </a:cubicBezTo>
                <a:cubicBezTo>
                  <a:pt x="797" y="1164"/>
                  <a:pt x="797" y="1158"/>
                  <a:pt x="795" y="1155"/>
                </a:cubicBezTo>
                <a:cubicBezTo>
                  <a:pt x="788" y="1144"/>
                  <a:pt x="779" y="1133"/>
                  <a:pt x="769" y="1120"/>
                </a:cubicBezTo>
                <a:cubicBezTo>
                  <a:pt x="758" y="1134"/>
                  <a:pt x="749" y="1148"/>
                  <a:pt x="739" y="1161"/>
                </a:cubicBezTo>
                <a:close/>
                <a:moveTo>
                  <a:pt x="612" y="914"/>
                </a:moveTo>
                <a:cubicBezTo>
                  <a:pt x="607" y="929"/>
                  <a:pt x="611" y="937"/>
                  <a:pt x="622" y="945"/>
                </a:cubicBezTo>
                <a:cubicBezTo>
                  <a:pt x="668" y="974"/>
                  <a:pt x="713" y="1005"/>
                  <a:pt x="758" y="1035"/>
                </a:cubicBezTo>
                <a:cubicBezTo>
                  <a:pt x="766" y="1041"/>
                  <a:pt x="772" y="1041"/>
                  <a:pt x="780" y="1036"/>
                </a:cubicBezTo>
                <a:cubicBezTo>
                  <a:pt x="824" y="1005"/>
                  <a:pt x="869" y="975"/>
                  <a:pt x="914" y="946"/>
                </a:cubicBezTo>
                <a:cubicBezTo>
                  <a:pt x="927" y="938"/>
                  <a:pt x="931" y="929"/>
                  <a:pt x="926" y="914"/>
                </a:cubicBezTo>
                <a:cubicBezTo>
                  <a:pt x="822" y="998"/>
                  <a:pt x="717" y="998"/>
                  <a:pt x="612" y="914"/>
                </a:cubicBezTo>
                <a:close/>
                <a:moveTo>
                  <a:pt x="710" y="1208"/>
                </a:moveTo>
                <a:cubicBezTo>
                  <a:pt x="708" y="1208"/>
                  <a:pt x="706" y="1207"/>
                  <a:pt x="705" y="1207"/>
                </a:cubicBezTo>
                <a:cubicBezTo>
                  <a:pt x="693" y="1223"/>
                  <a:pt x="681" y="1239"/>
                  <a:pt x="669" y="1255"/>
                </a:cubicBezTo>
                <a:cubicBezTo>
                  <a:pt x="668" y="1257"/>
                  <a:pt x="666" y="1261"/>
                  <a:pt x="667" y="1263"/>
                </a:cubicBezTo>
                <a:cubicBezTo>
                  <a:pt x="675" y="1279"/>
                  <a:pt x="684" y="1295"/>
                  <a:pt x="693" y="1311"/>
                </a:cubicBezTo>
                <a:cubicBezTo>
                  <a:pt x="699" y="1275"/>
                  <a:pt x="710" y="1242"/>
                  <a:pt x="710" y="1208"/>
                </a:cubicBezTo>
                <a:close/>
                <a:moveTo>
                  <a:pt x="833" y="1207"/>
                </a:moveTo>
                <a:cubicBezTo>
                  <a:pt x="832" y="1208"/>
                  <a:pt x="830" y="1208"/>
                  <a:pt x="828" y="1209"/>
                </a:cubicBezTo>
                <a:cubicBezTo>
                  <a:pt x="830" y="1243"/>
                  <a:pt x="838" y="1276"/>
                  <a:pt x="844" y="1309"/>
                </a:cubicBezTo>
                <a:cubicBezTo>
                  <a:pt x="854" y="1296"/>
                  <a:pt x="862" y="1282"/>
                  <a:pt x="869" y="1268"/>
                </a:cubicBezTo>
                <a:cubicBezTo>
                  <a:pt x="870" y="1265"/>
                  <a:pt x="871" y="1259"/>
                  <a:pt x="870" y="1257"/>
                </a:cubicBezTo>
                <a:cubicBezTo>
                  <a:pt x="858" y="1240"/>
                  <a:pt x="846" y="1224"/>
                  <a:pt x="833" y="120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PE" sz="2400" noProof="0" dirty="0"/>
          </a:p>
        </p:txBody>
      </p:sp>
      <p:grpSp>
        <p:nvGrpSpPr>
          <p:cNvPr id="68" name="Group 67"/>
          <p:cNvGrpSpPr/>
          <p:nvPr/>
        </p:nvGrpSpPr>
        <p:grpSpPr>
          <a:xfrm>
            <a:off x="8625329" y="2565960"/>
            <a:ext cx="518395" cy="514611"/>
            <a:chOff x="2849563" y="223838"/>
            <a:chExt cx="434975" cy="431800"/>
          </a:xfrm>
          <a:solidFill>
            <a:schemeClr val="accent1"/>
          </a:solidFill>
        </p:grpSpPr>
        <p:sp>
          <p:nvSpPr>
            <p:cNvPr id="69" name="Freeform 162"/>
            <p:cNvSpPr>
              <a:spLocks noEditPoints="1"/>
            </p:cNvSpPr>
            <p:nvPr/>
          </p:nvSpPr>
          <p:spPr bwMode="auto">
            <a:xfrm>
              <a:off x="2849563" y="223838"/>
              <a:ext cx="434975" cy="431800"/>
            </a:xfrm>
            <a:custGeom>
              <a:avLst/>
              <a:gdLst>
                <a:gd name="T0" fmla="*/ 936 w 1563"/>
                <a:gd name="T1" fmla="*/ 1537 h 1550"/>
                <a:gd name="T2" fmla="*/ 597 w 1563"/>
                <a:gd name="T3" fmla="*/ 1391 h 1550"/>
                <a:gd name="T4" fmla="*/ 458 w 1563"/>
                <a:gd name="T5" fmla="*/ 1210 h 1550"/>
                <a:gd name="T6" fmla="*/ 370 w 1563"/>
                <a:gd name="T7" fmla="*/ 1223 h 1550"/>
                <a:gd name="T8" fmla="*/ 416 w 1563"/>
                <a:gd name="T9" fmla="*/ 1525 h 1550"/>
                <a:gd name="T10" fmla="*/ 222 w 1563"/>
                <a:gd name="T11" fmla="*/ 1537 h 1550"/>
                <a:gd name="T12" fmla="*/ 157 w 1563"/>
                <a:gd name="T13" fmla="*/ 1214 h 1550"/>
                <a:gd name="T14" fmla="*/ 20 w 1563"/>
                <a:gd name="T15" fmla="*/ 1105 h 1550"/>
                <a:gd name="T16" fmla="*/ 0 w 1563"/>
                <a:gd name="T17" fmla="*/ 1003 h 1550"/>
                <a:gd name="T18" fmla="*/ 119 w 1563"/>
                <a:gd name="T19" fmla="*/ 857 h 1550"/>
                <a:gd name="T20" fmla="*/ 174 w 1563"/>
                <a:gd name="T21" fmla="*/ 842 h 1550"/>
                <a:gd name="T22" fmla="*/ 135 w 1563"/>
                <a:gd name="T23" fmla="*/ 563 h 1550"/>
                <a:gd name="T24" fmla="*/ 700 w 1563"/>
                <a:gd name="T25" fmla="*/ 195 h 1550"/>
                <a:gd name="T26" fmla="*/ 917 w 1563"/>
                <a:gd name="T27" fmla="*/ 114 h 1550"/>
                <a:gd name="T28" fmla="*/ 1411 w 1563"/>
                <a:gd name="T29" fmla="*/ 88 h 1550"/>
                <a:gd name="T30" fmla="*/ 1457 w 1563"/>
                <a:gd name="T31" fmla="*/ 583 h 1550"/>
                <a:gd name="T32" fmla="*/ 1463 w 1563"/>
                <a:gd name="T33" fmla="*/ 698 h 1550"/>
                <a:gd name="T34" fmla="*/ 1373 w 1563"/>
                <a:gd name="T35" fmla="*/ 1368 h 1550"/>
                <a:gd name="T36" fmla="*/ 1005 w 1563"/>
                <a:gd name="T37" fmla="*/ 1537 h 1550"/>
                <a:gd name="T38" fmla="*/ 908 w 1563"/>
                <a:gd name="T39" fmla="*/ 873 h 1550"/>
                <a:gd name="T40" fmla="*/ 997 w 1563"/>
                <a:gd name="T41" fmla="*/ 1082 h 1550"/>
                <a:gd name="T42" fmla="*/ 896 w 1563"/>
                <a:gd name="T43" fmla="*/ 1191 h 1550"/>
                <a:gd name="T44" fmla="*/ 852 w 1563"/>
                <a:gd name="T45" fmla="*/ 1327 h 1550"/>
                <a:gd name="T46" fmla="*/ 530 w 1563"/>
                <a:gd name="T47" fmla="*/ 1222 h 1550"/>
                <a:gd name="T48" fmla="*/ 564 w 1563"/>
                <a:gd name="T49" fmla="*/ 1280 h 1550"/>
                <a:gd name="T50" fmla="*/ 1482 w 1563"/>
                <a:gd name="T51" fmla="*/ 1013 h 1550"/>
                <a:gd name="T52" fmla="*/ 1420 w 1563"/>
                <a:gd name="T53" fmla="*/ 547 h 1550"/>
                <a:gd name="T54" fmla="*/ 1196 w 1563"/>
                <a:gd name="T55" fmla="*/ 53 h 1550"/>
                <a:gd name="T56" fmla="*/ 884 w 1563"/>
                <a:gd name="T57" fmla="*/ 215 h 1550"/>
                <a:gd name="T58" fmla="*/ 387 w 1563"/>
                <a:gd name="T59" fmla="*/ 285 h 1550"/>
                <a:gd name="T60" fmla="*/ 248 w 1563"/>
                <a:gd name="T61" fmla="*/ 846 h 1550"/>
                <a:gd name="T62" fmla="*/ 563 w 1563"/>
                <a:gd name="T63" fmla="*/ 818 h 1550"/>
                <a:gd name="T64" fmla="*/ 896 w 1563"/>
                <a:gd name="T65" fmla="*/ 753 h 1550"/>
                <a:gd name="T66" fmla="*/ 896 w 1563"/>
                <a:gd name="T67" fmla="*/ 870 h 1550"/>
                <a:gd name="T68" fmla="*/ 716 w 1563"/>
                <a:gd name="T69" fmla="*/ 820 h 1550"/>
                <a:gd name="T70" fmla="*/ 308 w 1563"/>
                <a:gd name="T71" fmla="*/ 1155 h 1550"/>
                <a:gd name="T72" fmla="*/ 843 w 1563"/>
                <a:gd name="T73" fmla="*/ 1270 h 1550"/>
                <a:gd name="T74" fmla="*/ 782 w 1563"/>
                <a:gd name="T75" fmla="*/ 800 h 1550"/>
                <a:gd name="T76" fmla="*/ 768 w 1563"/>
                <a:gd name="T77" fmla="*/ 1230 h 1550"/>
                <a:gd name="T78" fmla="*/ 843 w 1563"/>
                <a:gd name="T79" fmla="*/ 1270 h 1550"/>
                <a:gd name="T80" fmla="*/ 321 w 1563"/>
                <a:gd name="T81" fmla="*/ 1237 h 1550"/>
                <a:gd name="T82" fmla="*/ 207 w 1563"/>
                <a:gd name="T83" fmla="*/ 1204 h 1550"/>
                <a:gd name="T84" fmla="*/ 235 w 1563"/>
                <a:gd name="T85" fmla="*/ 1484 h 1550"/>
                <a:gd name="T86" fmla="*/ 153 w 1563"/>
                <a:gd name="T87" fmla="*/ 901 h 1550"/>
                <a:gd name="T88" fmla="*/ 153 w 1563"/>
                <a:gd name="T89" fmla="*/ 1149 h 1550"/>
                <a:gd name="T90" fmla="*/ 255 w 1563"/>
                <a:gd name="T91" fmla="*/ 1153 h 1550"/>
                <a:gd name="T92" fmla="*/ 206 w 1563"/>
                <a:gd name="T93" fmla="*/ 899 h 1550"/>
                <a:gd name="T94" fmla="*/ 255 w 1563"/>
                <a:gd name="T95" fmla="*/ 1153 h 1550"/>
                <a:gd name="T96" fmla="*/ 945 w 1563"/>
                <a:gd name="T97" fmla="*/ 1086 h 1550"/>
                <a:gd name="T98" fmla="*/ 897 w 1563"/>
                <a:gd name="T99" fmla="*/ 924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63" h="1550">
                  <a:moveTo>
                    <a:pt x="1005" y="1537"/>
                  </a:moveTo>
                  <a:cubicBezTo>
                    <a:pt x="982" y="1537"/>
                    <a:pt x="959" y="1537"/>
                    <a:pt x="936" y="1537"/>
                  </a:cubicBezTo>
                  <a:cubicBezTo>
                    <a:pt x="916" y="1534"/>
                    <a:pt x="896" y="1531"/>
                    <a:pt x="875" y="1528"/>
                  </a:cubicBezTo>
                  <a:cubicBezTo>
                    <a:pt x="770" y="1509"/>
                    <a:pt x="677" y="1463"/>
                    <a:pt x="597" y="1391"/>
                  </a:cubicBezTo>
                  <a:cubicBezTo>
                    <a:pt x="543" y="1343"/>
                    <a:pt x="500" y="1286"/>
                    <a:pt x="468" y="1221"/>
                  </a:cubicBezTo>
                  <a:cubicBezTo>
                    <a:pt x="466" y="1217"/>
                    <a:pt x="462" y="1211"/>
                    <a:pt x="458" y="1210"/>
                  </a:cubicBezTo>
                  <a:cubicBezTo>
                    <a:pt x="428" y="1207"/>
                    <a:pt x="398" y="1205"/>
                    <a:pt x="366" y="1203"/>
                  </a:cubicBezTo>
                  <a:cubicBezTo>
                    <a:pt x="368" y="1211"/>
                    <a:pt x="369" y="1217"/>
                    <a:pt x="370" y="1223"/>
                  </a:cubicBezTo>
                  <a:cubicBezTo>
                    <a:pt x="391" y="1305"/>
                    <a:pt x="412" y="1388"/>
                    <a:pt x="433" y="1471"/>
                  </a:cubicBezTo>
                  <a:cubicBezTo>
                    <a:pt x="438" y="1492"/>
                    <a:pt x="433" y="1511"/>
                    <a:pt x="416" y="1525"/>
                  </a:cubicBezTo>
                  <a:cubicBezTo>
                    <a:pt x="410" y="1530"/>
                    <a:pt x="403" y="1533"/>
                    <a:pt x="396" y="1537"/>
                  </a:cubicBezTo>
                  <a:cubicBezTo>
                    <a:pt x="338" y="1537"/>
                    <a:pt x="280" y="1537"/>
                    <a:pt x="222" y="1537"/>
                  </a:cubicBezTo>
                  <a:cubicBezTo>
                    <a:pt x="195" y="1525"/>
                    <a:pt x="185" y="1504"/>
                    <a:pt x="182" y="1475"/>
                  </a:cubicBezTo>
                  <a:cubicBezTo>
                    <a:pt x="175" y="1388"/>
                    <a:pt x="165" y="1301"/>
                    <a:pt x="157" y="1214"/>
                  </a:cubicBezTo>
                  <a:cubicBezTo>
                    <a:pt x="156" y="1205"/>
                    <a:pt x="153" y="1202"/>
                    <a:pt x="144" y="1200"/>
                  </a:cubicBezTo>
                  <a:cubicBezTo>
                    <a:pt x="88" y="1188"/>
                    <a:pt x="46" y="1157"/>
                    <a:pt x="20" y="1105"/>
                  </a:cubicBezTo>
                  <a:cubicBezTo>
                    <a:pt x="11" y="1087"/>
                    <a:pt x="7" y="1067"/>
                    <a:pt x="0" y="1048"/>
                  </a:cubicBezTo>
                  <a:cubicBezTo>
                    <a:pt x="0" y="1033"/>
                    <a:pt x="0" y="1018"/>
                    <a:pt x="0" y="1003"/>
                  </a:cubicBezTo>
                  <a:cubicBezTo>
                    <a:pt x="1" y="1001"/>
                    <a:pt x="2" y="999"/>
                    <a:pt x="3" y="996"/>
                  </a:cubicBezTo>
                  <a:cubicBezTo>
                    <a:pt x="15" y="928"/>
                    <a:pt x="54" y="882"/>
                    <a:pt x="119" y="857"/>
                  </a:cubicBezTo>
                  <a:cubicBezTo>
                    <a:pt x="136" y="850"/>
                    <a:pt x="155" y="848"/>
                    <a:pt x="174" y="844"/>
                  </a:cubicBezTo>
                  <a:cubicBezTo>
                    <a:pt x="174" y="844"/>
                    <a:pt x="174" y="843"/>
                    <a:pt x="174" y="842"/>
                  </a:cubicBezTo>
                  <a:cubicBezTo>
                    <a:pt x="172" y="838"/>
                    <a:pt x="171" y="834"/>
                    <a:pt x="169" y="830"/>
                  </a:cubicBezTo>
                  <a:cubicBezTo>
                    <a:pt x="131" y="744"/>
                    <a:pt x="118" y="655"/>
                    <a:pt x="135" y="563"/>
                  </a:cubicBezTo>
                  <a:cubicBezTo>
                    <a:pt x="162" y="420"/>
                    <a:pt x="240" y="311"/>
                    <a:pt x="367" y="239"/>
                  </a:cubicBezTo>
                  <a:cubicBezTo>
                    <a:pt x="471" y="180"/>
                    <a:pt x="583" y="166"/>
                    <a:pt x="700" y="195"/>
                  </a:cubicBezTo>
                  <a:cubicBezTo>
                    <a:pt x="756" y="208"/>
                    <a:pt x="810" y="205"/>
                    <a:pt x="858" y="171"/>
                  </a:cubicBezTo>
                  <a:cubicBezTo>
                    <a:pt x="880" y="155"/>
                    <a:pt x="898" y="134"/>
                    <a:pt x="917" y="114"/>
                  </a:cubicBezTo>
                  <a:cubicBezTo>
                    <a:pt x="987" y="42"/>
                    <a:pt x="1072" y="3"/>
                    <a:pt x="1173" y="2"/>
                  </a:cubicBezTo>
                  <a:cubicBezTo>
                    <a:pt x="1263" y="0"/>
                    <a:pt x="1342" y="30"/>
                    <a:pt x="1411" y="88"/>
                  </a:cubicBezTo>
                  <a:cubicBezTo>
                    <a:pt x="1518" y="177"/>
                    <a:pt x="1563" y="335"/>
                    <a:pt x="1519" y="466"/>
                  </a:cubicBezTo>
                  <a:cubicBezTo>
                    <a:pt x="1505" y="509"/>
                    <a:pt x="1485" y="548"/>
                    <a:pt x="1457" y="583"/>
                  </a:cubicBezTo>
                  <a:cubicBezTo>
                    <a:pt x="1440" y="605"/>
                    <a:pt x="1433" y="630"/>
                    <a:pt x="1442" y="656"/>
                  </a:cubicBezTo>
                  <a:cubicBezTo>
                    <a:pt x="1447" y="671"/>
                    <a:pt x="1455" y="684"/>
                    <a:pt x="1463" y="698"/>
                  </a:cubicBezTo>
                  <a:cubicBezTo>
                    <a:pt x="1526" y="811"/>
                    <a:pt x="1549" y="932"/>
                    <a:pt x="1528" y="1061"/>
                  </a:cubicBezTo>
                  <a:cubicBezTo>
                    <a:pt x="1509" y="1180"/>
                    <a:pt x="1457" y="1282"/>
                    <a:pt x="1373" y="1368"/>
                  </a:cubicBezTo>
                  <a:cubicBezTo>
                    <a:pt x="1298" y="1444"/>
                    <a:pt x="1209" y="1496"/>
                    <a:pt x="1105" y="1520"/>
                  </a:cubicBezTo>
                  <a:cubicBezTo>
                    <a:pt x="1072" y="1528"/>
                    <a:pt x="1038" y="1531"/>
                    <a:pt x="1005" y="1537"/>
                  </a:cubicBezTo>
                  <a:close/>
                  <a:moveTo>
                    <a:pt x="896" y="870"/>
                  </a:moveTo>
                  <a:cubicBezTo>
                    <a:pt x="901" y="871"/>
                    <a:pt x="904" y="872"/>
                    <a:pt x="908" y="873"/>
                  </a:cubicBezTo>
                  <a:cubicBezTo>
                    <a:pt x="959" y="881"/>
                    <a:pt x="992" y="913"/>
                    <a:pt x="997" y="965"/>
                  </a:cubicBezTo>
                  <a:cubicBezTo>
                    <a:pt x="1000" y="1004"/>
                    <a:pt x="999" y="1043"/>
                    <a:pt x="997" y="1082"/>
                  </a:cubicBezTo>
                  <a:cubicBezTo>
                    <a:pt x="995" y="1137"/>
                    <a:pt x="949" y="1176"/>
                    <a:pt x="905" y="1177"/>
                  </a:cubicBezTo>
                  <a:cubicBezTo>
                    <a:pt x="896" y="1178"/>
                    <a:pt x="896" y="1184"/>
                    <a:pt x="896" y="1191"/>
                  </a:cubicBezTo>
                  <a:cubicBezTo>
                    <a:pt x="896" y="1226"/>
                    <a:pt x="896" y="1261"/>
                    <a:pt x="896" y="1296"/>
                  </a:cubicBezTo>
                  <a:cubicBezTo>
                    <a:pt x="896" y="1327"/>
                    <a:pt x="882" y="1337"/>
                    <a:pt x="852" y="1327"/>
                  </a:cubicBezTo>
                  <a:cubicBezTo>
                    <a:pt x="772" y="1301"/>
                    <a:pt x="692" y="1274"/>
                    <a:pt x="612" y="1248"/>
                  </a:cubicBezTo>
                  <a:cubicBezTo>
                    <a:pt x="585" y="1239"/>
                    <a:pt x="557" y="1231"/>
                    <a:pt x="530" y="1222"/>
                  </a:cubicBezTo>
                  <a:cubicBezTo>
                    <a:pt x="529" y="1223"/>
                    <a:pt x="528" y="1224"/>
                    <a:pt x="527" y="1225"/>
                  </a:cubicBezTo>
                  <a:cubicBezTo>
                    <a:pt x="539" y="1243"/>
                    <a:pt x="551" y="1262"/>
                    <a:pt x="564" y="1280"/>
                  </a:cubicBezTo>
                  <a:cubicBezTo>
                    <a:pt x="730" y="1497"/>
                    <a:pt x="1020" y="1550"/>
                    <a:pt x="1250" y="1403"/>
                  </a:cubicBezTo>
                  <a:cubicBezTo>
                    <a:pt x="1391" y="1313"/>
                    <a:pt x="1467" y="1180"/>
                    <a:pt x="1482" y="1013"/>
                  </a:cubicBezTo>
                  <a:cubicBezTo>
                    <a:pt x="1492" y="905"/>
                    <a:pt x="1467" y="804"/>
                    <a:pt x="1411" y="711"/>
                  </a:cubicBezTo>
                  <a:cubicBezTo>
                    <a:pt x="1377" y="654"/>
                    <a:pt x="1379" y="600"/>
                    <a:pt x="1420" y="547"/>
                  </a:cubicBezTo>
                  <a:cubicBezTo>
                    <a:pt x="1442" y="519"/>
                    <a:pt x="1458" y="488"/>
                    <a:pt x="1469" y="455"/>
                  </a:cubicBezTo>
                  <a:cubicBezTo>
                    <a:pt x="1534" y="268"/>
                    <a:pt x="1394" y="61"/>
                    <a:pt x="1196" y="53"/>
                  </a:cubicBezTo>
                  <a:cubicBezTo>
                    <a:pt x="1097" y="48"/>
                    <a:pt x="1014" y="83"/>
                    <a:pt x="947" y="156"/>
                  </a:cubicBezTo>
                  <a:cubicBezTo>
                    <a:pt x="928" y="177"/>
                    <a:pt x="907" y="199"/>
                    <a:pt x="884" y="215"/>
                  </a:cubicBezTo>
                  <a:cubicBezTo>
                    <a:pt x="823" y="256"/>
                    <a:pt x="756" y="261"/>
                    <a:pt x="686" y="244"/>
                  </a:cubicBezTo>
                  <a:cubicBezTo>
                    <a:pt x="581" y="219"/>
                    <a:pt x="482" y="233"/>
                    <a:pt x="387" y="285"/>
                  </a:cubicBezTo>
                  <a:cubicBezTo>
                    <a:pt x="194" y="392"/>
                    <a:pt x="122" y="642"/>
                    <a:pt x="229" y="836"/>
                  </a:cubicBezTo>
                  <a:cubicBezTo>
                    <a:pt x="234" y="844"/>
                    <a:pt x="239" y="846"/>
                    <a:pt x="248" y="846"/>
                  </a:cubicBezTo>
                  <a:cubicBezTo>
                    <a:pt x="289" y="846"/>
                    <a:pt x="331" y="847"/>
                    <a:pt x="372" y="846"/>
                  </a:cubicBezTo>
                  <a:cubicBezTo>
                    <a:pt x="437" y="845"/>
                    <a:pt x="501" y="838"/>
                    <a:pt x="563" y="818"/>
                  </a:cubicBezTo>
                  <a:cubicBezTo>
                    <a:pt x="660" y="786"/>
                    <a:pt x="756" y="754"/>
                    <a:pt x="853" y="722"/>
                  </a:cubicBezTo>
                  <a:cubicBezTo>
                    <a:pt x="882" y="713"/>
                    <a:pt x="896" y="723"/>
                    <a:pt x="896" y="753"/>
                  </a:cubicBezTo>
                  <a:cubicBezTo>
                    <a:pt x="896" y="787"/>
                    <a:pt x="896" y="820"/>
                    <a:pt x="896" y="854"/>
                  </a:cubicBezTo>
                  <a:cubicBezTo>
                    <a:pt x="896" y="859"/>
                    <a:pt x="896" y="865"/>
                    <a:pt x="896" y="870"/>
                  </a:cubicBezTo>
                  <a:close/>
                  <a:moveTo>
                    <a:pt x="716" y="1230"/>
                  </a:moveTo>
                  <a:cubicBezTo>
                    <a:pt x="716" y="1092"/>
                    <a:pt x="716" y="958"/>
                    <a:pt x="716" y="820"/>
                  </a:cubicBezTo>
                  <a:cubicBezTo>
                    <a:pt x="584" y="873"/>
                    <a:pt x="451" y="908"/>
                    <a:pt x="308" y="896"/>
                  </a:cubicBezTo>
                  <a:cubicBezTo>
                    <a:pt x="308" y="983"/>
                    <a:pt x="308" y="1067"/>
                    <a:pt x="308" y="1155"/>
                  </a:cubicBezTo>
                  <a:cubicBezTo>
                    <a:pt x="450" y="1142"/>
                    <a:pt x="584" y="1178"/>
                    <a:pt x="716" y="1230"/>
                  </a:cubicBezTo>
                  <a:close/>
                  <a:moveTo>
                    <a:pt x="843" y="1270"/>
                  </a:moveTo>
                  <a:cubicBezTo>
                    <a:pt x="843" y="1106"/>
                    <a:pt x="843" y="943"/>
                    <a:pt x="843" y="780"/>
                  </a:cubicBezTo>
                  <a:cubicBezTo>
                    <a:pt x="822" y="787"/>
                    <a:pt x="802" y="794"/>
                    <a:pt x="782" y="800"/>
                  </a:cubicBezTo>
                  <a:cubicBezTo>
                    <a:pt x="771" y="803"/>
                    <a:pt x="768" y="808"/>
                    <a:pt x="768" y="820"/>
                  </a:cubicBezTo>
                  <a:cubicBezTo>
                    <a:pt x="768" y="957"/>
                    <a:pt x="768" y="1093"/>
                    <a:pt x="768" y="1230"/>
                  </a:cubicBezTo>
                  <a:cubicBezTo>
                    <a:pt x="768" y="1235"/>
                    <a:pt x="768" y="1240"/>
                    <a:pt x="768" y="1245"/>
                  </a:cubicBezTo>
                  <a:cubicBezTo>
                    <a:pt x="793" y="1254"/>
                    <a:pt x="818" y="1262"/>
                    <a:pt x="843" y="1270"/>
                  </a:cubicBezTo>
                  <a:close/>
                  <a:moveTo>
                    <a:pt x="383" y="1484"/>
                  </a:moveTo>
                  <a:cubicBezTo>
                    <a:pt x="363" y="1401"/>
                    <a:pt x="342" y="1319"/>
                    <a:pt x="321" y="1237"/>
                  </a:cubicBezTo>
                  <a:cubicBezTo>
                    <a:pt x="313" y="1204"/>
                    <a:pt x="313" y="1204"/>
                    <a:pt x="279" y="1204"/>
                  </a:cubicBezTo>
                  <a:cubicBezTo>
                    <a:pt x="256" y="1204"/>
                    <a:pt x="232" y="1204"/>
                    <a:pt x="207" y="1204"/>
                  </a:cubicBezTo>
                  <a:cubicBezTo>
                    <a:pt x="212" y="1252"/>
                    <a:pt x="217" y="1298"/>
                    <a:pt x="221" y="1344"/>
                  </a:cubicBezTo>
                  <a:cubicBezTo>
                    <a:pt x="226" y="1390"/>
                    <a:pt x="230" y="1436"/>
                    <a:pt x="235" y="1484"/>
                  </a:cubicBezTo>
                  <a:cubicBezTo>
                    <a:pt x="285" y="1484"/>
                    <a:pt x="333" y="1484"/>
                    <a:pt x="383" y="1484"/>
                  </a:cubicBezTo>
                  <a:close/>
                  <a:moveTo>
                    <a:pt x="153" y="901"/>
                  </a:moveTo>
                  <a:cubicBezTo>
                    <a:pt x="96" y="910"/>
                    <a:pt x="52" y="964"/>
                    <a:pt x="51" y="1025"/>
                  </a:cubicBezTo>
                  <a:cubicBezTo>
                    <a:pt x="51" y="1084"/>
                    <a:pt x="95" y="1138"/>
                    <a:pt x="153" y="1149"/>
                  </a:cubicBezTo>
                  <a:cubicBezTo>
                    <a:pt x="153" y="1067"/>
                    <a:pt x="153" y="984"/>
                    <a:pt x="153" y="901"/>
                  </a:cubicBezTo>
                  <a:close/>
                  <a:moveTo>
                    <a:pt x="255" y="1153"/>
                  </a:moveTo>
                  <a:cubicBezTo>
                    <a:pt x="255" y="1067"/>
                    <a:pt x="255" y="983"/>
                    <a:pt x="255" y="899"/>
                  </a:cubicBezTo>
                  <a:cubicBezTo>
                    <a:pt x="238" y="899"/>
                    <a:pt x="222" y="899"/>
                    <a:pt x="206" y="899"/>
                  </a:cubicBezTo>
                  <a:cubicBezTo>
                    <a:pt x="206" y="984"/>
                    <a:pt x="206" y="1068"/>
                    <a:pt x="206" y="1153"/>
                  </a:cubicBezTo>
                  <a:cubicBezTo>
                    <a:pt x="223" y="1153"/>
                    <a:pt x="238" y="1153"/>
                    <a:pt x="255" y="1153"/>
                  </a:cubicBezTo>
                  <a:close/>
                  <a:moveTo>
                    <a:pt x="897" y="1125"/>
                  </a:moveTo>
                  <a:cubicBezTo>
                    <a:pt x="921" y="1127"/>
                    <a:pt x="944" y="1110"/>
                    <a:pt x="945" y="1086"/>
                  </a:cubicBezTo>
                  <a:cubicBezTo>
                    <a:pt x="948" y="1045"/>
                    <a:pt x="948" y="1005"/>
                    <a:pt x="945" y="965"/>
                  </a:cubicBezTo>
                  <a:cubicBezTo>
                    <a:pt x="944" y="940"/>
                    <a:pt x="923" y="925"/>
                    <a:pt x="897" y="924"/>
                  </a:cubicBezTo>
                  <a:cubicBezTo>
                    <a:pt x="897" y="991"/>
                    <a:pt x="897" y="1058"/>
                    <a:pt x="897" y="112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70" name="Freeform 163"/>
            <p:cNvSpPr>
              <a:spLocks/>
            </p:cNvSpPr>
            <p:nvPr/>
          </p:nvSpPr>
          <p:spPr bwMode="auto">
            <a:xfrm>
              <a:off x="2855913" y="246063"/>
              <a:ext cx="163513" cy="169863"/>
            </a:xfrm>
            <a:custGeom>
              <a:avLst/>
              <a:gdLst>
                <a:gd name="T0" fmla="*/ 52 w 587"/>
                <a:gd name="T1" fmla="*/ 612 h 612"/>
                <a:gd name="T2" fmla="*/ 0 w 587"/>
                <a:gd name="T3" fmla="*/ 612 h 612"/>
                <a:gd name="T4" fmla="*/ 5 w 587"/>
                <a:gd name="T5" fmla="*/ 525 h 612"/>
                <a:gd name="T6" fmla="*/ 58 w 587"/>
                <a:gd name="T7" fmla="*/ 315 h 612"/>
                <a:gd name="T8" fmla="*/ 355 w 587"/>
                <a:gd name="T9" fmla="*/ 38 h 612"/>
                <a:gd name="T10" fmla="*/ 587 w 587"/>
                <a:gd name="T11" fmla="*/ 0 h 612"/>
                <a:gd name="T12" fmla="*/ 587 w 587"/>
                <a:gd name="T13" fmla="*/ 50 h 612"/>
                <a:gd name="T14" fmla="*/ 570 w 587"/>
                <a:gd name="T15" fmla="*/ 51 h 612"/>
                <a:gd name="T16" fmla="*/ 325 w 587"/>
                <a:gd name="T17" fmla="*/ 107 h 612"/>
                <a:gd name="T18" fmla="*/ 130 w 587"/>
                <a:gd name="T19" fmla="*/ 290 h 612"/>
                <a:gd name="T20" fmla="*/ 52 w 587"/>
                <a:gd name="T21" fmla="*/ 583 h 612"/>
                <a:gd name="T22" fmla="*/ 52 w 587"/>
                <a:gd name="T23" fmla="*/ 61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7" h="612">
                  <a:moveTo>
                    <a:pt x="52" y="612"/>
                  </a:moveTo>
                  <a:cubicBezTo>
                    <a:pt x="34" y="612"/>
                    <a:pt x="18" y="612"/>
                    <a:pt x="0" y="612"/>
                  </a:cubicBezTo>
                  <a:cubicBezTo>
                    <a:pt x="1" y="583"/>
                    <a:pt x="2" y="554"/>
                    <a:pt x="5" y="525"/>
                  </a:cubicBezTo>
                  <a:cubicBezTo>
                    <a:pt x="12" y="453"/>
                    <a:pt x="28" y="382"/>
                    <a:pt x="58" y="315"/>
                  </a:cubicBezTo>
                  <a:cubicBezTo>
                    <a:pt x="119" y="181"/>
                    <a:pt x="217" y="88"/>
                    <a:pt x="355" y="38"/>
                  </a:cubicBezTo>
                  <a:cubicBezTo>
                    <a:pt x="430" y="11"/>
                    <a:pt x="507" y="0"/>
                    <a:pt x="587" y="0"/>
                  </a:cubicBezTo>
                  <a:cubicBezTo>
                    <a:pt x="587" y="17"/>
                    <a:pt x="587" y="33"/>
                    <a:pt x="587" y="50"/>
                  </a:cubicBezTo>
                  <a:cubicBezTo>
                    <a:pt x="581" y="50"/>
                    <a:pt x="576" y="51"/>
                    <a:pt x="570" y="51"/>
                  </a:cubicBezTo>
                  <a:cubicBezTo>
                    <a:pt x="484" y="53"/>
                    <a:pt x="402" y="69"/>
                    <a:pt x="325" y="107"/>
                  </a:cubicBezTo>
                  <a:cubicBezTo>
                    <a:pt x="242" y="148"/>
                    <a:pt x="176" y="209"/>
                    <a:pt x="130" y="290"/>
                  </a:cubicBezTo>
                  <a:cubicBezTo>
                    <a:pt x="77" y="381"/>
                    <a:pt x="55" y="480"/>
                    <a:pt x="52" y="583"/>
                  </a:cubicBezTo>
                  <a:cubicBezTo>
                    <a:pt x="52" y="593"/>
                    <a:pt x="52" y="602"/>
                    <a:pt x="52" y="6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71" name="Freeform 164"/>
            <p:cNvSpPr>
              <a:spLocks noEditPoints="1"/>
            </p:cNvSpPr>
            <p:nvPr/>
          </p:nvSpPr>
          <p:spPr bwMode="auto">
            <a:xfrm>
              <a:off x="2927350" y="296863"/>
              <a:ext cx="128588" cy="141288"/>
            </a:xfrm>
            <a:custGeom>
              <a:avLst/>
              <a:gdLst>
                <a:gd name="T0" fmla="*/ 154 w 461"/>
                <a:gd name="T1" fmla="*/ 198 h 507"/>
                <a:gd name="T2" fmla="*/ 179 w 461"/>
                <a:gd name="T3" fmla="*/ 167 h 507"/>
                <a:gd name="T4" fmla="*/ 180 w 461"/>
                <a:gd name="T5" fmla="*/ 91 h 507"/>
                <a:gd name="T6" fmla="*/ 299 w 461"/>
                <a:gd name="T7" fmla="*/ 33 h 507"/>
                <a:gd name="T8" fmla="*/ 333 w 461"/>
                <a:gd name="T9" fmla="*/ 100 h 507"/>
                <a:gd name="T10" fmla="*/ 333 w 461"/>
                <a:gd name="T11" fmla="*/ 168 h 507"/>
                <a:gd name="T12" fmla="*/ 364 w 461"/>
                <a:gd name="T13" fmla="*/ 199 h 507"/>
                <a:gd name="T14" fmla="*/ 407 w 461"/>
                <a:gd name="T15" fmla="*/ 203 h 507"/>
                <a:gd name="T16" fmla="*/ 459 w 461"/>
                <a:gd name="T17" fmla="*/ 269 h 507"/>
                <a:gd name="T18" fmla="*/ 459 w 461"/>
                <a:gd name="T19" fmla="*/ 411 h 507"/>
                <a:gd name="T20" fmla="*/ 391 w 461"/>
                <a:gd name="T21" fmla="*/ 479 h 507"/>
                <a:gd name="T22" fmla="*/ 369 w 461"/>
                <a:gd name="T23" fmla="*/ 480 h 507"/>
                <a:gd name="T24" fmla="*/ 180 w 461"/>
                <a:gd name="T25" fmla="*/ 481 h 507"/>
                <a:gd name="T26" fmla="*/ 146 w 461"/>
                <a:gd name="T27" fmla="*/ 496 h 507"/>
                <a:gd name="T28" fmla="*/ 126 w 461"/>
                <a:gd name="T29" fmla="*/ 506 h 507"/>
                <a:gd name="T30" fmla="*/ 27 w 461"/>
                <a:gd name="T31" fmla="*/ 506 h 507"/>
                <a:gd name="T32" fmla="*/ 0 w 461"/>
                <a:gd name="T33" fmla="*/ 479 h 507"/>
                <a:gd name="T34" fmla="*/ 0 w 461"/>
                <a:gd name="T35" fmla="*/ 201 h 507"/>
                <a:gd name="T36" fmla="*/ 27 w 461"/>
                <a:gd name="T37" fmla="*/ 174 h 507"/>
                <a:gd name="T38" fmla="*/ 126 w 461"/>
                <a:gd name="T39" fmla="*/ 173 h 507"/>
                <a:gd name="T40" fmla="*/ 154 w 461"/>
                <a:gd name="T41" fmla="*/ 198 h 507"/>
                <a:gd name="T42" fmla="*/ 154 w 461"/>
                <a:gd name="T43" fmla="*/ 251 h 507"/>
                <a:gd name="T44" fmla="*/ 154 w 461"/>
                <a:gd name="T45" fmla="*/ 428 h 507"/>
                <a:gd name="T46" fmla="*/ 162 w 461"/>
                <a:gd name="T47" fmla="*/ 429 h 507"/>
                <a:gd name="T48" fmla="*/ 379 w 461"/>
                <a:gd name="T49" fmla="*/ 429 h 507"/>
                <a:gd name="T50" fmla="*/ 409 w 461"/>
                <a:gd name="T51" fmla="*/ 398 h 507"/>
                <a:gd name="T52" fmla="*/ 409 w 461"/>
                <a:gd name="T53" fmla="*/ 298 h 507"/>
                <a:gd name="T54" fmla="*/ 362 w 461"/>
                <a:gd name="T55" fmla="*/ 250 h 507"/>
                <a:gd name="T56" fmla="*/ 281 w 461"/>
                <a:gd name="T57" fmla="*/ 169 h 507"/>
                <a:gd name="T58" fmla="*/ 281 w 461"/>
                <a:gd name="T59" fmla="*/ 100 h 507"/>
                <a:gd name="T60" fmla="*/ 255 w 461"/>
                <a:gd name="T61" fmla="*/ 71 h 507"/>
                <a:gd name="T62" fmla="*/ 230 w 461"/>
                <a:gd name="T63" fmla="*/ 101 h 507"/>
                <a:gd name="T64" fmla="*/ 230 w 461"/>
                <a:gd name="T65" fmla="*/ 167 h 507"/>
                <a:gd name="T66" fmla="*/ 210 w 461"/>
                <a:gd name="T67" fmla="*/ 225 h 507"/>
                <a:gd name="T68" fmla="*/ 154 w 461"/>
                <a:gd name="T69" fmla="*/ 251 h 507"/>
                <a:gd name="T70" fmla="*/ 52 w 461"/>
                <a:gd name="T71" fmla="*/ 225 h 507"/>
                <a:gd name="T72" fmla="*/ 52 w 461"/>
                <a:gd name="T73" fmla="*/ 454 h 507"/>
                <a:gd name="T74" fmla="*/ 101 w 461"/>
                <a:gd name="T75" fmla="*/ 454 h 507"/>
                <a:gd name="T76" fmla="*/ 101 w 461"/>
                <a:gd name="T77" fmla="*/ 225 h 507"/>
                <a:gd name="T78" fmla="*/ 52 w 461"/>
                <a:gd name="T79" fmla="*/ 225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61" h="507">
                  <a:moveTo>
                    <a:pt x="154" y="198"/>
                  </a:moveTo>
                  <a:cubicBezTo>
                    <a:pt x="173" y="194"/>
                    <a:pt x="179" y="187"/>
                    <a:pt x="179" y="167"/>
                  </a:cubicBezTo>
                  <a:cubicBezTo>
                    <a:pt x="179" y="142"/>
                    <a:pt x="178" y="116"/>
                    <a:pt x="180" y="91"/>
                  </a:cubicBezTo>
                  <a:cubicBezTo>
                    <a:pt x="184" y="32"/>
                    <a:pt x="250" y="0"/>
                    <a:pt x="299" y="33"/>
                  </a:cubicBezTo>
                  <a:cubicBezTo>
                    <a:pt x="322" y="49"/>
                    <a:pt x="332" y="73"/>
                    <a:pt x="333" y="100"/>
                  </a:cubicBezTo>
                  <a:cubicBezTo>
                    <a:pt x="333" y="123"/>
                    <a:pt x="332" y="145"/>
                    <a:pt x="333" y="168"/>
                  </a:cubicBezTo>
                  <a:cubicBezTo>
                    <a:pt x="333" y="189"/>
                    <a:pt x="342" y="198"/>
                    <a:pt x="364" y="199"/>
                  </a:cubicBezTo>
                  <a:cubicBezTo>
                    <a:pt x="378" y="200"/>
                    <a:pt x="393" y="200"/>
                    <a:pt x="407" y="203"/>
                  </a:cubicBezTo>
                  <a:cubicBezTo>
                    <a:pt x="437" y="211"/>
                    <a:pt x="458" y="238"/>
                    <a:pt x="459" y="269"/>
                  </a:cubicBezTo>
                  <a:cubicBezTo>
                    <a:pt x="460" y="316"/>
                    <a:pt x="461" y="364"/>
                    <a:pt x="459" y="411"/>
                  </a:cubicBezTo>
                  <a:cubicBezTo>
                    <a:pt x="458" y="448"/>
                    <a:pt x="428" y="476"/>
                    <a:pt x="391" y="479"/>
                  </a:cubicBezTo>
                  <a:cubicBezTo>
                    <a:pt x="384" y="480"/>
                    <a:pt x="376" y="480"/>
                    <a:pt x="369" y="480"/>
                  </a:cubicBezTo>
                  <a:cubicBezTo>
                    <a:pt x="306" y="481"/>
                    <a:pt x="243" y="481"/>
                    <a:pt x="180" y="481"/>
                  </a:cubicBezTo>
                  <a:cubicBezTo>
                    <a:pt x="167" y="480"/>
                    <a:pt x="153" y="478"/>
                    <a:pt x="146" y="496"/>
                  </a:cubicBezTo>
                  <a:cubicBezTo>
                    <a:pt x="145" y="501"/>
                    <a:pt x="133" y="505"/>
                    <a:pt x="126" y="506"/>
                  </a:cubicBezTo>
                  <a:cubicBezTo>
                    <a:pt x="93" y="507"/>
                    <a:pt x="60" y="506"/>
                    <a:pt x="27" y="506"/>
                  </a:cubicBezTo>
                  <a:cubicBezTo>
                    <a:pt x="10" y="506"/>
                    <a:pt x="0" y="496"/>
                    <a:pt x="0" y="479"/>
                  </a:cubicBezTo>
                  <a:cubicBezTo>
                    <a:pt x="0" y="386"/>
                    <a:pt x="0" y="294"/>
                    <a:pt x="0" y="201"/>
                  </a:cubicBezTo>
                  <a:cubicBezTo>
                    <a:pt x="0" y="184"/>
                    <a:pt x="9" y="174"/>
                    <a:pt x="27" y="174"/>
                  </a:cubicBezTo>
                  <a:cubicBezTo>
                    <a:pt x="60" y="173"/>
                    <a:pt x="93" y="173"/>
                    <a:pt x="126" y="173"/>
                  </a:cubicBezTo>
                  <a:cubicBezTo>
                    <a:pt x="141" y="174"/>
                    <a:pt x="150" y="183"/>
                    <a:pt x="154" y="198"/>
                  </a:cubicBezTo>
                  <a:close/>
                  <a:moveTo>
                    <a:pt x="154" y="251"/>
                  </a:moveTo>
                  <a:cubicBezTo>
                    <a:pt x="154" y="311"/>
                    <a:pt x="154" y="369"/>
                    <a:pt x="154" y="428"/>
                  </a:cubicBezTo>
                  <a:cubicBezTo>
                    <a:pt x="157" y="428"/>
                    <a:pt x="159" y="429"/>
                    <a:pt x="162" y="429"/>
                  </a:cubicBezTo>
                  <a:cubicBezTo>
                    <a:pt x="234" y="429"/>
                    <a:pt x="307" y="429"/>
                    <a:pt x="379" y="429"/>
                  </a:cubicBezTo>
                  <a:cubicBezTo>
                    <a:pt x="400" y="429"/>
                    <a:pt x="409" y="420"/>
                    <a:pt x="409" y="398"/>
                  </a:cubicBezTo>
                  <a:cubicBezTo>
                    <a:pt x="409" y="365"/>
                    <a:pt x="409" y="331"/>
                    <a:pt x="409" y="298"/>
                  </a:cubicBezTo>
                  <a:cubicBezTo>
                    <a:pt x="409" y="254"/>
                    <a:pt x="407" y="252"/>
                    <a:pt x="362" y="250"/>
                  </a:cubicBezTo>
                  <a:cubicBezTo>
                    <a:pt x="313" y="249"/>
                    <a:pt x="282" y="218"/>
                    <a:pt x="281" y="169"/>
                  </a:cubicBezTo>
                  <a:cubicBezTo>
                    <a:pt x="281" y="146"/>
                    <a:pt x="282" y="123"/>
                    <a:pt x="281" y="100"/>
                  </a:cubicBezTo>
                  <a:cubicBezTo>
                    <a:pt x="281" y="82"/>
                    <a:pt x="270" y="71"/>
                    <a:pt x="255" y="71"/>
                  </a:cubicBezTo>
                  <a:cubicBezTo>
                    <a:pt x="240" y="71"/>
                    <a:pt x="231" y="83"/>
                    <a:pt x="230" y="101"/>
                  </a:cubicBezTo>
                  <a:cubicBezTo>
                    <a:pt x="230" y="123"/>
                    <a:pt x="230" y="145"/>
                    <a:pt x="230" y="167"/>
                  </a:cubicBezTo>
                  <a:cubicBezTo>
                    <a:pt x="230" y="188"/>
                    <a:pt x="225" y="208"/>
                    <a:pt x="210" y="225"/>
                  </a:cubicBezTo>
                  <a:cubicBezTo>
                    <a:pt x="195" y="241"/>
                    <a:pt x="176" y="248"/>
                    <a:pt x="154" y="251"/>
                  </a:cubicBezTo>
                  <a:close/>
                  <a:moveTo>
                    <a:pt x="52" y="225"/>
                  </a:moveTo>
                  <a:cubicBezTo>
                    <a:pt x="52" y="302"/>
                    <a:pt x="52" y="378"/>
                    <a:pt x="52" y="454"/>
                  </a:cubicBezTo>
                  <a:cubicBezTo>
                    <a:pt x="69" y="454"/>
                    <a:pt x="85" y="454"/>
                    <a:pt x="101" y="454"/>
                  </a:cubicBezTo>
                  <a:cubicBezTo>
                    <a:pt x="101" y="377"/>
                    <a:pt x="101" y="301"/>
                    <a:pt x="101" y="225"/>
                  </a:cubicBezTo>
                  <a:cubicBezTo>
                    <a:pt x="84" y="225"/>
                    <a:pt x="68" y="225"/>
                    <a:pt x="52" y="22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72" name="Freeform 165"/>
            <p:cNvSpPr>
              <a:spLocks noEditPoints="1"/>
            </p:cNvSpPr>
            <p:nvPr/>
          </p:nvSpPr>
          <p:spPr bwMode="auto">
            <a:xfrm>
              <a:off x="3113088" y="260350"/>
              <a:ext cx="128588" cy="128588"/>
            </a:xfrm>
            <a:custGeom>
              <a:avLst/>
              <a:gdLst>
                <a:gd name="T0" fmla="*/ 231 w 461"/>
                <a:gd name="T1" fmla="*/ 460 h 460"/>
                <a:gd name="T2" fmla="*/ 0 w 461"/>
                <a:gd name="T3" fmla="*/ 229 h 460"/>
                <a:gd name="T4" fmla="*/ 230 w 461"/>
                <a:gd name="T5" fmla="*/ 0 h 460"/>
                <a:gd name="T6" fmla="*/ 460 w 461"/>
                <a:gd name="T7" fmla="*/ 230 h 460"/>
                <a:gd name="T8" fmla="*/ 231 w 461"/>
                <a:gd name="T9" fmla="*/ 460 h 460"/>
                <a:gd name="T10" fmla="*/ 231 w 461"/>
                <a:gd name="T11" fmla="*/ 408 h 460"/>
                <a:gd name="T12" fmla="*/ 409 w 461"/>
                <a:gd name="T13" fmla="*/ 229 h 460"/>
                <a:gd name="T14" fmla="*/ 229 w 461"/>
                <a:gd name="T15" fmla="*/ 51 h 460"/>
                <a:gd name="T16" fmla="*/ 52 w 461"/>
                <a:gd name="T17" fmla="*/ 230 h 460"/>
                <a:gd name="T18" fmla="*/ 231 w 461"/>
                <a:gd name="T19" fmla="*/ 408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1" h="460">
                  <a:moveTo>
                    <a:pt x="231" y="460"/>
                  </a:moveTo>
                  <a:cubicBezTo>
                    <a:pt x="103" y="460"/>
                    <a:pt x="0" y="356"/>
                    <a:pt x="0" y="229"/>
                  </a:cubicBezTo>
                  <a:cubicBezTo>
                    <a:pt x="1" y="102"/>
                    <a:pt x="103" y="0"/>
                    <a:pt x="230" y="0"/>
                  </a:cubicBezTo>
                  <a:cubicBezTo>
                    <a:pt x="358" y="0"/>
                    <a:pt x="461" y="103"/>
                    <a:pt x="460" y="230"/>
                  </a:cubicBezTo>
                  <a:cubicBezTo>
                    <a:pt x="460" y="357"/>
                    <a:pt x="358" y="460"/>
                    <a:pt x="231" y="460"/>
                  </a:cubicBezTo>
                  <a:close/>
                  <a:moveTo>
                    <a:pt x="231" y="408"/>
                  </a:moveTo>
                  <a:cubicBezTo>
                    <a:pt x="330" y="408"/>
                    <a:pt x="410" y="328"/>
                    <a:pt x="409" y="229"/>
                  </a:cubicBezTo>
                  <a:cubicBezTo>
                    <a:pt x="409" y="130"/>
                    <a:pt x="328" y="50"/>
                    <a:pt x="229" y="51"/>
                  </a:cubicBezTo>
                  <a:cubicBezTo>
                    <a:pt x="131" y="51"/>
                    <a:pt x="51" y="131"/>
                    <a:pt x="52" y="230"/>
                  </a:cubicBezTo>
                  <a:cubicBezTo>
                    <a:pt x="52" y="329"/>
                    <a:pt x="132" y="409"/>
                    <a:pt x="231" y="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73" name="Freeform 166"/>
            <p:cNvSpPr>
              <a:spLocks noEditPoints="1"/>
            </p:cNvSpPr>
            <p:nvPr/>
          </p:nvSpPr>
          <p:spPr bwMode="auto">
            <a:xfrm>
              <a:off x="3159125" y="474663"/>
              <a:ext cx="92075" cy="74613"/>
            </a:xfrm>
            <a:custGeom>
              <a:avLst/>
              <a:gdLst>
                <a:gd name="T0" fmla="*/ 104 w 331"/>
                <a:gd name="T1" fmla="*/ 0 h 270"/>
                <a:gd name="T2" fmla="*/ 144 w 331"/>
                <a:gd name="T3" fmla="*/ 18 h 270"/>
                <a:gd name="T4" fmla="*/ 186 w 331"/>
                <a:gd name="T5" fmla="*/ 18 h 270"/>
                <a:gd name="T6" fmla="*/ 238 w 331"/>
                <a:gd name="T7" fmla="*/ 1 h 270"/>
                <a:gd name="T8" fmla="*/ 316 w 331"/>
                <a:gd name="T9" fmla="*/ 57 h 270"/>
                <a:gd name="T10" fmla="*/ 300 w 331"/>
                <a:gd name="T11" fmla="*/ 143 h 270"/>
                <a:gd name="T12" fmla="*/ 186 w 331"/>
                <a:gd name="T13" fmla="*/ 256 h 270"/>
                <a:gd name="T14" fmla="*/ 145 w 331"/>
                <a:gd name="T15" fmla="*/ 256 h 270"/>
                <a:gd name="T16" fmla="*/ 31 w 331"/>
                <a:gd name="T17" fmla="*/ 143 h 270"/>
                <a:gd name="T18" fmla="*/ 14 w 331"/>
                <a:gd name="T19" fmla="*/ 58 h 270"/>
                <a:gd name="T20" fmla="*/ 104 w 331"/>
                <a:gd name="T21" fmla="*/ 0 h 270"/>
                <a:gd name="T22" fmla="*/ 166 w 331"/>
                <a:gd name="T23" fmla="*/ 205 h 270"/>
                <a:gd name="T24" fmla="*/ 261 w 331"/>
                <a:gd name="T25" fmla="*/ 109 h 270"/>
                <a:gd name="T26" fmla="*/ 264 w 331"/>
                <a:gd name="T27" fmla="*/ 69 h 270"/>
                <a:gd name="T28" fmla="*/ 218 w 331"/>
                <a:gd name="T29" fmla="*/ 58 h 270"/>
                <a:gd name="T30" fmla="*/ 187 w 331"/>
                <a:gd name="T31" fmla="*/ 79 h 270"/>
                <a:gd name="T32" fmla="*/ 143 w 331"/>
                <a:gd name="T33" fmla="*/ 78 h 270"/>
                <a:gd name="T34" fmla="*/ 108 w 331"/>
                <a:gd name="T35" fmla="*/ 55 h 270"/>
                <a:gd name="T36" fmla="*/ 66 w 331"/>
                <a:gd name="T37" fmla="*/ 70 h 270"/>
                <a:gd name="T38" fmla="*/ 66 w 331"/>
                <a:gd name="T39" fmla="*/ 105 h 270"/>
                <a:gd name="T40" fmla="*/ 166 w 331"/>
                <a:gd name="T41" fmla="*/ 20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1" h="270">
                  <a:moveTo>
                    <a:pt x="104" y="0"/>
                  </a:moveTo>
                  <a:cubicBezTo>
                    <a:pt x="113" y="4"/>
                    <a:pt x="130" y="8"/>
                    <a:pt x="144" y="18"/>
                  </a:cubicBezTo>
                  <a:cubicBezTo>
                    <a:pt x="160" y="29"/>
                    <a:pt x="171" y="31"/>
                    <a:pt x="186" y="18"/>
                  </a:cubicBezTo>
                  <a:cubicBezTo>
                    <a:pt x="201" y="6"/>
                    <a:pt x="218" y="0"/>
                    <a:pt x="238" y="1"/>
                  </a:cubicBezTo>
                  <a:cubicBezTo>
                    <a:pt x="276" y="2"/>
                    <a:pt x="301" y="25"/>
                    <a:pt x="316" y="57"/>
                  </a:cubicBezTo>
                  <a:cubicBezTo>
                    <a:pt x="331" y="88"/>
                    <a:pt x="324" y="118"/>
                    <a:pt x="300" y="143"/>
                  </a:cubicBezTo>
                  <a:cubicBezTo>
                    <a:pt x="263" y="181"/>
                    <a:pt x="225" y="219"/>
                    <a:pt x="186" y="256"/>
                  </a:cubicBezTo>
                  <a:cubicBezTo>
                    <a:pt x="172" y="270"/>
                    <a:pt x="158" y="270"/>
                    <a:pt x="145" y="256"/>
                  </a:cubicBezTo>
                  <a:cubicBezTo>
                    <a:pt x="106" y="219"/>
                    <a:pt x="69" y="181"/>
                    <a:pt x="31" y="143"/>
                  </a:cubicBezTo>
                  <a:cubicBezTo>
                    <a:pt x="7" y="118"/>
                    <a:pt x="0" y="89"/>
                    <a:pt x="14" y="58"/>
                  </a:cubicBezTo>
                  <a:cubicBezTo>
                    <a:pt x="30" y="24"/>
                    <a:pt x="56" y="2"/>
                    <a:pt x="104" y="0"/>
                  </a:cubicBezTo>
                  <a:close/>
                  <a:moveTo>
                    <a:pt x="166" y="205"/>
                  </a:moveTo>
                  <a:cubicBezTo>
                    <a:pt x="199" y="172"/>
                    <a:pt x="230" y="141"/>
                    <a:pt x="261" y="109"/>
                  </a:cubicBezTo>
                  <a:cubicBezTo>
                    <a:pt x="275" y="95"/>
                    <a:pt x="275" y="83"/>
                    <a:pt x="264" y="69"/>
                  </a:cubicBezTo>
                  <a:cubicBezTo>
                    <a:pt x="249" y="50"/>
                    <a:pt x="236" y="47"/>
                    <a:pt x="218" y="58"/>
                  </a:cubicBezTo>
                  <a:cubicBezTo>
                    <a:pt x="207" y="65"/>
                    <a:pt x="197" y="71"/>
                    <a:pt x="187" y="79"/>
                  </a:cubicBezTo>
                  <a:cubicBezTo>
                    <a:pt x="172" y="90"/>
                    <a:pt x="158" y="90"/>
                    <a:pt x="143" y="78"/>
                  </a:cubicBezTo>
                  <a:cubicBezTo>
                    <a:pt x="132" y="70"/>
                    <a:pt x="120" y="62"/>
                    <a:pt x="108" y="55"/>
                  </a:cubicBezTo>
                  <a:cubicBezTo>
                    <a:pt x="94" y="47"/>
                    <a:pt x="80" y="52"/>
                    <a:pt x="66" y="70"/>
                  </a:cubicBezTo>
                  <a:cubicBezTo>
                    <a:pt x="57" y="82"/>
                    <a:pt x="56" y="95"/>
                    <a:pt x="66" y="105"/>
                  </a:cubicBezTo>
                  <a:cubicBezTo>
                    <a:pt x="99" y="138"/>
                    <a:pt x="132" y="171"/>
                    <a:pt x="166" y="20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74" name="Freeform 167"/>
            <p:cNvSpPr>
              <a:spLocks/>
            </p:cNvSpPr>
            <p:nvPr/>
          </p:nvSpPr>
          <p:spPr bwMode="auto">
            <a:xfrm>
              <a:off x="3138488" y="439738"/>
              <a:ext cx="34925" cy="26988"/>
            </a:xfrm>
            <a:custGeom>
              <a:avLst/>
              <a:gdLst>
                <a:gd name="T0" fmla="*/ 23 w 125"/>
                <a:gd name="T1" fmla="*/ 97 h 97"/>
                <a:gd name="T2" fmla="*/ 0 w 125"/>
                <a:gd name="T3" fmla="*/ 51 h 97"/>
                <a:gd name="T4" fmla="*/ 102 w 125"/>
                <a:gd name="T5" fmla="*/ 0 h 97"/>
                <a:gd name="T6" fmla="*/ 125 w 125"/>
                <a:gd name="T7" fmla="*/ 46 h 97"/>
                <a:gd name="T8" fmla="*/ 23 w 125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7">
                  <a:moveTo>
                    <a:pt x="23" y="97"/>
                  </a:moveTo>
                  <a:cubicBezTo>
                    <a:pt x="15" y="81"/>
                    <a:pt x="8" y="67"/>
                    <a:pt x="0" y="51"/>
                  </a:cubicBezTo>
                  <a:cubicBezTo>
                    <a:pt x="34" y="34"/>
                    <a:pt x="67" y="17"/>
                    <a:pt x="102" y="0"/>
                  </a:cubicBezTo>
                  <a:cubicBezTo>
                    <a:pt x="110" y="15"/>
                    <a:pt x="117" y="29"/>
                    <a:pt x="125" y="46"/>
                  </a:cubicBezTo>
                  <a:cubicBezTo>
                    <a:pt x="91" y="63"/>
                    <a:pt x="58" y="79"/>
                    <a:pt x="23" y="9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75" name="Freeform 168"/>
            <p:cNvSpPr>
              <a:spLocks/>
            </p:cNvSpPr>
            <p:nvPr/>
          </p:nvSpPr>
          <p:spPr bwMode="auto">
            <a:xfrm>
              <a:off x="3138488" y="560388"/>
              <a:ext cx="34925" cy="26988"/>
            </a:xfrm>
            <a:custGeom>
              <a:avLst/>
              <a:gdLst>
                <a:gd name="T0" fmla="*/ 102 w 125"/>
                <a:gd name="T1" fmla="*/ 97 h 97"/>
                <a:gd name="T2" fmla="*/ 0 w 125"/>
                <a:gd name="T3" fmla="*/ 46 h 97"/>
                <a:gd name="T4" fmla="*/ 23 w 125"/>
                <a:gd name="T5" fmla="*/ 0 h 97"/>
                <a:gd name="T6" fmla="*/ 125 w 125"/>
                <a:gd name="T7" fmla="*/ 51 h 97"/>
                <a:gd name="T8" fmla="*/ 102 w 125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7">
                  <a:moveTo>
                    <a:pt x="102" y="97"/>
                  </a:moveTo>
                  <a:cubicBezTo>
                    <a:pt x="68" y="79"/>
                    <a:pt x="34" y="63"/>
                    <a:pt x="0" y="46"/>
                  </a:cubicBezTo>
                  <a:cubicBezTo>
                    <a:pt x="8" y="30"/>
                    <a:pt x="15" y="16"/>
                    <a:pt x="23" y="0"/>
                  </a:cubicBezTo>
                  <a:cubicBezTo>
                    <a:pt x="57" y="17"/>
                    <a:pt x="90" y="33"/>
                    <a:pt x="125" y="51"/>
                  </a:cubicBezTo>
                  <a:cubicBezTo>
                    <a:pt x="117" y="66"/>
                    <a:pt x="110" y="81"/>
                    <a:pt x="102" y="9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76" name="Freeform 169"/>
            <p:cNvSpPr>
              <a:spLocks/>
            </p:cNvSpPr>
            <p:nvPr/>
          </p:nvSpPr>
          <p:spPr bwMode="auto">
            <a:xfrm>
              <a:off x="3121025" y="414338"/>
              <a:ext cx="20638" cy="33338"/>
            </a:xfrm>
            <a:custGeom>
              <a:avLst/>
              <a:gdLst>
                <a:gd name="T0" fmla="*/ 49 w 75"/>
                <a:gd name="T1" fmla="*/ 115 h 115"/>
                <a:gd name="T2" fmla="*/ 0 w 75"/>
                <a:gd name="T3" fmla="*/ 102 h 115"/>
                <a:gd name="T4" fmla="*/ 25 w 75"/>
                <a:gd name="T5" fmla="*/ 0 h 115"/>
                <a:gd name="T6" fmla="*/ 75 w 75"/>
                <a:gd name="T7" fmla="*/ 13 h 115"/>
                <a:gd name="T8" fmla="*/ 49 w 75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5">
                  <a:moveTo>
                    <a:pt x="49" y="115"/>
                  </a:moveTo>
                  <a:cubicBezTo>
                    <a:pt x="32" y="111"/>
                    <a:pt x="17" y="107"/>
                    <a:pt x="0" y="102"/>
                  </a:cubicBezTo>
                  <a:cubicBezTo>
                    <a:pt x="8" y="69"/>
                    <a:pt x="16" y="36"/>
                    <a:pt x="25" y="0"/>
                  </a:cubicBezTo>
                  <a:cubicBezTo>
                    <a:pt x="41" y="4"/>
                    <a:pt x="57" y="8"/>
                    <a:pt x="75" y="13"/>
                  </a:cubicBezTo>
                  <a:cubicBezTo>
                    <a:pt x="66" y="47"/>
                    <a:pt x="58" y="80"/>
                    <a:pt x="49" y="1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77" name="Freeform 170"/>
            <p:cNvSpPr>
              <a:spLocks/>
            </p:cNvSpPr>
            <p:nvPr/>
          </p:nvSpPr>
          <p:spPr bwMode="auto">
            <a:xfrm>
              <a:off x="3121025" y="579438"/>
              <a:ext cx="20638" cy="31750"/>
            </a:xfrm>
            <a:custGeom>
              <a:avLst/>
              <a:gdLst>
                <a:gd name="T0" fmla="*/ 0 w 75"/>
                <a:gd name="T1" fmla="*/ 12 h 115"/>
                <a:gd name="T2" fmla="*/ 50 w 75"/>
                <a:gd name="T3" fmla="*/ 0 h 115"/>
                <a:gd name="T4" fmla="*/ 75 w 75"/>
                <a:gd name="T5" fmla="*/ 102 h 115"/>
                <a:gd name="T6" fmla="*/ 26 w 75"/>
                <a:gd name="T7" fmla="*/ 115 h 115"/>
                <a:gd name="T8" fmla="*/ 0 w 75"/>
                <a:gd name="T9" fmla="*/ 1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5">
                  <a:moveTo>
                    <a:pt x="0" y="12"/>
                  </a:moveTo>
                  <a:cubicBezTo>
                    <a:pt x="18" y="8"/>
                    <a:pt x="33" y="4"/>
                    <a:pt x="50" y="0"/>
                  </a:cubicBezTo>
                  <a:cubicBezTo>
                    <a:pt x="58" y="34"/>
                    <a:pt x="67" y="67"/>
                    <a:pt x="75" y="102"/>
                  </a:cubicBezTo>
                  <a:cubicBezTo>
                    <a:pt x="59" y="106"/>
                    <a:pt x="44" y="110"/>
                    <a:pt x="26" y="115"/>
                  </a:cubicBezTo>
                  <a:cubicBezTo>
                    <a:pt x="18" y="81"/>
                    <a:pt x="9" y="47"/>
                    <a:pt x="0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78" name="Freeform 171"/>
            <p:cNvSpPr>
              <a:spLocks/>
            </p:cNvSpPr>
            <p:nvPr/>
          </p:nvSpPr>
          <p:spPr bwMode="auto">
            <a:xfrm>
              <a:off x="2949575" y="517525"/>
              <a:ext cx="26988" cy="12700"/>
            </a:xfrm>
            <a:custGeom>
              <a:avLst/>
              <a:gdLst>
                <a:gd name="T0" fmla="*/ 0 w 101"/>
                <a:gd name="T1" fmla="*/ 0 h 50"/>
                <a:gd name="T2" fmla="*/ 101 w 101"/>
                <a:gd name="T3" fmla="*/ 0 h 50"/>
                <a:gd name="T4" fmla="*/ 101 w 101"/>
                <a:gd name="T5" fmla="*/ 50 h 50"/>
                <a:gd name="T6" fmla="*/ 0 w 101"/>
                <a:gd name="T7" fmla="*/ 50 h 50"/>
                <a:gd name="T8" fmla="*/ 0 w 101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0">
                  <a:moveTo>
                    <a:pt x="0" y="0"/>
                  </a:moveTo>
                  <a:cubicBezTo>
                    <a:pt x="34" y="0"/>
                    <a:pt x="67" y="0"/>
                    <a:pt x="101" y="0"/>
                  </a:cubicBezTo>
                  <a:cubicBezTo>
                    <a:pt x="101" y="17"/>
                    <a:pt x="101" y="33"/>
                    <a:pt x="101" y="50"/>
                  </a:cubicBezTo>
                  <a:cubicBezTo>
                    <a:pt x="67" y="50"/>
                    <a:pt x="34" y="50"/>
                    <a:pt x="0" y="50"/>
                  </a:cubicBezTo>
                  <a:cubicBezTo>
                    <a:pt x="0" y="33"/>
                    <a:pt x="0" y="17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79" name="Freeform 172"/>
            <p:cNvSpPr>
              <a:spLocks/>
            </p:cNvSpPr>
            <p:nvPr/>
          </p:nvSpPr>
          <p:spPr bwMode="auto">
            <a:xfrm>
              <a:off x="2949575" y="488950"/>
              <a:ext cx="26988" cy="12700"/>
            </a:xfrm>
            <a:custGeom>
              <a:avLst/>
              <a:gdLst>
                <a:gd name="T0" fmla="*/ 100 w 100"/>
                <a:gd name="T1" fmla="*/ 49 h 49"/>
                <a:gd name="T2" fmla="*/ 0 w 100"/>
                <a:gd name="T3" fmla="*/ 49 h 49"/>
                <a:gd name="T4" fmla="*/ 0 w 100"/>
                <a:gd name="T5" fmla="*/ 0 h 49"/>
                <a:gd name="T6" fmla="*/ 100 w 100"/>
                <a:gd name="T7" fmla="*/ 0 h 49"/>
                <a:gd name="T8" fmla="*/ 100 w 100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49">
                  <a:moveTo>
                    <a:pt x="100" y="49"/>
                  </a:moveTo>
                  <a:cubicBezTo>
                    <a:pt x="66" y="49"/>
                    <a:pt x="34" y="49"/>
                    <a:pt x="0" y="49"/>
                  </a:cubicBezTo>
                  <a:cubicBezTo>
                    <a:pt x="0" y="33"/>
                    <a:pt x="0" y="17"/>
                    <a:pt x="0" y="0"/>
                  </a:cubicBezTo>
                  <a:cubicBezTo>
                    <a:pt x="33" y="0"/>
                    <a:pt x="66" y="0"/>
                    <a:pt x="100" y="0"/>
                  </a:cubicBezTo>
                  <a:cubicBezTo>
                    <a:pt x="100" y="16"/>
                    <a:pt x="100" y="32"/>
                    <a:pt x="100" y="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80" name="Freeform 173"/>
            <p:cNvSpPr>
              <a:spLocks noEditPoints="1"/>
            </p:cNvSpPr>
            <p:nvPr/>
          </p:nvSpPr>
          <p:spPr bwMode="auto">
            <a:xfrm>
              <a:off x="3155950" y="287338"/>
              <a:ext cx="58738" cy="71438"/>
            </a:xfrm>
            <a:custGeom>
              <a:avLst/>
              <a:gdLst>
                <a:gd name="T0" fmla="*/ 1 w 211"/>
                <a:gd name="T1" fmla="*/ 132 h 258"/>
                <a:gd name="T2" fmla="*/ 1 w 211"/>
                <a:gd name="T3" fmla="*/ 34 h 258"/>
                <a:gd name="T4" fmla="*/ 14 w 211"/>
                <a:gd name="T5" fmla="*/ 8 h 258"/>
                <a:gd name="T6" fmla="*/ 45 w 211"/>
                <a:gd name="T7" fmla="*/ 11 h 258"/>
                <a:gd name="T8" fmla="*/ 189 w 211"/>
                <a:gd name="T9" fmla="*/ 107 h 258"/>
                <a:gd name="T10" fmla="*/ 189 w 211"/>
                <a:gd name="T11" fmla="*/ 156 h 258"/>
                <a:gd name="T12" fmla="*/ 44 w 211"/>
                <a:gd name="T13" fmla="*/ 252 h 258"/>
                <a:gd name="T14" fmla="*/ 15 w 211"/>
                <a:gd name="T15" fmla="*/ 256 h 258"/>
                <a:gd name="T16" fmla="*/ 1 w 211"/>
                <a:gd name="T17" fmla="*/ 229 h 258"/>
                <a:gd name="T18" fmla="*/ 1 w 211"/>
                <a:gd name="T19" fmla="*/ 132 h 258"/>
                <a:gd name="T20" fmla="*/ 53 w 211"/>
                <a:gd name="T21" fmla="*/ 78 h 258"/>
                <a:gd name="T22" fmla="*/ 53 w 211"/>
                <a:gd name="T23" fmla="*/ 185 h 258"/>
                <a:gd name="T24" fmla="*/ 134 w 211"/>
                <a:gd name="T25" fmla="*/ 132 h 258"/>
                <a:gd name="T26" fmla="*/ 53 w 211"/>
                <a:gd name="T27" fmla="*/ 7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1" h="258">
                  <a:moveTo>
                    <a:pt x="1" y="132"/>
                  </a:moveTo>
                  <a:cubicBezTo>
                    <a:pt x="1" y="99"/>
                    <a:pt x="0" y="67"/>
                    <a:pt x="1" y="34"/>
                  </a:cubicBezTo>
                  <a:cubicBezTo>
                    <a:pt x="2" y="25"/>
                    <a:pt x="7" y="14"/>
                    <a:pt x="14" y="8"/>
                  </a:cubicBezTo>
                  <a:cubicBezTo>
                    <a:pt x="23" y="0"/>
                    <a:pt x="35" y="4"/>
                    <a:pt x="45" y="11"/>
                  </a:cubicBezTo>
                  <a:cubicBezTo>
                    <a:pt x="93" y="43"/>
                    <a:pt x="141" y="75"/>
                    <a:pt x="189" y="107"/>
                  </a:cubicBezTo>
                  <a:cubicBezTo>
                    <a:pt x="211" y="122"/>
                    <a:pt x="211" y="141"/>
                    <a:pt x="189" y="156"/>
                  </a:cubicBezTo>
                  <a:cubicBezTo>
                    <a:pt x="141" y="189"/>
                    <a:pt x="93" y="221"/>
                    <a:pt x="44" y="252"/>
                  </a:cubicBezTo>
                  <a:cubicBezTo>
                    <a:pt x="36" y="257"/>
                    <a:pt x="24" y="258"/>
                    <a:pt x="15" y="256"/>
                  </a:cubicBezTo>
                  <a:cubicBezTo>
                    <a:pt x="3" y="253"/>
                    <a:pt x="1" y="241"/>
                    <a:pt x="1" y="229"/>
                  </a:cubicBezTo>
                  <a:cubicBezTo>
                    <a:pt x="1" y="197"/>
                    <a:pt x="1" y="164"/>
                    <a:pt x="1" y="132"/>
                  </a:cubicBezTo>
                  <a:close/>
                  <a:moveTo>
                    <a:pt x="53" y="78"/>
                  </a:moveTo>
                  <a:cubicBezTo>
                    <a:pt x="53" y="115"/>
                    <a:pt x="53" y="149"/>
                    <a:pt x="53" y="185"/>
                  </a:cubicBezTo>
                  <a:cubicBezTo>
                    <a:pt x="81" y="167"/>
                    <a:pt x="107" y="150"/>
                    <a:pt x="134" y="132"/>
                  </a:cubicBezTo>
                  <a:cubicBezTo>
                    <a:pt x="106" y="113"/>
                    <a:pt x="80" y="96"/>
                    <a:pt x="53" y="7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0478964" y="2543259"/>
            <a:ext cx="531637" cy="537312"/>
            <a:chOff x="4267200" y="2952750"/>
            <a:chExt cx="446088" cy="450851"/>
          </a:xfrm>
          <a:solidFill>
            <a:schemeClr val="bg1"/>
          </a:solidFill>
        </p:grpSpPr>
        <p:sp>
          <p:nvSpPr>
            <p:cNvPr id="82" name="Freeform 67"/>
            <p:cNvSpPr>
              <a:spLocks/>
            </p:cNvSpPr>
            <p:nvPr/>
          </p:nvSpPr>
          <p:spPr bwMode="auto">
            <a:xfrm>
              <a:off x="4335463" y="3344863"/>
              <a:ext cx="60325" cy="58738"/>
            </a:xfrm>
            <a:custGeom>
              <a:avLst/>
              <a:gdLst>
                <a:gd name="T0" fmla="*/ 28 w 196"/>
                <a:gd name="T1" fmla="*/ 189 h 189"/>
                <a:gd name="T2" fmla="*/ 22 w 196"/>
                <a:gd name="T3" fmla="*/ 134 h 189"/>
                <a:gd name="T4" fmla="*/ 140 w 196"/>
                <a:gd name="T5" fmla="*/ 16 h 189"/>
                <a:gd name="T6" fmla="*/ 158 w 196"/>
                <a:gd name="T7" fmla="*/ 4 h 189"/>
                <a:gd name="T8" fmla="*/ 190 w 196"/>
                <a:gd name="T9" fmla="*/ 17 h 189"/>
                <a:gd name="T10" fmla="*/ 184 w 196"/>
                <a:gd name="T11" fmla="*/ 52 h 189"/>
                <a:gd name="T12" fmla="*/ 83 w 196"/>
                <a:gd name="T13" fmla="*/ 153 h 189"/>
                <a:gd name="T14" fmla="*/ 45 w 196"/>
                <a:gd name="T15" fmla="*/ 189 h 189"/>
                <a:gd name="T16" fmla="*/ 28 w 196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189">
                  <a:moveTo>
                    <a:pt x="28" y="189"/>
                  </a:moveTo>
                  <a:cubicBezTo>
                    <a:pt x="3" y="173"/>
                    <a:pt x="0" y="155"/>
                    <a:pt x="22" y="134"/>
                  </a:cubicBezTo>
                  <a:cubicBezTo>
                    <a:pt x="61" y="95"/>
                    <a:pt x="100" y="55"/>
                    <a:pt x="140" y="16"/>
                  </a:cubicBezTo>
                  <a:cubicBezTo>
                    <a:pt x="145" y="11"/>
                    <a:pt x="151" y="6"/>
                    <a:pt x="158" y="4"/>
                  </a:cubicBezTo>
                  <a:cubicBezTo>
                    <a:pt x="170" y="0"/>
                    <a:pt x="184" y="6"/>
                    <a:pt x="190" y="17"/>
                  </a:cubicBezTo>
                  <a:cubicBezTo>
                    <a:pt x="196" y="30"/>
                    <a:pt x="194" y="42"/>
                    <a:pt x="184" y="52"/>
                  </a:cubicBezTo>
                  <a:cubicBezTo>
                    <a:pt x="150" y="86"/>
                    <a:pt x="117" y="119"/>
                    <a:pt x="83" y="153"/>
                  </a:cubicBezTo>
                  <a:cubicBezTo>
                    <a:pt x="71" y="165"/>
                    <a:pt x="58" y="177"/>
                    <a:pt x="45" y="189"/>
                  </a:cubicBezTo>
                  <a:cubicBezTo>
                    <a:pt x="40" y="189"/>
                    <a:pt x="34" y="189"/>
                    <a:pt x="28" y="18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83" name="Freeform 68"/>
            <p:cNvSpPr>
              <a:spLocks noEditPoints="1"/>
            </p:cNvSpPr>
            <p:nvPr/>
          </p:nvSpPr>
          <p:spPr bwMode="auto">
            <a:xfrm>
              <a:off x="4318000" y="2952750"/>
              <a:ext cx="395288" cy="395288"/>
            </a:xfrm>
            <a:custGeom>
              <a:avLst/>
              <a:gdLst>
                <a:gd name="T0" fmla="*/ 469 w 1275"/>
                <a:gd name="T1" fmla="*/ 1048 h 1274"/>
                <a:gd name="T2" fmla="*/ 406 w 1275"/>
                <a:gd name="T3" fmla="*/ 1096 h 1274"/>
                <a:gd name="T4" fmla="*/ 136 w 1275"/>
                <a:gd name="T5" fmla="*/ 1198 h 1274"/>
                <a:gd name="T6" fmla="*/ 108 w 1275"/>
                <a:gd name="T7" fmla="*/ 1202 h 1274"/>
                <a:gd name="T8" fmla="*/ 74 w 1275"/>
                <a:gd name="T9" fmla="*/ 1169 h 1274"/>
                <a:gd name="T10" fmla="*/ 164 w 1275"/>
                <a:gd name="T11" fmla="*/ 893 h 1274"/>
                <a:gd name="T12" fmla="*/ 225 w 1275"/>
                <a:gd name="T13" fmla="*/ 807 h 1274"/>
                <a:gd name="T14" fmla="*/ 216 w 1275"/>
                <a:gd name="T15" fmla="*/ 797 h 1274"/>
                <a:gd name="T16" fmla="*/ 21 w 1275"/>
                <a:gd name="T17" fmla="*/ 602 h 1274"/>
                <a:gd name="T18" fmla="*/ 21 w 1275"/>
                <a:gd name="T19" fmla="*/ 548 h 1274"/>
                <a:gd name="T20" fmla="*/ 191 w 1275"/>
                <a:gd name="T21" fmla="*/ 380 h 1274"/>
                <a:gd name="T22" fmla="*/ 619 w 1275"/>
                <a:gd name="T23" fmla="*/ 206 h 1274"/>
                <a:gd name="T24" fmla="*/ 641 w 1275"/>
                <a:gd name="T25" fmla="*/ 198 h 1274"/>
                <a:gd name="T26" fmla="*/ 1183 w 1275"/>
                <a:gd name="T27" fmla="*/ 3 h 1274"/>
                <a:gd name="T28" fmla="*/ 1239 w 1275"/>
                <a:gd name="T29" fmla="*/ 1 h 1274"/>
                <a:gd name="T30" fmla="*/ 1275 w 1275"/>
                <a:gd name="T31" fmla="*/ 36 h 1274"/>
                <a:gd name="T32" fmla="*/ 1151 w 1275"/>
                <a:gd name="T33" fmla="*/ 518 h 1274"/>
                <a:gd name="T34" fmla="*/ 1077 w 1275"/>
                <a:gd name="T35" fmla="*/ 635 h 1274"/>
                <a:gd name="T36" fmla="*/ 1070 w 1275"/>
                <a:gd name="T37" fmla="*/ 655 h 1274"/>
                <a:gd name="T38" fmla="*/ 871 w 1275"/>
                <a:gd name="T39" fmla="*/ 1111 h 1274"/>
                <a:gd name="T40" fmla="*/ 726 w 1275"/>
                <a:gd name="T41" fmla="*/ 1256 h 1274"/>
                <a:gd name="T42" fmla="*/ 675 w 1275"/>
                <a:gd name="T43" fmla="*/ 1256 h 1274"/>
                <a:gd name="T44" fmla="*/ 480 w 1275"/>
                <a:gd name="T45" fmla="*/ 1061 h 1274"/>
                <a:gd name="T46" fmla="*/ 469 w 1275"/>
                <a:gd name="T47" fmla="*/ 1048 h 1274"/>
                <a:gd name="T48" fmla="*/ 1219 w 1275"/>
                <a:gd name="T49" fmla="*/ 57 h 1274"/>
                <a:gd name="T50" fmla="*/ 1122 w 1275"/>
                <a:gd name="T51" fmla="*/ 66 h 1274"/>
                <a:gd name="T52" fmla="*/ 571 w 1275"/>
                <a:gd name="T53" fmla="*/ 331 h 1274"/>
                <a:gd name="T54" fmla="*/ 209 w 1275"/>
                <a:gd name="T55" fmla="*/ 693 h 1274"/>
                <a:gd name="T56" fmla="*/ 203 w 1275"/>
                <a:gd name="T57" fmla="*/ 700 h 1274"/>
                <a:gd name="T58" fmla="*/ 575 w 1275"/>
                <a:gd name="T59" fmla="*/ 1073 h 1274"/>
                <a:gd name="T60" fmla="*/ 585 w 1275"/>
                <a:gd name="T61" fmla="*/ 1064 h 1274"/>
                <a:gd name="T62" fmla="*/ 648 w 1275"/>
                <a:gd name="T63" fmla="*/ 1001 h 1274"/>
                <a:gd name="T64" fmla="*/ 690 w 1275"/>
                <a:gd name="T65" fmla="*/ 999 h 1274"/>
                <a:gd name="T66" fmla="*/ 688 w 1275"/>
                <a:gd name="T67" fmla="*/ 1041 h 1274"/>
                <a:gd name="T68" fmla="*/ 677 w 1275"/>
                <a:gd name="T69" fmla="*/ 1053 h 1274"/>
                <a:gd name="T70" fmla="*/ 616 w 1275"/>
                <a:gd name="T71" fmla="*/ 1113 h 1274"/>
                <a:gd name="T72" fmla="*/ 702 w 1275"/>
                <a:gd name="T73" fmla="*/ 1199 h 1274"/>
                <a:gd name="T74" fmla="*/ 706 w 1275"/>
                <a:gd name="T75" fmla="*/ 1195 h 1274"/>
                <a:gd name="T76" fmla="*/ 834 w 1275"/>
                <a:gd name="T77" fmla="*/ 1067 h 1274"/>
                <a:gd name="T78" fmla="*/ 997 w 1275"/>
                <a:gd name="T79" fmla="*/ 772 h 1274"/>
                <a:gd name="T80" fmla="*/ 1006 w 1275"/>
                <a:gd name="T81" fmla="*/ 726 h 1274"/>
                <a:gd name="T82" fmla="*/ 895 w 1275"/>
                <a:gd name="T83" fmla="*/ 834 h 1274"/>
                <a:gd name="T84" fmla="*/ 859 w 1275"/>
                <a:gd name="T85" fmla="*/ 870 h 1274"/>
                <a:gd name="T86" fmla="*/ 820 w 1275"/>
                <a:gd name="T87" fmla="*/ 869 h 1274"/>
                <a:gd name="T88" fmla="*/ 819 w 1275"/>
                <a:gd name="T89" fmla="*/ 830 h 1274"/>
                <a:gd name="T90" fmla="*/ 830 w 1275"/>
                <a:gd name="T91" fmla="*/ 819 h 1274"/>
                <a:gd name="T92" fmla="*/ 997 w 1275"/>
                <a:gd name="T93" fmla="*/ 645 h 1274"/>
                <a:gd name="T94" fmla="*/ 1211 w 1275"/>
                <a:gd name="T95" fmla="*/ 144 h 1274"/>
                <a:gd name="T96" fmla="*/ 1219 w 1275"/>
                <a:gd name="T97" fmla="*/ 57 h 1274"/>
                <a:gd name="T98" fmla="*/ 160 w 1275"/>
                <a:gd name="T99" fmla="*/ 659 h 1274"/>
                <a:gd name="T100" fmla="*/ 548 w 1275"/>
                <a:gd name="T101" fmla="*/ 271 h 1274"/>
                <a:gd name="T102" fmla="*/ 544 w 1275"/>
                <a:gd name="T103" fmla="*/ 271 h 1274"/>
                <a:gd name="T104" fmla="*/ 537 w 1275"/>
                <a:gd name="T105" fmla="*/ 271 h 1274"/>
                <a:gd name="T106" fmla="*/ 221 w 1275"/>
                <a:gd name="T107" fmla="*/ 430 h 1274"/>
                <a:gd name="T108" fmla="*/ 81 w 1275"/>
                <a:gd name="T109" fmla="*/ 569 h 1274"/>
                <a:gd name="T110" fmla="*/ 76 w 1275"/>
                <a:gd name="T111" fmla="*/ 575 h 1274"/>
                <a:gd name="T112" fmla="*/ 160 w 1275"/>
                <a:gd name="T113" fmla="*/ 659 h 1274"/>
                <a:gd name="T114" fmla="*/ 266 w 1275"/>
                <a:gd name="T115" fmla="*/ 850 h 1274"/>
                <a:gd name="T116" fmla="*/ 135 w 1275"/>
                <a:gd name="T117" fmla="*/ 1141 h 1274"/>
                <a:gd name="T118" fmla="*/ 425 w 1275"/>
                <a:gd name="T119" fmla="*/ 1009 h 1274"/>
                <a:gd name="T120" fmla="*/ 266 w 1275"/>
                <a:gd name="T121" fmla="*/ 850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75" h="1274">
                  <a:moveTo>
                    <a:pt x="469" y="1048"/>
                  </a:moveTo>
                  <a:cubicBezTo>
                    <a:pt x="447" y="1066"/>
                    <a:pt x="427" y="1082"/>
                    <a:pt x="406" y="1096"/>
                  </a:cubicBezTo>
                  <a:cubicBezTo>
                    <a:pt x="325" y="1153"/>
                    <a:pt x="235" y="1186"/>
                    <a:pt x="136" y="1198"/>
                  </a:cubicBezTo>
                  <a:cubicBezTo>
                    <a:pt x="127" y="1199"/>
                    <a:pt x="118" y="1200"/>
                    <a:pt x="108" y="1202"/>
                  </a:cubicBezTo>
                  <a:cubicBezTo>
                    <a:pt x="86" y="1204"/>
                    <a:pt x="72" y="1191"/>
                    <a:pt x="74" y="1169"/>
                  </a:cubicBezTo>
                  <a:cubicBezTo>
                    <a:pt x="83" y="1070"/>
                    <a:pt x="110" y="977"/>
                    <a:pt x="164" y="893"/>
                  </a:cubicBezTo>
                  <a:cubicBezTo>
                    <a:pt x="183" y="864"/>
                    <a:pt x="204" y="836"/>
                    <a:pt x="225" y="807"/>
                  </a:cubicBezTo>
                  <a:cubicBezTo>
                    <a:pt x="223" y="805"/>
                    <a:pt x="220" y="801"/>
                    <a:pt x="216" y="797"/>
                  </a:cubicBezTo>
                  <a:cubicBezTo>
                    <a:pt x="151" y="732"/>
                    <a:pt x="86" y="667"/>
                    <a:pt x="21" y="602"/>
                  </a:cubicBezTo>
                  <a:cubicBezTo>
                    <a:pt x="0" y="582"/>
                    <a:pt x="0" y="569"/>
                    <a:pt x="21" y="548"/>
                  </a:cubicBezTo>
                  <a:cubicBezTo>
                    <a:pt x="78" y="492"/>
                    <a:pt x="133" y="434"/>
                    <a:pt x="191" y="380"/>
                  </a:cubicBezTo>
                  <a:cubicBezTo>
                    <a:pt x="312" y="270"/>
                    <a:pt x="456" y="214"/>
                    <a:pt x="619" y="206"/>
                  </a:cubicBezTo>
                  <a:cubicBezTo>
                    <a:pt x="626" y="205"/>
                    <a:pt x="635" y="202"/>
                    <a:pt x="641" y="198"/>
                  </a:cubicBezTo>
                  <a:cubicBezTo>
                    <a:pt x="803" y="82"/>
                    <a:pt x="983" y="16"/>
                    <a:pt x="1183" y="3"/>
                  </a:cubicBezTo>
                  <a:cubicBezTo>
                    <a:pt x="1201" y="2"/>
                    <a:pt x="1220" y="1"/>
                    <a:pt x="1239" y="1"/>
                  </a:cubicBezTo>
                  <a:cubicBezTo>
                    <a:pt x="1265" y="0"/>
                    <a:pt x="1275" y="11"/>
                    <a:pt x="1275" y="36"/>
                  </a:cubicBezTo>
                  <a:cubicBezTo>
                    <a:pt x="1274" y="207"/>
                    <a:pt x="1233" y="368"/>
                    <a:pt x="1151" y="518"/>
                  </a:cubicBezTo>
                  <a:cubicBezTo>
                    <a:pt x="1129" y="558"/>
                    <a:pt x="1101" y="596"/>
                    <a:pt x="1077" y="635"/>
                  </a:cubicBezTo>
                  <a:cubicBezTo>
                    <a:pt x="1073" y="641"/>
                    <a:pt x="1070" y="648"/>
                    <a:pt x="1070" y="655"/>
                  </a:cubicBezTo>
                  <a:cubicBezTo>
                    <a:pt x="1062" y="832"/>
                    <a:pt x="995" y="984"/>
                    <a:pt x="871" y="1111"/>
                  </a:cubicBezTo>
                  <a:cubicBezTo>
                    <a:pt x="823" y="1160"/>
                    <a:pt x="774" y="1208"/>
                    <a:pt x="726" y="1256"/>
                  </a:cubicBezTo>
                  <a:cubicBezTo>
                    <a:pt x="707" y="1274"/>
                    <a:pt x="693" y="1274"/>
                    <a:pt x="675" y="1256"/>
                  </a:cubicBezTo>
                  <a:cubicBezTo>
                    <a:pt x="610" y="1191"/>
                    <a:pt x="545" y="1126"/>
                    <a:pt x="480" y="1061"/>
                  </a:cubicBezTo>
                  <a:cubicBezTo>
                    <a:pt x="476" y="1057"/>
                    <a:pt x="473" y="1053"/>
                    <a:pt x="469" y="1048"/>
                  </a:cubicBezTo>
                  <a:close/>
                  <a:moveTo>
                    <a:pt x="1219" y="57"/>
                  </a:moveTo>
                  <a:cubicBezTo>
                    <a:pt x="1185" y="60"/>
                    <a:pt x="1153" y="62"/>
                    <a:pt x="1122" y="66"/>
                  </a:cubicBezTo>
                  <a:cubicBezTo>
                    <a:pt x="909" y="94"/>
                    <a:pt x="725" y="182"/>
                    <a:pt x="571" y="331"/>
                  </a:cubicBezTo>
                  <a:cubicBezTo>
                    <a:pt x="449" y="450"/>
                    <a:pt x="330" y="572"/>
                    <a:pt x="209" y="693"/>
                  </a:cubicBezTo>
                  <a:cubicBezTo>
                    <a:pt x="207" y="696"/>
                    <a:pt x="204" y="698"/>
                    <a:pt x="203" y="700"/>
                  </a:cubicBezTo>
                  <a:cubicBezTo>
                    <a:pt x="327" y="825"/>
                    <a:pt x="451" y="949"/>
                    <a:pt x="575" y="1073"/>
                  </a:cubicBezTo>
                  <a:cubicBezTo>
                    <a:pt x="578" y="1071"/>
                    <a:pt x="582" y="1068"/>
                    <a:pt x="585" y="1064"/>
                  </a:cubicBezTo>
                  <a:cubicBezTo>
                    <a:pt x="606" y="1043"/>
                    <a:pt x="627" y="1022"/>
                    <a:pt x="648" y="1001"/>
                  </a:cubicBezTo>
                  <a:cubicBezTo>
                    <a:pt x="662" y="988"/>
                    <a:pt x="678" y="987"/>
                    <a:pt x="690" y="999"/>
                  </a:cubicBezTo>
                  <a:cubicBezTo>
                    <a:pt x="702" y="1010"/>
                    <a:pt x="701" y="1028"/>
                    <a:pt x="688" y="1041"/>
                  </a:cubicBezTo>
                  <a:cubicBezTo>
                    <a:pt x="684" y="1045"/>
                    <a:pt x="681" y="1049"/>
                    <a:pt x="677" y="1053"/>
                  </a:cubicBezTo>
                  <a:cubicBezTo>
                    <a:pt x="656" y="1073"/>
                    <a:pt x="636" y="1094"/>
                    <a:pt x="616" y="1113"/>
                  </a:cubicBezTo>
                  <a:cubicBezTo>
                    <a:pt x="645" y="1142"/>
                    <a:pt x="673" y="1170"/>
                    <a:pt x="702" y="1199"/>
                  </a:cubicBezTo>
                  <a:cubicBezTo>
                    <a:pt x="703" y="1198"/>
                    <a:pt x="704" y="1197"/>
                    <a:pt x="706" y="1195"/>
                  </a:cubicBezTo>
                  <a:cubicBezTo>
                    <a:pt x="749" y="1153"/>
                    <a:pt x="791" y="1110"/>
                    <a:pt x="834" y="1067"/>
                  </a:cubicBezTo>
                  <a:cubicBezTo>
                    <a:pt x="916" y="984"/>
                    <a:pt x="970" y="886"/>
                    <a:pt x="997" y="772"/>
                  </a:cubicBezTo>
                  <a:cubicBezTo>
                    <a:pt x="1000" y="757"/>
                    <a:pt x="1003" y="742"/>
                    <a:pt x="1006" y="726"/>
                  </a:cubicBezTo>
                  <a:cubicBezTo>
                    <a:pt x="968" y="763"/>
                    <a:pt x="932" y="799"/>
                    <a:pt x="895" y="834"/>
                  </a:cubicBezTo>
                  <a:cubicBezTo>
                    <a:pt x="883" y="846"/>
                    <a:pt x="872" y="859"/>
                    <a:pt x="859" y="870"/>
                  </a:cubicBezTo>
                  <a:cubicBezTo>
                    <a:pt x="848" y="880"/>
                    <a:pt x="831" y="879"/>
                    <a:pt x="820" y="869"/>
                  </a:cubicBezTo>
                  <a:cubicBezTo>
                    <a:pt x="810" y="858"/>
                    <a:pt x="809" y="843"/>
                    <a:pt x="819" y="830"/>
                  </a:cubicBezTo>
                  <a:cubicBezTo>
                    <a:pt x="822" y="826"/>
                    <a:pt x="826" y="823"/>
                    <a:pt x="830" y="819"/>
                  </a:cubicBezTo>
                  <a:cubicBezTo>
                    <a:pt x="886" y="761"/>
                    <a:pt x="945" y="706"/>
                    <a:pt x="997" y="645"/>
                  </a:cubicBezTo>
                  <a:cubicBezTo>
                    <a:pt x="1119" y="500"/>
                    <a:pt x="1188" y="332"/>
                    <a:pt x="1211" y="144"/>
                  </a:cubicBezTo>
                  <a:cubicBezTo>
                    <a:pt x="1215" y="116"/>
                    <a:pt x="1216" y="88"/>
                    <a:pt x="1219" y="57"/>
                  </a:cubicBezTo>
                  <a:close/>
                  <a:moveTo>
                    <a:pt x="160" y="659"/>
                  </a:moveTo>
                  <a:cubicBezTo>
                    <a:pt x="290" y="530"/>
                    <a:pt x="419" y="400"/>
                    <a:pt x="548" y="271"/>
                  </a:cubicBezTo>
                  <a:cubicBezTo>
                    <a:pt x="547" y="271"/>
                    <a:pt x="546" y="271"/>
                    <a:pt x="544" y="271"/>
                  </a:cubicBezTo>
                  <a:cubicBezTo>
                    <a:pt x="542" y="271"/>
                    <a:pt x="540" y="271"/>
                    <a:pt x="537" y="271"/>
                  </a:cubicBezTo>
                  <a:cubicBezTo>
                    <a:pt x="416" y="294"/>
                    <a:pt x="310" y="346"/>
                    <a:pt x="221" y="430"/>
                  </a:cubicBezTo>
                  <a:cubicBezTo>
                    <a:pt x="173" y="475"/>
                    <a:pt x="128" y="523"/>
                    <a:pt x="81" y="569"/>
                  </a:cubicBezTo>
                  <a:cubicBezTo>
                    <a:pt x="79" y="571"/>
                    <a:pt x="78" y="574"/>
                    <a:pt x="76" y="575"/>
                  </a:cubicBezTo>
                  <a:cubicBezTo>
                    <a:pt x="104" y="604"/>
                    <a:pt x="132" y="631"/>
                    <a:pt x="160" y="659"/>
                  </a:cubicBezTo>
                  <a:close/>
                  <a:moveTo>
                    <a:pt x="266" y="850"/>
                  </a:moveTo>
                  <a:cubicBezTo>
                    <a:pt x="194" y="933"/>
                    <a:pt x="150" y="1029"/>
                    <a:pt x="135" y="1141"/>
                  </a:cubicBezTo>
                  <a:cubicBezTo>
                    <a:pt x="247" y="1126"/>
                    <a:pt x="343" y="1082"/>
                    <a:pt x="425" y="1009"/>
                  </a:cubicBezTo>
                  <a:cubicBezTo>
                    <a:pt x="372" y="956"/>
                    <a:pt x="320" y="904"/>
                    <a:pt x="266" y="8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84" name="Freeform 69"/>
            <p:cNvSpPr>
              <a:spLocks/>
            </p:cNvSpPr>
            <p:nvPr/>
          </p:nvSpPr>
          <p:spPr bwMode="auto">
            <a:xfrm>
              <a:off x="4402138" y="3313113"/>
              <a:ext cx="79375" cy="79375"/>
            </a:xfrm>
            <a:custGeom>
              <a:avLst/>
              <a:gdLst>
                <a:gd name="T0" fmla="*/ 258 w 258"/>
                <a:gd name="T1" fmla="*/ 30 h 258"/>
                <a:gd name="T2" fmla="*/ 245 w 258"/>
                <a:gd name="T3" fmla="*/ 54 h 258"/>
                <a:gd name="T4" fmla="*/ 53 w 258"/>
                <a:gd name="T5" fmla="*/ 245 h 258"/>
                <a:gd name="T6" fmla="*/ 12 w 258"/>
                <a:gd name="T7" fmla="*/ 247 h 258"/>
                <a:gd name="T8" fmla="*/ 13 w 258"/>
                <a:gd name="T9" fmla="*/ 205 h 258"/>
                <a:gd name="T10" fmla="*/ 205 w 258"/>
                <a:gd name="T11" fmla="*/ 13 h 258"/>
                <a:gd name="T12" fmla="*/ 237 w 258"/>
                <a:gd name="T13" fmla="*/ 7 h 258"/>
                <a:gd name="T14" fmla="*/ 258 w 258"/>
                <a:gd name="T15" fmla="*/ 3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8" h="258">
                  <a:moveTo>
                    <a:pt x="258" y="30"/>
                  </a:moveTo>
                  <a:cubicBezTo>
                    <a:pt x="253" y="40"/>
                    <a:pt x="250" y="48"/>
                    <a:pt x="245" y="54"/>
                  </a:cubicBezTo>
                  <a:cubicBezTo>
                    <a:pt x="181" y="118"/>
                    <a:pt x="117" y="182"/>
                    <a:pt x="53" y="245"/>
                  </a:cubicBezTo>
                  <a:cubicBezTo>
                    <a:pt x="40" y="258"/>
                    <a:pt x="24" y="258"/>
                    <a:pt x="12" y="247"/>
                  </a:cubicBezTo>
                  <a:cubicBezTo>
                    <a:pt x="0" y="236"/>
                    <a:pt x="0" y="218"/>
                    <a:pt x="13" y="205"/>
                  </a:cubicBezTo>
                  <a:cubicBezTo>
                    <a:pt x="77" y="141"/>
                    <a:pt x="141" y="77"/>
                    <a:pt x="205" y="13"/>
                  </a:cubicBezTo>
                  <a:cubicBezTo>
                    <a:pt x="214" y="4"/>
                    <a:pt x="226" y="0"/>
                    <a:pt x="237" y="7"/>
                  </a:cubicBezTo>
                  <a:cubicBezTo>
                    <a:pt x="246" y="12"/>
                    <a:pt x="251" y="22"/>
                    <a:pt x="258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85" name="Freeform 70"/>
            <p:cNvSpPr>
              <a:spLocks/>
            </p:cNvSpPr>
            <p:nvPr/>
          </p:nvSpPr>
          <p:spPr bwMode="auto">
            <a:xfrm>
              <a:off x="4267200" y="3243263"/>
              <a:ext cx="60325" cy="60325"/>
            </a:xfrm>
            <a:custGeom>
              <a:avLst/>
              <a:gdLst>
                <a:gd name="T0" fmla="*/ 170 w 196"/>
                <a:gd name="T1" fmla="*/ 0 h 197"/>
                <a:gd name="T2" fmla="*/ 193 w 196"/>
                <a:gd name="T3" fmla="*/ 19 h 197"/>
                <a:gd name="T4" fmla="*/ 193 w 196"/>
                <a:gd name="T5" fmla="*/ 47 h 197"/>
                <a:gd name="T6" fmla="*/ 185 w 196"/>
                <a:gd name="T7" fmla="*/ 57 h 197"/>
                <a:gd name="T8" fmla="*/ 56 w 196"/>
                <a:gd name="T9" fmla="*/ 185 h 197"/>
                <a:gd name="T10" fmla="*/ 29 w 196"/>
                <a:gd name="T11" fmla="*/ 196 h 197"/>
                <a:gd name="T12" fmla="*/ 6 w 196"/>
                <a:gd name="T13" fmla="*/ 178 h 197"/>
                <a:gd name="T14" fmla="*/ 13 w 196"/>
                <a:gd name="T15" fmla="*/ 148 h 197"/>
                <a:gd name="T16" fmla="*/ 77 w 196"/>
                <a:gd name="T17" fmla="*/ 84 h 197"/>
                <a:gd name="T18" fmla="*/ 146 w 196"/>
                <a:gd name="T19" fmla="*/ 16 h 197"/>
                <a:gd name="T20" fmla="*/ 170 w 196"/>
                <a:gd name="T2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6" h="197">
                  <a:moveTo>
                    <a:pt x="170" y="0"/>
                  </a:moveTo>
                  <a:cubicBezTo>
                    <a:pt x="179" y="7"/>
                    <a:pt x="189" y="11"/>
                    <a:pt x="193" y="19"/>
                  </a:cubicBezTo>
                  <a:cubicBezTo>
                    <a:pt x="196" y="26"/>
                    <a:pt x="194" y="37"/>
                    <a:pt x="193" y="47"/>
                  </a:cubicBezTo>
                  <a:cubicBezTo>
                    <a:pt x="192" y="50"/>
                    <a:pt x="188" y="54"/>
                    <a:pt x="185" y="57"/>
                  </a:cubicBezTo>
                  <a:cubicBezTo>
                    <a:pt x="142" y="99"/>
                    <a:pt x="99" y="143"/>
                    <a:pt x="56" y="185"/>
                  </a:cubicBezTo>
                  <a:cubicBezTo>
                    <a:pt x="49" y="191"/>
                    <a:pt x="37" y="197"/>
                    <a:pt x="29" y="196"/>
                  </a:cubicBezTo>
                  <a:cubicBezTo>
                    <a:pt x="21" y="195"/>
                    <a:pt x="11" y="186"/>
                    <a:pt x="6" y="178"/>
                  </a:cubicBezTo>
                  <a:cubicBezTo>
                    <a:pt x="0" y="168"/>
                    <a:pt x="5" y="157"/>
                    <a:pt x="13" y="148"/>
                  </a:cubicBezTo>
                  <a:cubicBezTo>
                    <a:pt x="34" y="127"/>
                    <a:pt x="56" y="105"/>
                    <a:pt x="77" y="84"/>
                  </a:cubicBezTo>
                  <a:cubicBezTo>
                    <a:pt x="100" y="61"/>
                    <a:pt x="122" y="38"/>
                    <a:pt x="146" y="16"/>
                  </a:cubicBezTo>
                  <a:cubicBezTo>
                    <a:pt x="152" y="10"/>
                    <a:pt x="160" y="7"/>
                    <a:pt x="17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86" name="Freeform 71"/>
            <p:cNvSpPr>
              <a:spLocks/>
            </p:cNvSpPr>
            <p:nvPr/>
          </p:nvSpPr>
          <p:spPr bwMode="auto">
            <a:xfrm>
              <a:off x="4335463" y="3217863"/>
              <a:ext cx="17463" cy="19050"/>
            </a:xfrm>
            <a:custGeom>
              <a:avLst/>
              <a:gdLst>
                <a:gd name="T0" fmla="*/ 56 w 56"/>
                <a:gd name="T1" fmla="*/ 28 h 57"/>
                <a:gd name="T2" fmla="*/ 29 w 56"/>
                <a:gd name="T3" fmla="*/ 56 h 57"/>
                <a:gd name="T4" fmla="*/ 0 w 56"/>
                <a:gd name="T5" fmla="*/ 28 h 57"/>
                <a:gd name="T6" fmla="*/ 28 w 56"/>
                <a:gd name="T7" fmla="*/ 0 h 57"/>
                <a:gd name="T8" fmla="*/ 56 w 56"/>
                <a:gd name="T9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56" y="28"/>
                  </a:moveTo>
                  <a:cubicBezTo>
                    <a:pt x="56" y="43"/>
                    <a:pt x="45" y="56"/>
                    <a:pt x="29" y="56"/>
                  </a:cubicBez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87" name="Freeform 72"/>
            <p:cNvSpPr>
              <a:spLocks noEditPoints="1"/>
            </p:cNvSpPr>
            <p:nvPr/>
          </p:nvSpPr>
          <p:spPr bwMode="auto">
            <a:xfrm>
              <a:off x="4546600" y="3030538"/>
              <a:ext cx="88900" cy="88900"/>
            </a:xfrm>
            <a:custGeom>
              <a:avLst/>
              <a:gdLst>
                <a:gd name="T0" fmla="*/ 284 w 285"/>
                <a:gd name="T1" fmla="*/ 142 h 285"/>
                <a:gd name="T2" fmla="*/ 143 w 285"/>
                <a:gd name="T3" fmla="*/ 284 h 285"/>
                <a:gd name="T4" fmla="*/ 0 w 285"/>
                <a:gd name="T5" fmla="*/ 142 h 285"/>
                <a:gd name="T6" fmla="*/ 143 w 285"/>
                <a:gd name="T7" fmla="*/ 0 h 285"/>
                <a:gd name="T8" fmla="*/ 284 w 285"/>
                <a:gd name="T9" fmla="*/ 142 h 285"/>
                <a:gd name="T10" fmla="*/ 143 w 285"/>
                <a:gd name="T11" fmla="*/ 57 h 285"/>
                <a:gd name="T12" fmla="*/ 57 w 285"/>
                <a:gd name="T13" fmla="*/ 141 h 285"/>
                <a:gd name="T14" fmla="*/ 143 w 285"/>
                <a:gd name="T15" fmla="*/ 228 h 285"/>
                <a:gd name="T16" fmla="*/ 228 w 285"/>
                <a:gd name="T17" fmla="*/ 142 h 285"/>
                <a:gd name="T18" fmla="*/ 143 w 285"/>
                <a:gd name="T19" fmla="*/ 5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5" h="285">
                  <a:moveTo>
                    <a:pt x="284" y="142"/>
                  </a:moveTo>
                  <a:cubicBezTo>
                    <a:pt x="285" y="220"/>
                    <a:pt x="222" y="284"/>
                    <a:pt x="143" y="284"/>
                  </a:cubicBezTo>
                  <a:cubicBezTo>
                    <a:pt x="65" y="285"/>
                    <a:pt x="0" y="220"/>
                    <a:pt x="0" y="142"/>
                  </a:cubicBezTo>
                  <a:cubicBezTo>
                    <a:pt x="1" y="63"/>
                    <a:pt x="64" y="0"/>
                    <a:pt x="143" y="0"/>
                  </a:cubicBezTo>
                  <a:cubicBezTo>
                    <a:pt x="221" y="0"/>
                    <a:pt x="284" y="63"/>
                    <a:pt x="284" y="142"/>
                  </a:cubicBezTo>
                  <a:close/>
                  <a:moveTo>
                    <a:pt x="143" y="57"/>
                  </a:moveTo>
                  <a:cubicBezTo>
                    <a:pt x="96" y="57"/>
                    <a:pt x="58" y="94"/>
                    <a:pt x="57" y="141"/>
                  </a:cubicBezTo>
                  <a:cubicBezTo>
                    <a:pt x="56" y="188"/>
                    <a:pt x="96" y="228"/>
                    <a:pt x="143" y="228"/>
                  </a:cubicBezTo>
                  <a:cubicBezTo>
                    <a:pt x="190" y="227"/>
                    <a:pt x="227" y="189"/>
                    <a:pt x="228" y="142"/>
                  </a:cubicBezTo>
                  <a:cubicBezTo>
                    <a:pt x="228" y="95"/>
                    <a:pt x="190" y="57"/>
                    <a:pt x="143" y="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88" name="Freeform 73"/>
            <p:cNvSpPr>
              <a:spLocks noEditPoints="1"/>
            </p:cNvSpPr>
            <p:nvPr/>
          </p:nvSpPr>
          <p:spPr bwMode="auto">
            <a:xfrm>
              <a:off x="4459288" y="3119438"/>
              <a:ext cx="87313" cy="88900"/>
            </a:xfrm>
            <a:custGeom>
              <a:avLst/>
              <a:gdLst>
                <a:gd name="T0" fmla="*/ 141 w 284"/>
                <a:gd name="T1" fmla="*/ 285 h 285"/>
                <a:gd name="T2" fmla="*/ 0 w 284"/>
                <a:gd name="T3" fmla="*/ 143 h 285"/>
                <a:gd name="T4" fmla="*/ 141 w 284"/>
                <a:gd name="T5" fmla="*/ 1 h 285"/>
                <a:gd name="T6" fmla="*/ 284 w 284"/>
                <a:gd name="T7" fmla="*/ 144 h 285"/>
                <a:gd name="T8" fmla="*/ 141 w 284"/>
                <a:gd name="T9" fmla="*/ 285 h 285"/>
                <a:gd name="T10" fmla="*/ 142 w 284"/>
                <a:gd name="T11" fmla="*/ 228 h 285"/>
                <a:gd name="T12" fmla="*/ 227 w 284"/>
                <a:gd name="T13" fmla="*/ 143 h 285"/>
                <a:gd name="T14" fmla="*/ 141 w 284"/>
                <a:gd name="T15" fmla="*/ 58 h 285"/>
                <a:gd name="T16" fmla="*/ 57 w 284"/>
                <a:gd name="T17" fmla="*/ 144 h 285"/>
                <a:gd name="T18" fmla="*/ 142 w 284"/>
                <a:gd name="T19" fmla="*/ 22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4" h="285">
                  <a:moveTo>
                    <a:pt x="141" y="285"/>
                  </a:moveTo>
                  <a:cubicBezTo>
                    <a:pt x="63" y="285"/>
                    <a:pt x="0" y="221"/>
                    <a:pt x="0" y="143"/>
                  </a:cubicBezTo>
                  <a:cubicBezTo>
                    <a:pt x="0" y="65"/>
                    <a:pt x="63" y="1"/>
                    <a:pt x="141" y="1"/>
                  </a:cubicBezTo>
                  <a:cubicBezTo>
                    <a:pt x="220" y="0"/>
                    <a:pt x="284" y="65"/>
                    <a:pt x="284" y="144"/>
                  </a:cubicBezTo>
                  <a:cubicBezTo>
                    <a:pt x="283" y="222"/>
                    <a:pt x="220" y="285"/>
                    <a:pt x="141" y="285"/>
                  </a:cubicBezTo>
                  <a:close/>
                  <a:moveTo>
                    <a:pt x="142" y="228"/>
                  </a:moveTo>
                  <a:cubicBezTo>
                    <a:pt x="189" y="228"/>
                    <a:pt x="227" y="190"/>
                    <a:pt x="227" y="143"/>
                  </a:cubicBezTo>
                  <a:cubicBezTo>
                    <a:pt x="227" y="96"/>
                    <a:pt x="188" y="57"/>
                    <a:pt x="141" y="58"/>
                  </a:cubicBezTo>
                  <a:cubicBezTo>
                    <a:pt x="94" y="58"/>
                    <a:pt x="56" y="96"/>
                    <a:pt x="57" y="144"/>
                  </a:cubicBezTo>
                  <a:cubicBezTo>
                    <a:pt x="57" y="191"/>
                    <a:pt x="95" y="228"/>
                    <a:pt x="142" y="2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89" name="Freeform 74"/>
            <p:cNvSpPr>
              <a:spLocks/>
            </p:cNvSpPr>
            <p:nvPr/>
          </p:nvSpPr>
          <p:spPr bwMode="auto">
            <a:xfrm>
              <a:off x="4543425" y="3233738"/>
              <a:ext cx="17463" cy="17463"/>
            </a:xfrm>
            <a:custGeom>
              <a:avLst/>
              <a:gdLst>
                <a:gd name="T0" fmla="*/ 29 w 57"/>
                <a:gd name="T1" fmla="*/ 0 h 57"/>
                <a:gd name="T2" fmla="*/ 57 w 57"/>
                <a:gd name="T3" fmla="*/ 29 h 57"/>
                <a:gd name="T4" fmla="*/ 29 w 57"/>
                <a:gd name="T5" fmla="*/ 57 h 57"/>
                <a:gd name="T6" fmla="*/ 1 w 57"/>
                <a:gd name="T7" fmla="*/ 28 h 57"/>
                <a:gd name="T8" fmla="*/ 29 w 57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45" y="1"/>
                    <a:pt x="57" y="13"/>
                    <a:pt x="57" y="29"/>
                  </a:cubicBezTo>
                  <a:cubicBezTo>
                    <a:pt x="57" y="44"/>
                    <a:pt x="44" y="57"/>
                    <a:pt x="29" y="57"/>
                  </a:cubicBezTo>
                  <a:cubicBezTo>
                    <a:pt x="14" y="57"/>
                    <a:pt x="0" y="44"/>
                    <a:pt x="1" y="28"/>
                  </a:cubicBezTo>
                  <a:cubicBezTo>
                    <a:pt x="1" y="12"/>
                    <a:pt x="13" y="0"/>
                    <a:pt x="2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sp>
        <p:nvSpPr>
          <p:cNvPr id="91" name="Rectangle 90"/>
          <p:cNvSpPr/>
          <p:nvPr/>
        </p:nvSpPr>
        <p:spPr>
          <a:xfrm flipH="1">
            <a:off x="2597044" y="3284419"/>
            <a:ext cx="1289156" cy="136159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E" sz="1467" b="1" noProof="0">
                <a:solidFill>
                  <a:schemeClr val="bg1"/>
                </a:solidFill>
                <a:latin typeface="Outfit" pitchFamily="2" charset="0"/>
              </a:rPr>
              <a:t>Título 02</a:t>
            </a:r>
          </a:p>
          <a:p>
            <a:pPr algn="ctr">
              <a:lnSpc>
                <a:spcPct val="120000"/>
              </a:lnSpc>
            </a:pP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Lorem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ipsum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dolor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sit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amet,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consectetur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adipiscing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elit, sed.</a:t>
            </a:r>
          </a:p>
          <a:p>
            <a:pPr algn="ctr">
              <a:lnSpc>
                <a:spcPct val="120000"/>
              </a:lnSpc>
            </a:pPr>
            <a:endParaRPr lang="es-PE" sz="12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92" name="Rectangle 91"/>
          <p:cNvSpPr/>
          <p:nvPr/>
        </p:nvSpPr>
        <p:spPr>
          <a:xfrm flipH="1">
            <a:off x="737532" y="3284419"/>
            <a:ext cx="1289156" cy="11399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E" sz="1467" b="1" noProof="0">
                <a:solidFill>
                  <a:schemeClr val="bg1"/>
                </a:solidFill>
                <a:latin typeface="Outfit" pitchFamily="2" charset="0"/>
              </a:rPr>
              <a:t>Título 01</a:t>
            </a:r>
          </a:p>
          <a:p>
            <a:pPr algn="ctr">
              <a:lnSpc>
                <a:spcPct val="120000"/>
              </a:lnSpc>
            </a:pP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Lorem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ipsum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dolor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sit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amet,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consectetur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adipiscing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elit, sed.</a:t>
            </a:r>
            <a:endParaRPr lang="es-PE" sz="12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93" name="Rectangle 92"/>
          <p:cNvSpPr/>
          <p:nvPr/>
        </p:nvSpPr>
        <p:spPr>
          <a:xfrm flipH="1">
            <a:off x="6316068" y="3284419"/>
            <a:ext cx="1289156" cy="136159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E" sz="1467" b="1" noProof="0">
                <a:solidFill>
                  <a:schemeClr val="bg1"/>
                </a:solidFill>
                <a:latin typeface="Outfit" pitchFamily="2" charset="0"/>
              </a:rPr>
              <a:t>Título 04</a:t>
            </a:r>
          </a:p>
          <a:p>
            <a:pPr algn="ctr">
              <a:lnSpc>
                <a:spcPct val="120000"/>
              </a:lnSpc>
            </a:pP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Lorem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ipsum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dolor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sit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amet,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consectetur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adipiscing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elit, sed.</a:t>
            </a:r>
          </a:p>
          <a:p>
            <a:pPr algn="ctr">
              <a:lnSpc>
                <a:spcPct val="120000"/>
              </a:lnSpc>
            </a:pPr>
            <a:endParaRPr lang="es-PE" sz="12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94" name="Rectangle 93"/>
          <p:cNvSpPr/>
          <p:nvPr/>
        </p:nvSpPr>
        <p:spPr>
          <a:xfrm flipH="1">
            <a:off x="4456556" y="3284419"/>
            <a:ext cx="1289156" cy="136159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E" sz="1467" b="1" noProof="0">
                <a:solidFill>
                  <a:schemeClr val="bg1"/>
                </a:solidFill>
                <a:latin typeface="Outfit" pitchFamily="2" charset="0"/>
              </a:rPr>
              <a:t>Título 03</a:t>
            </a:r>
          </a:p>
          <a:p>
            <a:pPr algn="ctr">
              <a:lnSpc>
                <a:spcPct val="120000"/>
              </a:lnSpc>
            </a:pP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Lorem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ipsum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dolor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sit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amet,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consectetur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adipiscing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elit, sed.</a:t>
            </a:r>
          </a:p>
          <a:p>
            <a:pPr algn="ctr">
              <a:lnSpc>
                <a:spcPct val="120000"/>
              </a:lnSpc>
            </a:pPr>
            <a:endParaRPr lang="es-PE" sz="12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95" name="Rectangle 94"/>
          <p:cNvSpPr/>
          <p:nvPr/>
        </p:nvSpPr>
        <p:spPr>
          <a:xfrm flipH="1">
            <a:off x="10035093" y="3284419"/>
            <a:ext cx="1289156" cy="136159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E" sz="1467" b="1" noProof="0">
                <a:solidFill>
                  <a:schemeClr val="bg1"/>
                </a:solidFill>
                <a:latin typeface="Outfit" pitchFamily="2" charset="0"/>
              </a:rPr>
              <a:t>Título 06</a:t>
            </a:r>
          </a:p>
          <a:p>
            <a:pPr algn="ctr">
              <a:lnSpc>
                <a:spcPct val="120000"/>
              </a:lnSpc>
            </a:pP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Lorem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ipsum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dolor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sit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amet,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consectetur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200" noProof="0" err="1">
                <a:solidFill>
                  <a:schemeClr val="bg1"/>
                </a:solidFill>
                <a:latin typeface="Outfit" pitchFamily="2" charset="0"/>
              </a:rPr>
              <a:t>adipiscing</a:t>
            </a:r>
            <a:r>
              <a:rPr lang="es-PE" sz="1200" noProof="0">
                <a:solidFill>
                  <a:schemeClr val="bg1"/>
                </a:solidFill>
                <a:latin typeface="Outfit" pitchFamily="2" charset="0"/>
              </a:rPr>
              <a:t> elit, sed.</a:t>
            </a:r>
          </a:p>
          <a:p>
            <a:pPr algn="ctr">
              <a:lnSpc>
                <a:spcPct val="120000"/>
              </a:lnSpc>
            </a:pPr>
            <a:endParaRPr lang="es-PE" sz="12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96" name="Rectangle 95"/>
          <p:cNvSpPr/>
          <p:nvPr/>
        </p:nvSpPr>
        <p:spPr>
          <a:xfrm flipH="1">
            <a:off x="8175580" y="3284419"/>
            <a:ext cx="1289156" cy="136159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E" sz="1467" b="1" noProof="0">
                <a:solidFill>
                  <a:schemeClr val="accent1"/>
                </a:solidFill>
                <a:latin typeface="Outfit" pitchFamily="2" charset="0"/>
              </a:rPr>
              <a:t>Título 05</a:t>
            </a:r>
          </a:p>
          <a:p>
            <a:pPr algn="ctr">
              <a:lnSpc>
                <a:spcPct val="120000"/>
              </a:lnSpc>
            </a:pPr>
            <a:r>
              <a:rPr lang="es-PE" sz="1200" noProof="0" err="1">
                <a:solidFill>
                  <a:schemeClr val="accent1"/>
                </a:solidFill>
                <a:latin typeface="Outfit" pitchFamily="2" charset="0"/>
              </a:rPr>
              <a:t>Lorem</a:t>
            </a:r>
            <a:r>
              <a:rPr lang="es-PE" sz="1200" noProof="0">
                <a:solidFill>
                  <a:schemeClr val="accent1"/>
                </a:solidFill>
                <a:latin typeface="Outfit" pitchFamily="2" charset="0"/>
              </a:rPr>
              <a:t> </a:t>
            </a:r>
            <a:r>
              <a:rPr lang="es-PE" sz="1200" noProof="0" err="1">
                <a:solidFill>
                  <a:schemeClr val="accent1"/>
                </a:solidFill>
                <a:latin typeface="Outfit" pitchFamily="2" charset="0"/>
              </a:rPr>
              <a:t>ipsum</a:t>
            </a:r>
            <a:r>
              <a:rPr lang="es-PE" sz="1200" noProof="0">
                <a:solidFill>
                  <a:schemeClr val="accent1"/>
                </a:solidFill>
                <a:latin typeface="Outfit" pitchFamily="2" charset="0"/>
              </a:rPr>
              <a:t> dolor </a:t>
            </a:r>
            <a:r>
              <a:rPr lang="es-PE" sz="1200" noProof="0" err="1">
                <a:solidFill>
                  <a:schemeClr val="accent1"/>
                </a:solidFill>
                <a:latin typeface="Outfit" pitchFamily="2" charset="0"/>
              </a:rPr>
              <a:t>sit</a:t>
            </a:r>
            <a:r>
              <a:rPr lang="es-PE" sz="1200" noProof="0">
                <a:solidFill>
                  <a:schemeClr val="accent1"/>
                </a:solidFill>
                <a:latin typeface="Outfit" pitchFamily="2" charset="0"/>
              </a:rPr>
              <a:t> amet, </a:t>
            </a:r>
            <a:r>
              <a:rPr lang="es-PE" sz="1200" noProof="0" err="1">
                <a:solidFill>
                  <a:schemeClr val="accent1"/>
                </a:solidFill>
                <a:latin typeface="Outfit" pitchFamily="2" charset="0"/>
              </a:rPr>
              <a:t>consectetur</a:t>
            </a:r>
            <a:r>
              <a:rPr lang="es-PE" sz="1200" noProof="0">
                <a:solidFill>
                  <a:schemeClr val="accent1"/>
                </a:solidFill>
                <a:latin typeface="Outfit" pitchFamily="2" charset="0"/>
              </a:rPr>
              <a:t> </a:t>
            </a:r>
            <a:r>
              <a:rPr lang="es-PE" sz="1200" noProof="0" err="1">
                <a:solidFill>
                  <a:schemeClr val="accent1"/>
                </a:solidFill>
                <a:latin typeface="Outfit" pitchFamily="2" charset="0"/>
              </a:rPr>
              <a:t>adipiscing</a:t>
            </a:r>
            <a:r>
              <a:rPr lang="es-PE" sz="1200" noProof="0">
                <a:solidFill>
                  <a:schemeClr val="accent1"/>
                </a:solidFill>
                <a:latin typeface="Outfit" pitchFamily="2" charset="0"/>
              </a:rPr>
              <a:t> elit, sed.</a:t>
            </a:r>
          </a:p>
          <a:p>
            <a:pPr algn="ctr">
              <a:lnSpc>
                <a:spcPct val="120000"/>
              </a:lnSpc>
            </a:pPr>
            <a:endParaRPr lang="es-PE" sz="1200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10" name="Marcador de número de diapositiva 3">
            <a:extLst>
              <a:ext uri="{FF2B5EF4-FFF2-40B4-BE49-F238E27FC236}">
                <a16:creationId xmlns:a16="http://schemas.microsoft.com/office/drawing/2014/main" id="{2C47D1B0-DD51-2025-D550-7951F0BB1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4603" y="5756247"/>
            <a:ext cx="454063" cy="365125"/>
          </a:xfrm>
        </p:spPr>
        <p:txBody>
          <a:bodyPr/>
          <a:lstStyle/>
          <a:p>
            <a:fld id="{E57C4063-9247-4347-9036-B9A0B4AB13B6}" type="slidenum">
              <a:rPr lang="es-PE" noProof="0" smtClean="0"/>
              <a:pPr/>
              <a:t>28</a:t>
            </a:fld>
            <a:endParaRPr lang="es-PE" noProof="0" dirty="0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2FE41DE0-D1BC-4F32-0FB3-8D06499D1810}"/>
              </a:ext>
            </a:extLst>
          </p:cNvPr>
          <p:cNvSpPr txBox="1"/>
          <p:nvPr/>
        </p:nvSpPr>
        <p:spPr>
          <a:xfrm>
            <a:off x="501082" y="598254"/>
            <a:ext cx="7344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Lorem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Ipsum Dolor </a:t>
            </a:r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sit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amet</a:t>
            </a:r>
            <a:endParaRPr lang="es-PE" sz="32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520ABC4F-7AD4-0D33-A839-E52235A8C344}"/>
              </a:ext>
            </a:extLst>
          </p:cNvPr>
          <p:cNvSpPr txBox="1"/>
          <p:nvPr/>
        </p:nvSpPr>
        <p:spPr>
          <a:xfrm>
            <a:off x="517094" y="1089097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78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517094" y="2510671"/>
            <a:ext cx="2161593" cy="3141831"/>
          </a:xfrm>
          <a:prstGeom prst="roundRect">
            <a:avLst>
              <a:gd name="adj" fmla="val 4301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PE" sz="2400" noProof="0" dirty="0"/>
          </a:p>
        </p:txBody>
      </p:sp>
      <p:grpSp>
        <p:nvGrpSpPr>
          <p:cNvPr id="50" name="Group 49"/>
          <p:cNvGrpSpPr/>
          <p:nvPr/>
        </p:nvGrpSpPr>
        <p:grpSpPr>
          <a:xfrm>
            <a:off x="878936" y="1791263"/>
            <a:ext cx="1437907" cy="1438816"/>
            <a:chOff x="733134" y="1188404"/>
            <a:chExt cx="930566" cy="931154"/>
          </a:xfrm>
        </p:grpSpPr>
        <p:sp>
          <p:nvSpPr>
            <p:cNvPr id="23" name="Oval 11"/>
            <p:cNvSpPr>
              <a:spLocks noChangeArrowheads="1"/>
            </p:cNvSpPr>
            <p:nvPr/>
          </p:nvSpPr>
          <p:spPr bwMode="auto">
            <a:xfrm>
              <a:off x="733134" y="1188404"/>
              <a:ext cx="930566" cy="9311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68059" y="1223351"/>
              <a:ext cx="860716" cy="861260"/>
              <a:chOff x="1625600" y="2328863"/>
              <a:chExt cx="1005840" cy="1006475"/>
            </a:xfrm>
          </p:grpSpPr>
          <p:sp>
            <p:nvSpPr>
              <p:cNvPr id="20" name="Oval 11"/>
              <p:cNvSpPr>
                <a:spLocks noChangeArrowheads="1"/>
              </p:cNvSpPr>
              <p:nvPr/>
            </p:nvSpPr>
            <p:spPr bwMode="auto">
              <a:xfrm>
                <a:off x="1625600" y="2328863"/>
                <a:ext cx="1005840" cy="10064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 sz="2400" noProof="0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706664" y="2410252"/>
                <a:ext cx="843714" cy="843701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alpha val="20000"/>
                    </a:schemeClr>
                  </a:gs>
                  <a:gs pos="100000">
                    <a:schemeClr val="bg1">
                      <a:alpha val="1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600" b="1" noProof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27" name="Freeform 5"/>
          <p:cNvSpPr>
            <a:spLocks/>
          </p:cNvSpPr>
          <p:nvPr/>
        </p:nvSpPr>
        <p:spPr bwMode="auto">
          <a:xfrm>
            <a:off x="9513320" y="2510671"/>
            <a:ext cx="2161593" cy="3141831"/>
          </a:xfrm>
          <a:prstGeom prst="roundRect">
            <a:avLst>
              <a:gd name="adj" fmla="val 4301"/>
            </a:avLst>
          </a:prstGeom>
          <a:solidFill>
            <a:schemeClr val="accent6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PE" sz="2400" noProof="0" dirty="0"/>
          </a:p>
        </p:txBody>
      </p:sp>
      <p:grpSp>
        <p:nvGrpSpPr>
          <p:cNvPr id="55" name="Group 54"/>
          <p:cNvGrpSpPr/>
          <p:nvPr/>
        </p:nvGrpSpPr>
        <p:grpSpPr>
          <a:xfrm>
            <a:off x="9875161" y="1791263"/>
            <a:ext cx="1437907" cy="1438816"/>
            <a:chOff x="7480303" y="1188404"/>
            <a:chExt cx="930566" cy="931154"/>
          </a:xfrm>
        </p:grpSpPr>
        <p:sp>
          <p:nvSpPr>
            <p:cNvPr id="28" name="Oval 11"/>
            <p:cNvSpPr>
              <a:spLocks noChangeArrowheads="1"/>
            </p:cNvSpPr>
            <p:nvPr/>
          </p:nvSpPr>
          <p:spPr bwMode="auto">
            <a:xfrm>
              <a:off x="7480303" y="1188404"/>
              <a:ext cx="930566" cy="9311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515228" y="1223351"/>
              <a:ext cx="860716" cy="861260"/>
              <a:chOff x="1625600" y="2328863"/>
              <a:chExt cx="1005840" cy="1006475"/>
            </a:xfrm>
          </p:grpSpPr>
          <p:sp>
            <p:nvSpPr>
              <p:cNvPr id="30" name="Oval 11"/>
              <p:cNvSpPr>
                <a:spLocks noChangeArrowheads="1"/>
              </p:cNvSpPr>
              <p:nvPr/>
            </p:nvSpPr>
            <p:spPr bwMode="auto">
              <a:xfrm>
                <a:off x="1625600" y="2328863"/>
                <a:ext cx="1005840" cy="100647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 sz="2400" noProof="0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706664" y="2410252"/>
                <a:ext cx="843714" cy="843701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alpha val="20000"/>
                    </a:schemeClr>
                  </a:gs>
                  <a:gs pos="100000">
                    <a:schemeClr val="bg1">
                      <a:alpha val="1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600" b="1" noProof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33" name="Freeform 5"/>
          <p:cNvSpPr>
            <a:spLocks/>
          </p:cNvSpPr>
          <p:nvPr/>
        </p:nvSpPr>
        <p:spPr bwMode="auto">
          <a:xfrm>
            <a:off x="7264262" y="2510671"/>
            <a:ext cx="2161593" cy="3141831"/>
          </a:xfrm>
          <a:prstGeom prst="roundRect">
            <a:avLst>
              <a:gd name="adj" fmla="val 4301"/>
            </a:avLst>
          </a:pr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PE" sz="2400" noProof="0" dirty="0"/>
          </a:p>
        </p:txBody>
      </p:sp>
      <p:grpSp>
        <p:nvGrpSpPr>
          <p:cNvPr id="54" name="Group 53"/>
          <p:cNvGrpSpPr/>
          <p:nvPr/>
        </p:nvGrpSpPr>
        <p:grpSpPr>
          <a:xfrm>
            <a:off x="7626104" y="1791263"/>
            <a:ext cx="1437907" cy="1438816"/>
            <a:chOff x="5793510" y="1188404"/>
            <a:chExt cx="930566" cy="931154"/>
          </a:xfrm>
        </p:grpSpPr>
        <p:sp>
          <p:nvSpPr>
            <p:cNvPr id="34" name="Oval 11"/>
            <p:cNvSpPr>
              <a:spLocks noChangeArrowheads="1"/>
            </p:cNvSpPr>
            <p:nvPr/>
          </p:nvSpPr>
          <p:spPr bwMode="auto">
            <a:xfrm>
              <a:off x="5793510" y="1188404"/>
              <a:ext cx="930566" cy="9311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828435" y="1223351"/>
              <a:ext cx="860716" cy="861260"/>
              <a:chOff x="1625600" y="2328863"/>
              <a:chExt cx="1005840" cy="1006475"/>
            </a:xfrm>
          </p:grpSpPr>
          <p:sp>
            <p:nvSpPr>
              <p:cNvPr id="36" name="Oval 11"/>
              <p:cNvSpPr>
                <a:spLocks noChangeArrowheads="1"/>
              </p:cNvSpPr>
              <p:nvPr/>
            </p:nvSpPr>
            <p:spPr bwMode="auto">
              <a:xfrm>
                <a:off x="1625600" y="2328863"/>
                <a:ext cx="1005840" cy="100647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 sz="2400" noProof="0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706664" y="2410252"/>
                <a:ext cx="843714" cy="843701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alpha val="20000"/>
                    </a:schemeClr>
                  </a:gs>
                  <a:gs pos="100000">
                    <a:schemeClr val="bg1">
                      <a:alpha val="1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600" b="1" noProof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39" name="Freeform 5"/>
          <p:cNvSpPr>
            <a:spLocks/>
          </p:cNvSpPr>
          <p:nvPr/>
        </p:nvSpPr>
        <p:spPr bwMode="auto">
          <a:xfrm>
            <a:off x="5015206" y="2510671"/>
            <a:ext cx="2161593" cy="3141831"/>
          </a:xfrm>
          <a:prstGeom prst="roundRect">
            <a:avLst>
              <a:gd name="adj" fmla="val 4301"/>
            </a:avLst>
          </a:prstGeom>
          <a:solidFill>
            <a:schemeClr val="accent3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PE" sz="2400" noProof="0" dirty="0"/>
          </a:p>
        </p:txBody>
      </p:sp>
      <p:grpSp>
        <p:nvGrpSpPr>
          <p:cNvPr id="52" name="Group 51"/>
          <p:cNvGrpSpPr/>
          <p:nvPr/>
        </p:nvGrpSpPr>
        <p:grpSpPr>
          <a:xfrm>
            <a:off x="5377048" y="1791263"/>
            <a:ext cx="1437907" cy="1438816"/>
            <a:chOff x="4106718" y="1188404"/>
            <a:chExt cx="930566" cy="931154"/>
          </a:xfrm>
        </p:grpSpPr>
        <p:sp>
          <p:nvSpPr>
            <p:cNvPr id="40" name="Oval 11"/>
            <p:cNvSpPr>
              <a:spLocks noChangeArrowheads="1"/>
            </p:cNvSpPr>
            <p:nvPr/>
          </p:nvSpPr>
          <p:spPr bwMode="auto">
            <a:xfrm>
              <a:off x="4106718" y="1188404"/>
              <a:ext cx="930566" cy="9311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4141643" y="1223351"/>
              <a:ext cx="860716" cy="861260"/>
              <a:chOff x="1625600" y="2328863"/>
              <a:chExt cx="1005840" cy="1006475"/>
            </a:xfrm>
          </p:grpSpPr>
          <p:sp>
            <p:nvSpPr>
              <p:cNvPr id="42" name="Oval 11"/>
              <p:cNvSpPr>
                <a:spLocks noChangeArrowheads="1"/>
              </p:cNvSpPr>
              <p:nvPr/>
            </p:nvSpPr>
            <p:spPr bwMode="auto">
              <a:xfrm>
                <a:off x="1625600" y="2328863"/>
                <a:ext cx="1005840" cy="10064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 sz="2400" noProof="0" dirty="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706664" y="2410252"/>
                <a:ext cx="843714" cy="843701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alpha val="20000"/>
                    </a:schemeClr>
                  </a:gs>
                  <a:gs pos="100000">
                    <a:schemeClr val="bg1">
                      <a:alpha val="1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600" b="1" noProof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45" name="Freeform 5"/>
          <p:cNvSpPr>
            <a:spLocks/>
          </p:cNvSpPr>
          <p:nvPr/>
        </p:nvSpPr>
        <p:spPr bwMode="auto">
          <a:xfrm>
            <a:off x="2766150" y="2510671"/>
            <a:ext cx="2161593" cy="3141831"/>
          </a:xfrm>
          <a:prstGeom prst="roundRect">
            <a:avLst>
              <a:gd name="adj" fmla="val 4301"/>
            </a:avLst>
          </a:prstGeom>
          <a:solidFill>
            <a:schemeClr val="accent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PE" sz="2400" noProof="0" dirty="0"/>
          </a:p>
        </p:txBody>
      </p:sp>
      <p:grpSp>
        <p:nvGrpSpPr>
          <p:cNvPr id="53" name="Group 52"/>
          <p:cNvGrpSpPr/>
          <p:nvPr/>
        </p:nvGrpSpPr>
        <p:grpSpPr>
          <a:xfrm>
            <a:off x="3127992" y="1791263"/>
            <a:ext cx="1437907" cy="1438816"/>
            <a:chOff x="2419926" y="1188404"/>
            <a:chExt cx="930566" cy="931154"/>
          </a:xfrm>
        </p:grpSpPr>
        <p:sp>
          <p:nvSpPr>
            <p:cNvPr id="46" name="Oval 11"/>
            <p:cNvSpPr>
              <a:spLocks noChangeArrowheads="1"/>
            </p:cNvSpPr>
            <p:nvPr/>
          </p:nvSpPr>
          <p:spPr bwMode="auto">
            <a:xfrm>
              <a:off x="2419926" y="1188404"/>
              <a:ext cx="930566" cy="9311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2454851" y="1223351"/>
              <a:ext cx="860716" cy="861260"/>
              <a:chOff x="1625600" y="2328863"/>
              <a:chExt cx="1005840" cy="1006475"/>
            </a:xfrm>
          </p:grpSpPr>
          <p:sp>
            <p:nvSpPr>
              <p:cNvPr id="48" name="Oval 11"/>
              <p:cNvSpPr>
                <a:spLocks noChangeArrowheads="1"/>
              </p:cNvSpPr>
              <p:nvPr/>
            </p:nvSpPr>
            <p:spPr bwMode="auto">
              <a:xfrm>
                <a:off x="1625600" y="2328863"/>
                <a:ext cx="1005840" cy="10064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 sz="2400" noProof="0" dirty="0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1706664" y="2410252"/>
                <a:ext cx="843714" cy="843701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alpha val="20000"/>
                    </a:schemeClr>
                  </a:gs>
                  <a:gs pos="100000">
                    <a:schemeClr val="bg1">
                      <a:alpha val="1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600" b="1" noProof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57" name="Rectangle 56"/>
          <p:cNvSpPr/>
          <p:nvPr/>
        </p:nvSpPr>
        <p:spPr>
          <a:xfrm flipH="1">
            <a:off x="773434" y="3727563"/>
            <a:ext cx="1648913" cy="126092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E" sz="1600" b="1" noProof="0">
                <a:solidFill>
                  <a:schemeClr val="bg1"/>
                </a:solidFill>
                <a:latin typeface="Outfit" pitchFamily="2" charset="0"/>
              </a:rPr>
              <a:t>Título 01</a:t>
            </a:r>
          </a:p>
          <a:p>
            <a:pPr algn="ctr">
              <a:lnSpc>
                <a:spcPct val="120000"/>
              </a:lnSpc>
            </a:pP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Lorem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ipsum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dolor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sit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amet,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consectetur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adipiscing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elit, sed.</a:t>
            </a:r>
          </a:p>
          <a:p>
            <a:pPr algn="ctr">
              <a:lnSpc>
                <a:spcPct val="120000"/>
              </a:lnSpc>
            </a:pPr>
            <a:endParaRPr lang="es-PE" sz="1333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58" name="Rectangle 57"/>
          <p:cNvSpPr/>
          <p:nvPr/>
        </p:nvSpPr>
        <p:spPr>
          <a:xfrm flipH="1">
            <a:off x="3022490" y="3727563"/>
            <a:ext cx="1648913" cy="126092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E" sz="1600" b="1" noProof="0">
                <a:solidFill>
                  <a:schemeClr val="bg1"/>
                </a:solidFill>
                <a:latin typeface="Outfit" pitchFamily="2" charset="0"/>
              </a:rPr>
              <a:t>Título 02</a:t>
            </a:r>
          </a:p>
          <a:p>
            <a:pPr algn="ctr">
              <a:lnSpc>
                <a:spcPct val="120000"/>
              </a:lnSpc>
            </a:pP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Lorem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ipsum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dolor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sit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amet,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consectetur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adipiscing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elit, sed.</a:t>
            </a:r>
          </a:p>
          <a:p>
            <a:pPr algn="ctr">
              <a:lnSpc>
                <a:spcPct val="120000"/>
              </a:lnSpc>
            </a:pPr>
            <a:endParaRPr lang="es-PE" sz="1333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5271546" y="3727563"/>
            <a:ext cx="1648913" cy="126092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E" sz="1600" b="1" noProof="0">
                <a:solidFill>
                  <a:schemeClr val="bg1"/>
                </a:solidFill>
                <a:latin typeface="Outfit" pitchFamily="2" charset="0"/>
              </a:rPr>
              <a:t>Título 03</a:t>
            </a:r>
          </a:p>
          <a:p>
            <a:pPr algn="ctr">
              <a:lnSpc>
                <a:spcPct val="120000"/>
              </a:lnSpc>
            </a:pP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Lorem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ipsum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dolor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sit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amet,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consectetur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adipiscing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elit, sed.</a:t>
            </a:r>
          </a:p>
          <a:p>
            <a:pPr algn="ctr">
              <a:lnSpc>
                <a:spcPct val="120000"/>
              </a:lnSpc>
            </a:pPr>
            <a:endParaRPr lang="es-PE" sz="1333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7520602" y="3727563"/>
            <a:ext cx="1648913" cy="126092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E" sz="1600" b="1" noProof="0">
                <a:solidFill>
                  <a:schemeClr val="bg1"/>
                </a:solidFill>
                <a:latin typeface="Outfit" pitchFamily="2" charset="0"/>
              </a:rPr>
              <a:t>Título 04</a:t>
            </a:r>
          </a:p>
          <a:p>
            <a:pPr algn="ctr">
              <a:lnSpc>
                <a:spcPct val="120000"/>
              </a:lnSpc>
            </a:pP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Lorem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ipsum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dolor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sit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amet,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consectetur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adipiscing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elit, sed.</a:t>
            </a:r>
          </a:p>
          <a:p>
            <a:pPr algn="ctr">
              <a:lnSpc>
                <a:spcPct val="120000"/>
              </a:lnSpc>
            </a:pPr>
            <a:endParaRPr lang="es-PE" sz="1333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9769660" y="3727561"/>
            <a:ext cx="1648913" cy="126092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E" sz="1600" b="1" noProof="0">
                <a:solidFill>
                  <a:schemeClr val="bg1"/>
                </a:solidFill>
                <a:latin typeface="Outfit" pitchFamily="2" charset="0"/>
              </a:rPr>
              <a:t>Título 05</a:t>
            </a:r>
          </a:p>
          <a:p>
            <a:pPr algn="ctr">
              <a:lnSpc>
                <a:spcPct val="120000"/>
              </a:lnSpc>
            </a:pP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Lorem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ipsum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dolor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sit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amet,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consectetur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</a:t>
            </a:r>
            <a:r>
              <a:rPr lang="es-PE" sz="1333" noProof="0" err="1">
                <a:solidFill>
                  <a:schemeClr val="bg1"/>
                </a:solidFill>
                <a:latin typeface="Outfit" pitchFamily="2" charset="0"/>
              </a:rPr>
              <a:t>adipiscing</a:t>
            </a:r>
            <a:r>
              <a:rPr lang="es-PE" sz="1333" noProof="0">
                <a:solidFill>
                  <a:schemeClr val="bg1"/>
                </a:solidFill>
                <a:latin typeface="Outfit" pitchFamily="2" charset="0"/>
              </a:rPr>
              <a:t> elit, sed.</a:t>
            </a:r>
          </a:p>
          <a:p>
            <a:pPr algn="ctr">
              <a:lnSpc>
                <a:spcPct val="120000"/>
              </a:lnSpc>
            </a:pPr>
            <a:endParaRPr lang="es-PE" sz="1333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1351873" y="2226025"/>
            <a:ext cx="492032" cy="569291"/>
            <a:chOff x="3505200" y="446088"/>
            <a:chExt cx="384175" cy="444500"/>
          </a:xfrm>
          <a:solidFill>
            <a:schemeClr val="bg1"/>
          </a:solidFill>
        </p:grpSpPr>
        <p:sp>
          <p:nvSpPr>
            <p:cNvPr id="108" name="Freeform 26"/>
            <p:cNvSpPr>
              <a:spLocks noEditPoints="1"/>
            </p:cNvSpPr>
            <p:nvPr/>
          </p:nvSpPr>
          <p:spPr bwMode="auto">
            <a:xfrm>
              <a:off x="3535363" y="463550"/>
              <a:ext cx="342900" cy="427038"/>
            </a:xfrm>
            <a:custGeom>
              <a:avLst/>
              <a:gdLst>
                <a:gd name="T0" fmla="*/ 771 w 1156"/>
                <a:gd name="T1" fmla="*/ 137 h 1437"/>
                <a:gd name="T2" fmla="*/ 987 w 1156"/>
                <a:gd name="T3" fmla="*/ 14 h 1437"/>
                <a:gd name="T4" fmla="*/ 1141 w 1156"/>
                <a:gd name="T5" fmla="*/ 169 h 1437"/>
                <a:gd name="T6" fmla="*/ 1009 w 1156"/>
                <a:gd name="T7" fmla="*/ 387 h 1437"/>
                <a:gd name="T8" fmla="*/ 1035 w 1156"/>
                <a:gd name="T9" fmla="*/ 476 h 1437"/>
                <a:gd name="T10" fmla="*/ 751 w 1156"/>
                <a:gd name="T11" fmla="*/ 1046 h 1437"/>
                <a:gd name="T12" fmla="*/ 736 w 1156"/>
                <a:gd name="T13" fmla="*/ 1069 h 1437"/>
                <a:gd name="T14" fmla="*/ 736 w 1156"/>
                <a:gd name="T15" fmla="*/ 1235 h 1437"/>
                <a:gd name="T16" fmla="*/ 562 w 1156"/>
                <a:gd name="T17" fmla="*/ 1426 h 1437"/>
                <a:gd name="T18" fmla="*/ 356 w 1156"/>
                <a:gd name="T19" fmla="*/ 1275 h 1437"/>
                <a:gd name="T20" fmla="*/ 352 w 1156"/>
                <a:gd name="T21" fmla="*/ 1232 h 1437"/>
                <a:gd name="T22" fmla="*/ 352 w 1156"/>
                <a:gd name="T23" fmla="*/ 1064 h 1437"/>
                <a:gd name="T24" fmla="*/ 341 w 1156"/>
                <a:gd name="T25" fmla="*/ 1048 h 1437"/>
                <a:gd name="T26" fmla="*/ 47 w 1156"/>
                <a:gd name="T27" fmla="*/ 672 h 1437"/>
                <a:gd name="T28" fmla="*/ 425 w 1156"/>
                <a:gd name="T29" fmla="*/ 98 h 1437"/>
                <a:gd name="T30" fmla="*/ 771 w 1156"/>
                <a:gd name="T31" fmla="*/ 137 h 1437"/>
                <a:gd name="T32" fmla="*/ 688 w 1156"/>
                <a:gd name="T33" fmla="*/ 1090 h 1437"/>
                <a:gd name="T34" fmla="*/ 688 w 1156"/>
                <a:gd name="T35" fmla="*/ 1040 h 1437"/>
                <a:gd name="T36" fmla="*/ 706 w 1156"/>
                <a:gd name="T37" fmla="*/ 1013 h 1437"/>
                <a:gd name="T38" fmla="*/ 722 w 1156"/>
                <a:gd name="T39" fmla="*/ 1007 h 1437"/>
                <a:gd name="T40" fmla="*/ 963 w 1156"/>
                <a:gd name="T41" fmla="*/ 407 h 1437"/>
                <a:gd name="T42" fmla="*/ 946 w 1156"/>
                <a:gd name="T43" fmla="*/ 395 h 1437"/>
                <a:gd name="T44" fmla="*/ 760 w 1156"/>
                <a:gd name="T45" fmla="*/ 199 h 1437"/>
                <a:gd name="T46" fmla="*/ 749 w 1156"/>
                <a:gd name="T47" fmla="*/ 180 h 1437"/>
                <a:gd name="T48" fmla="*/ 441 w 1156"/>
                <a:gd name="T49" fmla="*/ 143 h 1437"/>
                <a:gd name="T50" fmla="*/ 101 w 1156"/>
                <a:gd name="T51" fmla="*/ 697 h 1437"/>
                <a:gd name="T52" fmla="*/ 376 w 1156"/>
                <a:gd name="T53" fmla="*/ 1010 h 1437"/>
                <a:gd name="T54" fmla="*/ 400 w 1156"/>
                <a:gd name="T55" fmla="*/ 1046 h 1437"/>
                <a:gd name="T56" fmla="*/ 400 w 1156"/>
                <a:gd name="T57" fmla="*/ 1090 h 1437"/>
                <a:gd name="T58" fmla="*/ 688 w 1156"/>
                <a:gd name="T59" fmla="*/ 1090 h 1437"/>
                <a:gd name="T60" fmla="*/ 1096 w 1156"/>
                <a:gd name="T61" fmla="*/ 204 h 1437"/>
                <a:gd name="T62" fmla="*/ 954 w 1156"/>
                <a:gd name="T63" fmla="*/ 59 h 1437"/>
                <a:gd name="T64" fmla="*/ 808 w 1156"/>
                <a:gd name="T65" fmla="*/ 201 h 1437"/>
                <a:gd name="T66" fmla="*/ 950 w 1156"/>
                <a:gd name="T67" fmla="*/ 347 h 1437"/>
                <a:gd name="T68" fmla="*/ 1096 w 1156"/>
                <a:gd name="T69" fmla="*/ 204 h 1437"/>
                <a:gd name="T70" fmla="*/ 401 w 1156"/>
                <a:gd name="T71" fmla="*/ 1140 h 1437"/>
                <a:gd name="T72" fmla="*/ 401 w 1156"/>
                <a:gd name="T73" fmla="*/ 1234 h 1437"/>
                <a:gd name="T74" fmla="*/ 687 w 1156"/>
                <a:gd name="T75" fmla="*/ 1234 h 1437"/>
                <a:gd name="T76" fmla="*/ 687 w 1156"/>
                <a:gd name="T77" fmla="*/ 1140 h 1437"/>
                <a:gd name="T78" fmla="*/ 401 w 1156"/>
                <a:gd name="T79" fmla="*/ 1140 h 1437"/>
                <a:gd name="T80" fmla="*/ 678 w 1156"/>
                <a:gd name="T81" fmla="*/ 1284 h 1437"/>
                <a:gd name="T82" fmla="*/ 410 w 1156"/>
                <a:gd name="T83" fmla="*/ 1284 h 1437"/>
                <a:gd name="T84" fmla="*/ 544 w 1156"/>
                <a:gd name="T85" fmla="*/ 1379 h 1437"/>
                <a:gd name="T86" fmla="*/ 678 w 1156"/>
                <a:gd name="T87" fmla="*/ 1284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6" h="1437">
                  <a:moveTo>
                    <a:pt x="771" y="137"/>
                  </a:moveTo>
                  <a:cubicBezTo>
                    <a:pt x="813" y="35"/>
                    <a:pt x="910" y="0"/>
                    <a:pt x="987" y="14"/>
                  </a:cubicBezTo>
                  <a:cubicBezTo>
                    <a:pt x="1063" y="27"/>
                    <a:pt x="1129" y="93"/>
                    <a:pt x="1141" y="169"/>
                  </a:cubicBezTo>
                  <a:cubicBezTo>
                    <a:pt x="1156" y="266"/>
                    <a:pt x="1115" y="333"/>
                    <a:pt x="1009" y="387"/>
                  </a:cubicBezTo>
                  <a:cubicBezTo>
                    <a:pt x="1018" y="417"/>
                    <a:pt x="1029" y="446"/>
                    <a:pt x="1035" y="476"/>
                  </a:cubicBezTo>
                  <a:cubicBezTo>
                    <a:pt x="1089" y="708"/>
                    <a:pt x="970" y="946"/>
                    <a:pt x="751" y="1046"/>
                  </a:cubicBezTo>
                  <a:cubicBezTo>
                    <a:pt x="740" y="1051"/>
                    <a:pt x="736" y="1056"/>
                    <a:pt x="736" y="1069"/>
                  </a:cubicBezTo>
                  <a:cubicBezTo>
                    <a:pt x="736" y="1124"/>
                    <a:pt x="736" y="1180"/>
                    <a:pt x="736" y="1235"/>
                  </a:cubicBezTo>
                  <a:cubicBezTo>
                    <a:pt x="735" y="1335"/>
                    <a:pt x="662" y="1415"/>
                    <a:pt x="562" y="1426"/>
                  </a:cubicBezTo>
                  <a:cubicBezTo>
                    <a:pt x="468" y="1437"/>
                    <a:pt x="377" y="1371"/>
                    <a:pt x="356" y="1275"/>
                  </a:cubicBezTo>
                  <a:cubicBezTo>
                    <a:pt x="353" y="1261"/>
                    <a:pt x="352" y="1247"/>
                    <a:pt x="352" y="1232"/>
                  </a:cubicBezTo>
                  <a:cubicBezTo>
                    <a:pt x="352" y="1176"/>
                    <a:pt x="352" y="1120"/>
                    <a:pt x="352" y="1064"/>
                  </a:cubicBezTo>
                  <a:cubicBezTo>
                    <a:pt x="352" y="1055"/>
                    <a:pt x="349" y="1051"/>
                    <a:pt x="341" y="1048"/>
                  </a:cubicBezTo>
                  <a:cubicBezTo>
                    <a:pt x="179" y="973"/>
                    <a:pt x="80" y="848"/>
                    <a:pt x="47" y="672"/>
                  </a:cubicBezTo>
                  <a:cubicBezTo>
                    <a:pt x="0" y="418"/>
                    <a:pt x="172" y="158"/>
                    <a:pt x="425" y="98"/>
                  </a:cubicBezTo>
                  <a:cubicBezTo>
                    <a:pt x="535" y="71"/>
                    <a:pt x="655" y="80"/>
                    <a:pt x="771" y="137"/>
                  </a:cubicBezTo>
                  <a:close/>
                  <a:moveTo>
                    <a:pt x="688" y="1090"/>
                  </a:moveTo>
                  <a:cubicBezTo>
                    <a:pt x="688" y="1073"/>
                    <a:pt x="688" y="1057"/>
                    <a:pt x="688" y="1040"/>
                  </a:cubicBezTo>
                  <a:cubicBezTo>
                    <a:pt x="688" y="1027"/>
                    <a:pt x="693" y="1017"/>
                    <a:pt x="706" y="1013"/>
                  </a:cubicBezTo>
                  <a:cubicBezTo>
                    <a:pt x="711" y="1011"/>
                    <a:pt x="716" y="1009"/>
                    <a:pt x="722" y="1007"/>
                  </a:cubicBezTo>
                  <a:cubicBezTo>
                    <a:pt x="953" y="909"/>
                    <a:pt x="1063" y="635"/>
                    <a:pt x="963" y="407"/>
                  </a:cubicBezTo>
                  <a:cubicBezTo>
                    <a:pt x="960" y="400"/>
                    <a:pt x="957" y="395"/>
                    <a:pt x="946" y="395"/>
                  </a:cubicBezTo>
                  <a:cubicBezTo>
                    <a:pt x="840" y="391"/>
                    <a:pt x="758" y="305"/>
                    <a:pt x="760" y="199"/>
                  </a:cubicBezTo>
                  <a:cubicBezTo>
                    <a:pt x="761" y="189"/>
                    <a:pt x="758" y="184"/>
                    <a:pt x="749" y="180"/>
                  </a:cubicBezTo>
                  <a:cubicBezTo>
                    <a:pt x="650" y="131"/>
                    <a:pt x="548" y="119"/>
                    <a:pt x="441" y="143"/>
                  </a:cubicBezTo>
                  <a:cubicBezTo>
                    <a:pt x="196" y="200"/>
                    <a:pt x="39" y="454"/>
                    <a:pt x="101" y="697"/>
                  </a:cubicBezTo>
                  <a:cubicBezTo>
                    <a:pt x="140" y="847"/>
                    <a:pt x="233" y="951"/>
                    <a:pt x="376" y="1010"/>
                  </a:cubicBezTo>
                  <a:cubicBezTo>
                    <a:pt x="397" y="1019"/>
                    <a:pt x="400" y="1023"/>
                    <a:pt x="400" y="1046"/>
                  </a:cubicBezTo>
                  <a:cubicBezTo>
                    <a:pt x="400" y="1061"/>
                    <a:pt x="400" y="1076"/>
                    <a:pt x="400" y="1090"/>
                  </a:cubicBezTo>
                  <a:cubicBezTo>
                    <a:pt x="497" y="1090"/>
                    <a:pt x="592" y="1090"/>
                    <a:pt x="688" y="1090"/>
                  </a:cubicBezTo>
                  <a:close/>
                  <a:moveTo>
                    <a:pt x="1096" y="204"/>
                  </a:moveTo>
                  <a:cubicBezTo>
                    <a:pt x="1097" y="125"/>
                    <a:pt x="1033" y="60"/>
                    <a:pt x="954" y="59"/>
                  </a:cubicBezTo>
                  <a:cubicBezTo>
                    <a:pt x="875" y="58"/>
                    <a:pt x="809" y="122"/>
                    <a:pt x="808" y="201"/>
                  </a:cubicBezTo>
                  <a:cubicBezTo>
                    <a:pt x="807" y="280"/>
                    <a:pt x="871" y="346"/>
                    <a:pt x="950" y="347"/>
                  </a:cubicBezTo>
                  <a:cubicBezTo>
                    <a:pt x="1030" y="348"/>
                    <a:pt x="1095" y="284"/>
                    <a:pt x="1096" y="204"/>
                  </a:cubicBezTo>
                  <a:close/>
                  <a:moveTo>
                    <a:pt x="401" y="1140"/>
                  </a:moveTo>
                  <a:cubicBezTo>
                    <a:pt x="401" y="1172"/>
                    <a:pt x="401" y="1203"/>
                    <a:pt x="401" y="1234"/>
                  </a:cubicBezTo>
                  <a:cubicBezTo>
                    <a:pt x="497" y="1234"/>
                    <a:pt x="592" y="1234"/>
                    <a:pt x="687" y="1234"/>
                  </a:cubicBezTo>
                  <a:cubicBezTo>
                    <a:pt x="687" y="1202"/>
                    <a:pt x="687" y="1171"/>
                    <a:pt x="687" y="1140"/>
                  </a:cubicBezTo>
                  <a:cubicBezTo>
                    <a:pt x="591" y="1140"/>
                    <a:pt x="497" y="1140"/>
                    <a:pt x="401" y="1140"/>
                  </a:cubicBezTo>
                  <a:close/>
                  <a:moveTo>
                    <a:pt x="678" y="1284"/>
                  </a:moveTo>
                  <a:cubicBezTo>
                    <a:pt x="588" y="1284"/>
                    <a:pt x="499" y="1284"/>
                    <a:pt x="410" y="1284"/>
                  </a:cubicBezTo>
                  <a:cubicBezTo>
                    <a:pt x="427" y="1339"/>
                    <a:pt x="483" y="1379"/>
                    <a:pt x="544" y="1379"/>
                  </a:cubicBezTo>
                  <a:cubicBezTo>
                    <a:pt x="604" y="1379"/>
                    <a:pt x="661" y="1339"/>
                    <a:pt x="678" y="128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09" name="Freeform 27"/>
            <p:cNvSpPr>
              <a:spLocks/>
            </p:cNvSpPr>
            <p:nvPr/>
          </p:nvSpPr>
          <p:spPr bwMode="auto">
            <a:xfrm>
              <a:off x="3557588" y="496888"/>
              <a:ext cx="28575" cy="28575"/>
            </a:xfrm>
            <a:custGeom>
              <a:avLst/>
              <a:gdLst>
                <a:gd name="T0" fmla="*/ 31 w 96"/>
                <a:gd name="T1" fmla="*/ 0 h 96"/>
                <a:gd name="T2" fmla="*/ 96 w 96"/>
                <a:gd name="T3" fmla="*/ 66 h 96"/>
                <a:gd name="T4" fmla="*/ 65 w 96"/>
                <a:gd name="T5" fmla="*/ 96 h 96"/>
                <a:gd name="T6" fmla="*/ 0 w 96"/>
                <a:gd name="T7" fmla="*/ 31 h 96"/>
                <a:gd name="T8" fmla="*/ 31 w 96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6">
                  <a:moveTo>
                    <a:pt x="31" y="0"/>
                  </a:moveTo>
                  <a:cubicBezTo>
                    <a:pt x="52" y="22"/>
                    <a:pt x="74" y="44"/>
                    <a:pt x="96" y="66"/>
                  </a:cubicBezTo>
                  <a:cubicBezTo>
                    <a:pt x="86" y="76"/>
                    <a:pt x="75" y="86"/>
                    <a:pt x="65" y="96"/>
                  </a:cubicBezTo>
                  <a:cubicBezTo>
                    <a:pt x="44" y="75"/>
                    <a:pt x="22" y="53"/>
                    <a:pt x="0" y="31"/>
                  </a:cubicBezTo>
                  <a:cubicBezTo>
                    <a:pt x="9" y="21"/>
                    <a:pt x="20" y="11"/>
                    <a:pt x="3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10" name="Freeform 28"/>
            <p:cNvSpPr>
              <a:spLocks/>
            </p:cNvSpPr>
            <p:nvPr/>
          </p:nvSpPr>
          <p:spPr bwMode="auto">
            <a:xfrm>
              <a:off x="3557588" y="749300"/>
              <a:ext cx="28575" cy="28575"/>
            </a:xfrm>
            <a:custGeom>
              <a:avLst/>
              <a:gdLst>
                <a:gd name="T0" fmla="*/ 63 w 93"/>
                <a:gd name="T1" fmla="*/ 0 h 95"/>
                <a:gd name="T2" fmla="*/ 93 w 93"/>
                <a:gd name="T3" fmla="*/ 29 h 95"/>
                <a:gd name="T4" fmla="*/ 27 w 93"/>
                <a:gd name="T5" fmla="*/ 95 h 95"/>
                <a:gd name="T6" fmla="*/ 0 w 93"/>
                <a:gd name="T7" fmla="*/ 64 h 95"/>
                <a:gd name="T8" fmla="*/ 63 w 93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95">
                  <a:moveTo>
                    <a:pt x="63" y="0"/>
                  </a:moveTo>
                  <a:cubicBezTo>
                    <a:pt x="73" y="9"/>
                    <a:pt x="83" y="19"/>
                    <a:pt x="93" y="29"/>
                  </a:cubicBezTo>
                  <a:cubicBezTo>
                    <a:pt x="71" y="51"/>
                    <a:pt x="49" y="73"/>
                    <a:pt x="27" y="95"/>
                  </a:cubicBezTo>
                  <a:cubicBezTo>
                    <a:pt x="18" y="85"/>
                    <a:pt x="8" y="74"/>
                    <a:pt x="0" y="64"/>
                  </a:cubicBezTo>
                  <a:cubicBezTo>
                    <a:pt x="19" y="44"/>
                    <a:pt x="41" y="22"/>
                    <a:pt x="6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11" name="Freeform 29"/>
            <p:cNvSpPr>
              <a:spLocks/>
            </p:cNvSpPr>
            <p:nvPr/>
          </p:nvSpPr>
          <p:spPr bwMode="auto">
            <a:xfrm>
              <a:off x="3808413" y="749300"/>
              <a:ext cx="28575" cy="28575"/>
            </a:xfrm>
            <a:custGeom>
              <a:avLst/>
              <a:gdLst>
                <a:gd name="T0" fmla="*/ 63 w 96"/>
                <a:gd name="T1" fmla="*/ 93 h 93"/>
                <a:gd name="T2" fmla="*/ 0 w 96"/>
                <a:gd name="T3" fmla="*/ 30 h 93"/>
                <a:gd name="T4" fmla="*/ 31 w 96"/>
                <a:gd name="T5" fmla="*/ 0 h 93"/>
                <a:gd name="T6" fmla="*/ 96 w 96"/>
                <a:gd name="T7" fmla="*/ 65 h 93"/>
                <a:gd name="T8" fmla="*/ 63 w 96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3">
                  <a:moveTo>
                    <a:pt x="63" y="93"/>
                  </a:moveTo>
                  <a:cubicBezTo>
                    <a:pt x="43" y="74"/>
                    <a:pt x="22" y="52"/>
                    <a:pt x="0" y="30"/>
                  </a:cubicBezTo>
                  <a:cubicBezTo>
                    <a:pt x="10" y="20"/>
                    <a:pt x="21" y="9"/>
                    <a:pt x="31" y="0"/>
                  </a:cubicBezTo>
                  <a:cubicBezTo>
                    <a:pt x="52" y="21"/>
                    <a:pt x="74" y="43"/>
                    <a:pt x="96" y="65"/>
                  </a:cubicBezTo>
                  <a:cubicBezTo>
                    <a:pt x="86" y="74"/>
                    <a:pt x="75" y="83"/>
                    <a:pt x="63" y="9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12" name="Freeform 30"/>
            <p:cNvSpPr>
              <a:spLocks/>
            </p:cNvSpPr>
            <p:nvPr/>
          </p:nvSpPr>
          <p:spPr bwMode="auto">
            <a:xfrm>
              <a:off x="3690938" y="446088"/>
              <a:ext cx="12700" cy="26988"/>
            </a:xfrm>
            <a:custGeom>
              <a:avLst/>
              <a:gdLst>
                <a:gd name="T0" fmla="*/ 0 w 46"/>
                <a:gd name="T1" fmla="*/ 94 h 94"/>
                <a:gd name="T2" fmla="*/ 0 w 46"/>
                <a:gd name="T3" fmla="*/ 0 h 94"/>
                <a:gd name="T4" fmla="*/ 46 w 46"/>
                <a:gd name="T5" fmla="*/ 0 h 94"/>
                <a:gd name="T6" fmla="*/ 46 w 46"/>
                <a:gd name="T7" fmla="*/ 94 h 94"/>
                <a:gd name="T8" fmla="*/ 0 w 46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94">
                  <a:moveTo>
                    <a:pt x="0" y="94"/>
                  </a:moveTo>
                  <a:cubicBezTo>
                    <a:pt x="0" y="62"/>
                    <a:pt x="0" y="32"/>
                    <a:pt x="0" y="0"/>
                  </a:cubicBezTo>
                  <a:cubicBezTo>
                    <a:pt x="15" y="0"/>
                    <a:pt x="30" y="0"/>
                    <a:pt x="46" y="0"/>
                  </a:cubicBezTo>
                  <a:cubicBezTo>
                    <a:pt x="46" y="31"/>
                    <a:pt x="46" y="62"/>
                    <a:pt x="46" y="94"/>
                  </a:cubicBezTo>
                  <a:cubicBezTo>
                    <a:pt x="31" y="94"/>
                    <a:pt x="16" y="94"/>
                    <a:pt x="0" y="9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13" name="Freeform 31"/>
            <p:cNvSpPr>
              <a:spLocks/>
            </p:cNvSpPr>
            <p:nvPr/>
          </p:nvSpPr>
          <p:spPr bwMode="auto">
            <a:xfrm>
              <a:off x="3505200" y="630238"/>
              <a:ext cx="28575" cy="14288"/>
            </a:xfrm>
            <a:custGeom>
              <a:avLst/>
              <a:gdLst>
                <a:gd name="T0" fmla="*/ 0 w 94"/>
                <a:gd name="T1" fmla="*/ 0 h 46"/>
                <a:gd name="T2" fmla="*/ 94 w 94"/>
                <a:gd name="T3" fmla="*/ 0 h 46"/>
                <a:gd name="T4" fmla="*/ 94 w 94"/>
                <a:gd name="T5" fmla="*/ 46 h 46"/>
                <a:gd name="T6" fmla="*/ 0 w 94"/>
                <a:gd name="T7" fmla="*/ 46 h 46"/>
                <a:gd name="T8" fmla="*/ 0 w 9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46">
                  <a:moveTo>
                    <a:pt x="0" y="0"/>
                  </a:moveTo>
                  <a:cubicBezTo>
                    <a:pt x="32" y="0"/>
                    <a:pt x="63" y="0"/>
                    <a:pt x="94" y="0"/>
                  </a:cubicBezTo>
                  <a:cubicBezTo>
                    <a:pt x="94" y="15"/>
                    <a:pt x="94" y="30"/>
                    <a:pt x="94" y="46"/>
                  </a:cubicBezTo>
                  <a:cubicBezTo>
                    <a:pt x="63" y="46"/>
                    <a:pt x="32" y="46"/>
                    <a:pt x="0" y="46"/>
                  </a:cubicBezTo>
                  <a:cubicBezTo>
                    <a:pt x="0" y="31"/>
                    <a:pt x="0" y="16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14" name="Freeform 32"/>
            <p:cNvSpPr>
              <a:spLocks/>
            </p:cNvSpPr>
            <p:nvPr/>
          </p:nvSpPr>
          <p:spPr bwMode="auto">
            <a:xfrm>
              <a:off x="3860800" y="630238"/>
              <a:ext cx="28575" cy="14288"/>
            </a:xfrm>
            <a:custGeom>
              <a:avLst/>
              <a:gdLst>
                <a:gd name="T0" fmla="*/ 94 w 94"/>
                <a:gd name="T1" fmla="*/ 0 h 46"/>
                <a:gd name="T2" fmla="*/ 94 w 94"/>
                <a:gd name="T3" fmla="*/ 46 h 46"/>
                <a:gd name="T4" fmla="*/ 0 w 94"/>
                <a:gd name="T5" fmla="*/ 46 h 46"/>
                <a:gd name="T6" fmla="*/ 0 w 94"/>
                <a:gd name="T7" fmla="*/ 0 h 46"/>
                <a:gd name="T8" fmla="*/ 94 w 9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46">
                  <a:moveTo>
                    <a:pt x="94" y="0"/>
                  </a:moveTo>
                  <a:cubicBezTo>
                    <a:pt x="94" y="16"/>
                    <a:pt x="94" y="31"/>
                    <a:pt x="94" y="46"/>
                  </a:cubicBezTo>
                  <a:cubicBezTo>
                    <a:pt x="63" y="46"/>
                    <a:pt x="32" y="46"/>
                    <a:pt x="0" y="46"/>
                  </a:cubicBezTo>
                  <a:cubicBezTo>
                    <a:pt x="0" y="31"/>
                    <a:pt x="0" y="16"/>
                    <a:pt x="0" y="0"/>
                  </a:cubicBezTo>
                  <a:cubicBezTo>
                    <a:pt x="31" y="0"/>
                    <a:pt x="62" y="0"/>
                    <a:pt x="9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15" name="Freeform 33"/>
            <p:cNvSpPr>
              <a:spLocks noEditPoints="1"/>
            </p:cNvSpPr>
            <p:nvPr/>
          </p:nvSpPr>
          <p:spPr bwMode="auto">
            <a:xfrm>
              <a:off x="3611563" y="552450"/>
              <a:ext cx="171450" cy="177800"/>
            </a:xfrm>
            <a:custGeom>
              <a:avLst/>
              <a:gdLst>
                <a:gd name="T0" fmla="*/ 546 w 576"/>
                <a:gd name="T1" fmla="*/ 264 h 601"/>
                <a:gd name="T2" fmla="*/ 346 w 576"/>
                <a:gd name="T3" fmla="*/ 570 h 601"/>
                <a:gd name="T4" fmla="*/ 0 w 576"/>
                <a:gd name="T5" fmla="*/ 290 h 601"/>
                <a:gd name="T6" fmla="*/ 59 w 576"/>
                <a:gd name="T7" fmla="*/ 264 h 601"/>
                <a:gd name="T8" fmla="*/ 54 w 576"/>
                <a:gd name="T9" fmla="*/ 231 h 601"/>
                <a:gd name="T10" fmla="*/ 69 w 576"/>
                <a:gd name="T11" fmla="*/ 101 h 601"/>
                <a:gd name="T12" fmla="*/ 161 w 576"/>
                <a:gd name="T13" fmla="*/ 82 h 601"/>
                <a:gd name="T14" fmla="*/ 204 w 576"/>
                <a:gd name="T15" fmla="*/ 35 h 601"/>
                <a:gd name="T16" fmla="*/ 327 w 576"/>
                <a:gd name="T17" fmla="*/ 0 h 601"/>
                <a:gd name="T18" fmla="*/ 375 w 576"/>
                <a:gd name="T19" fmla="*/ 60 h 601"/>
                <a:gd name="T20" fmla="*/ 436 w 576"/>
                <a:gd name="T21" fmla="*/ 85 h 601"/>
                <a:gd name="T22" fmla="*/ 545 w 576"/>
                <a:gd name="T23" fmla="*/ 163 h 601"/>
                <a:gd name="T24" fmla="*/ 518 w 576"/>
                <a:gd name="T25" fmla="*/ 264 h 601"/>
                <a:gd name="T26" fmla="*/ 452 w 576"/>
                <a:gd name="T27" fmla="*/ 132 h 601"/>
                <a:gd name="T28" fmla="*/ 357 w 576"/>
                <a:gd name="T29" fmla="*/ 106 h 601"/>
                <a:gd name="T30" fmla="*/ 326 w 576"/>
                <a:gd name="T31" fmla="*/ 48 h 601"/>
                <a:gd name="T32" fmla="*/ 249 w 576"/>
                <a:gd name="T33" fmla="*/ 57 h 601"/>
                <a:gd name="T34" fmla="*/ 178 w 576"/>
                <a:gd name="T35" fmla="*/ 129 h 601"/>
                <a:gd name="T36" fmla="*/ 111 w 576"/>
                <a:gd name="T37" fmla="*/ 126 h 601"/>
                <a:gd name="T38" fmla="*/ 105 w 576"/>
                <a:gd name="T39" fmla="*/ 217 h 601"/>
                <a:gd name="T40" fmla="*/ 179 w 576"/>
                <a:gd name="T41" fmla="*/ 263 h 601"/>
                <a:gd name="T42" fmla="*/ 397 w 576"/>
                <a:gd name="T43" fmla="*/ 263 h 601"/>
                <a:gd name="T44" fmla="*/ 505 w 576"/>
                <a:gd name="T45" fmla="*/ 187 h 601"/>
                <a:gd name="T46" fmla="*/ 263 w 576"/>
                <a:gd name="T47" fmla="*/ 313 h 601"/>
                <a:gd name="T48" fmla="*/ 182 w 576"/>
                <a:gd name="T49" fmla="*/ 392 h 601"/>
                <a:gd name="T50" fmla="*/ 263 w 576"/>
                <a:gd name="T51" fmla="*/ 313 h 601"/>
                <a:gd name="T52" fmla="*/ 313 w 576"/>
                <a:gd name="T53" fmla="*/ 386 h 601"/>
                <a:gd name="T54" fmla="*/ 405 w 576"/>
                <a:gd name="T55" fmla="*/ 313 h 601"/>
                <a:gd name="T56" fmla="*/ 453 w 576"/>
                <a:gd name="T57" fmla="*/ 313 h 601"/>
                <a:gd name="T58" fmla="*/ 492 w 576"/>
                <a:gd name="T59" fmla="*/ 414 h 601"/>
                <a:gd name="T60" fmla="*/ 453 w 576"/>
                <a:gd name="T61" fmla="*/ 313 h 601"/>
                <a:gd name="T62" fmla="*/ 123 w 576"/>
                <a:gd name="T63" fmla="*/ 313 h 601"/>
                <a:gd name="T64" fmla="*/ 85 w 576"/>
                <a:gd name="T65" fmla="*/ 414 h 601"/>
                <a:gd name="T66" fmla="*/ 229 w 576"/>
                <a:gd name="T67" fmla="*/ 263 h 601"/>
                <a:gd name="T68" fmla="*/ 288 w 576"/>
                <a:gd name="T69" fmla="*/ 204 h 601"/>
                <a:gd name="T70" fmla="*/ 264 w 576"/>
                <a:gd name="T71" fmla="*/ 434 h 601"/>
                <a:gd name="T72" fmla="*/ 264 w 576"/>
                <a:gd name="T73" fmla="*/ 519 h 601"/>
                <a:gd name="T74" fmla="*/ 313 w 576"/>
                <a:gd name="T75" fmla="*/ 522 h 601"/>
                <a:gd name="T76" fmla="*/ 313 w 576"/>
                <a:gd name="T77" fmla="*/ 434 h 601"/>
                <a:gd name="T78" fmla="*/ 168 w 576"/>
                <a:gd name="T79" fmla="*/ 497 h 601"/>
                <a:gd name="T80" fmla="*/ 149 w 576"/>
                <a:gd name="T81" fmla="*/ 447 h 601"/>
                <a:gd name="T82" fmla="*/ 168 w 576"/>
                <a:gd name="T83" fmla="*/ 497 h 601"/>
                <a:gd name="T84" fmla="*/ 405 w 576"/>
                <a:gd name="T85" fmla="*/ 494 h 601"/>
                <a:gd name="T86" fmla="*/ 462 w 576"/>
                <a:gd name="T87" fmla="*/ 45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6" h="601">
                  <a:moveTo>
                    <a:pt x="518" y="264"/>
                  </a:moveTo>
                  <a:cubicBezTo>
                    <a:pt x="527" y="264"/>
                    <a:pt x="536" y="264"/>
                    <a:pt x="546" y="264"/>
                  </a:cubicBezTo>
                  <a:cubicBezTo>
                    <a:pt x="567" y="264"/>
                    <a:pt x="576" y="273"/>
                    <a:pt x="576" y="294"/>
                  </a:cubicBezTo>
                  <a:cubicBezTo>
                    <a:pt x="576" y="425"/>
                    <a:pt x="475" y="546"/>
                    <a:pt x="346" y="570"/>
                  </a:cubicBezTo>
                  <a:cubicBezTo>
                    <a:pt x="184" y="601"/>
                    <a:pt x="36" y="501"/>
                    <a:pt x="5" y="339"/>
                  </a:cubicBezTo>
                  <a:cubicBezTo>
                    <a:pt x="2" y="323"/>
                    <a:pt x="1" y="306"/>
                    <a:pt x="0" y="290"/>
                  </a:cubicBezTo>
                  <a:cubicBezTo>
                    <a:pt x="0" y="274"/>
                    <a:pt x="9" y="265"/>
                    <a:pt x="25" y="264"/>
                  </a:cubicBezTo>
                  <a:cubicBezTo>
                    <a:pt x="36" y="264"/>
                    <a:pt x="47" y="264"/>
                    <a:pt x="59" y="264"/>
                  </a:cubicBezTo>
                  <a:cubicBezTo>
                    <a:pt x="60" y="256"/>
                    <a:pt x="61" y="250"/>
                    <a:pt x="61" y="243"/>
                  </a:cubicBezTo>
                  <a:cubicBezTo>
                    <a:pt x="60" y="239"/>
                    <a:pt x="57" y="233"/>
                    <a:pt x="54" y="231"/>
                  </a:cubicBezTo>
                  <a:cubicBezTo>
                    <a:pt x="24" y="215"/>
                    <a:pt x="16" y="189"/>
                    <a:pt x="33" y="160"/>
                  </a:cubicBezTo>
                  <a:cubicBezTo>
                    <a:pt x="45" y="140"/>
                    <a:pt x="57" y="120"/>
                    <a:pt x="69" y="101"/>
                  </a:cubicBezTo>
                  <a:cubicBezTo>
                    <a:pt x="84" y="77"/>
                    <a:pt x="110" y="70"/>
                    <a:pt x="135" y="83"/>
                  </a:cubicBezTo>
                  <a:cubicBezTo>
                    <a:pt x="145" y="89"/>
                    <a:pt x="153" y="90"/>
                    <a:pt x="161" y="82"/>
                  </a:cubicBezTo>
                  <a:cubicBezTo>
                    <a:pt x="164" y="80"/>
                    <a:pt x="167" y="78"/>
                    <a:pt x="169" y="77"/>
                  </a:cubicBezTo>
                  <a:cubicBezTo>
                    <a:pt x="188" y="69"/>
                    <a:pt x="203" y="61"/>
                    <a:pt x="204" y="35"/>
                  </a:cubicBezTo>
                  <a:cubicBezTo>
                    <a:pt x="205" y="14"/>
                    <a:pt x="227" y="0"/>
                    <a:pt x="249" y="0"/>
                  </a:cubicBezTo>
                  <a:cubicBezTo>
                    <a:pt x="275" y="0"/>
                    <a:pt x="301" y="0"/>
                    <a:pt x="327" y="0"/>
                  </a:cubicBezTo>
                  <a:cubicBezTo>
                    <a:pt x="354" y="1"/>
                    <a:pt x="374" y="20"/>
                    <a:pt x="375" y="49"/>
                  </a:cubicBezTo>
                  <a:cubicBezTo>
                    <a:pt x="375" y="53"/>
                    <a:pt x="375" y="58"/>
                    <a:pt x="375" y="60"/>
                  </a:cubicBezTo>
                  <a:cubicBezTo>
                    <a:pt x="391" y="70"/>
                    <a:pt x="406" y="78"/>
                    <a:pt x="421" y="86"/>
                  </a:cubicBezTo>
                  <a:cubicBezTo>
                    <a:pt x="425" y="88"/>
                    <a:pt x="431" y="87"/>
                    <a:pt x="436" y="85"/>
                  </a:cubicBezTo>
                  <a:cubicBezTo>
                    <a:pt x="472" y="70"/>
                    <a:pt x="492" y="76"/>
                    <a:pt x="512" y="109"/>
                  </a:cubicBezTo>
                  <a:cubicBezTo>
                    <a:pt x="523" y="127"/>
                    <a:pt x="534" y="145"/>
                    <a:pt x="545" y="163"/>
                  </a:cubicBezTo>
                  <a:cubicBezTo>
                    <a:pt x="558" y="186"/>
                    <a:pt x="554" y="212"/>
                    <a:pt x="532" y="225"/>
                  </a:cubicBezTo>
                  <a:cubicBezTo>
                    <a:pt x="515" y="234"/>
                    <a:pt x="512" y="246"/>
                    <a:pt x="518" y="264"/>
                  </a:cubicBezTo>
                  <a:close/>
                  <a:moveTo>
                    <a:pt x="466" y="125"/>
                  </a:moveTo>
                  <a:cubicBezTo>
                    <a:pt x="460" y="128"/>
                    <a:pt x="456" y="130"/>
                    <a:pt x="452" y="132"/>
                  </a:cubicBezTo>
                  <a:cubicBezTo>
                    <a:pt x="433" y="141"/>
                    <a:pt x="415" y="140"/>
                    <a:pt x="397" y="128"/>
                  </a:cubicBezTo>
                  <a:cubicBezTo>
                    <a:pt x="384" y="120"/>
                    <a:pt x="370" y="113"/>
                    <a:pt x="357" y="106"/>
                  </a:cubicBezTo>
                  <a:cubicBezTo>
                    <a:pt x="338" y="97"/>
                    <a:pt x="328" y="82"/>
                    <a:pt x="327" y="61"/>
                  </a:cubicBezTo>
                  <a:cubicBezTo>
                    <a:pt x="327" y="57"/>
                    <a:pt x="326" y="53"/>
                    <a:pt x="326" y="48"/>
                  </a:cubicBezTo>
                  <a:cubicBezTo>
                    <a:pt x="300" y="48"/>
                    <a:pt x="275" y="48"/>
                    <a:pt x="250" y="48"/>
                  </a:cubicBezTo>
                  <a:cubicBezTo>
                    <a:pt x="250" y="52"/>
                    <a:pt x="249" y="54"/>
                    <a:pt x="249" y="57"/>
                  </a:cubicBezTo>
                  <a:cubicBezTo>
                    <a:pt x="250" y="82"/>
                    <a:pt x="238" y="98"/>
                    <a:pt x="214" y="108"/>
                  </a:cubicBezTo>
                  <a:cubicBezTo>
                    <a:pt x="201" y="114"/>
                    <a:pt x="190" y="122"/>
                    <a:pt x="178" y="129"/>
                  </a:cubicBezTo>
                  <a:cubicBezTo>
                    <a:pt x="164" y="137"/>
                    <a:pt x="150" y="141"/>
                    <a:pt x="135" y="136"/>
                  </a:cubicBezTo>
                  <a:cubicBezTo>
                    <a:pt x="127" y="133"/>
                    <a:pt x="120" y="129"/>
                    <a:pt x="111" y="126"/>
                  </a:cubicBezTo>
                  <a:cubicBezTo>
                    <a:pt x="98" y="146"/>
                    <a:pt x="85" y="167"/>
                    <a:pt x="74" y="184"/>
                  </a:cubicBezTo>
                  <a:cubicBezTo>
                    <a:pt x="86" y="196"/>
                    <a:pt x="100" y="205"/>
                    <a:pt x="105" y="217"/>
                  </a:cubicBezTo>
                  <a:cubicBezTo>
                    <a:pt x="111" y="231"/>
                    <a:pt x="109" y="247"/>
                    <a:pt x="110" y="263"/>
                  </a:cubicBezTo>
                  <a:cubicBezTo>
                    <a:pt x="132" y="263"/>
                    <a:pt x="156" y="263"/>
                    <a:pt x="179" y="263"/>
                  </a:cubicBezTo>
                  <a:cubicBezTo>
                    <a:pt x="190" y="195"/>
                    <a:pt x="230" y="156"/>
                    <a:pt x="289" y="156"/>
                  </a:cubicBezTo>
                  <a:cubicBezTo>
                    <a:pt x="346" y="156"/>
                    <a:pt x="387" y="196"/>
                    <a:pt x="397" y="263"/>
                  </a:cubicBezTo>
                  <a:cubicBezTo>
                    <a:pt x="420" y="263"/>
                    <a:pt x="443" y="263"/>
                    <a:pt x="469" y="263"/>
                  </a:cubicBezTo>
                  <a:cubicBezTo>
                    <a:pt x="461" y="229"/>
                    <a:pt x="467" y="201"/>
                    <a:pt x="505" y="187"/>
                  </a:cubicBezTo>
                  <a:cubicBezTo>
                    <a:pt x="491" y="166"/>
                    <a:pt x="479" y="146"/>
                    <a:pt x="466" y="125"/>
                  </a:cubicBezTo>
                  <a:close/>
                  <a:moveTo>
                    <a:pt x="263" y="313"/>
                  </a:moveTo>
                  <a:cubicBezTo>
                    <a:pt x="232" y="313"/>
                    <a:pt x="203" y="313"/>
                    <a:pt x="171" y="313"/>
                  </a:cubicBezTo>
                  <a:cubicBezTo>
                    <a:pt x="175" y="340"/>
                    <a:pt x="178" y="366"/>
                    <a:pt x="182" y="392"/>
                  </a:cubicBezTo>
                  <a:cubicBezTo>
                    <a:pt x="211" y="390"/>
                    <a:pt x="237" y="388"/>
                    <a:pt x="263" y="386"/>
                  </a:cubicBezTo>
                  <a:cubicBezTo>
                    <a:pt x="263" y="362"/>
                    <a:pt x="263" y="338"/>
                    <a:pt x="263" y="313"/>
                  </a:cubicBezTo>
                  <a:close/>
                  <a:moveTo>
                    <a:pt x="313" y="313"/>
                  </a:moveTo>
                  <a:cubicBezTo>
                    <a:pt x="313" y="338"/>
                    <a:pt x="313" y="362"/>
                    <a:pt x="313" y="386"/>
                  </a:cubicBezTo>
                  <a:cubicBezTo>
                    <a:pt x="340" y="388"/>
                    <a:pt x="366" y="390"/>
                    <a:pt x="394" y="392"/>
                  </a:cubicBezTo>
                  <a:cubicBezTo>
                    <a:pt x="398" y="366"/>
                    <a:pt x="401" y="340"/>
                    <a:pt x="405" y="313"/>
                  </a:cubicBezTo>
                  <a:cubicBezTo>
                    <a:pt x="373" y="313"/>
                    <a:pt x="343" y="313"/>
                    <a:pt x="313" y="313"/>
                  </a:cubicBezTo>
                  <a:close/>
                  <a:moveTo>
                    <a:pt x="453" y="313"/>
                  </a:moveTo>
                  <a:cubicBezTo>
                    <a:pt x="449" y="343"/>
                    <a:pt x="445" y="372"/>
                    <a:pt x="441" y="401"/>
                  </a:cubicBezTo>
                  <a:cubicBezTo>
                    <a:pt x="459" y="405"/>
                    <a:pt x="475" y="410"/>
                    <a:pt x="492" y="414"/>
                  </a:cubicBezTo>
                  <a:cubicBezTo>
                    <a:pt x="511" y="383"/>
                    <a:pt x="523" y="350"/>
                    <a:pt x="526" y="313"/>
                  </a:cubicBezTo>
                  <a:cubicBezTo>
                    <a:pt x="501" y="313"/>
                    <a:pt x="478" y="313"/>
                    <a:pt x="453" y="313"/>
                  </a:cubicBezTo>
                  <a:close/>
                  <a:moveTo>
                    <a:pt x="134" y="400"/>
                  </a:moveTo>
                  <a:cubicBezTo>
                    <a:pt x="130" y="370"/>
                    <a:pt x="127" y="342"/>
                    <a:pt x="123" y="313"/>
                  </a:cubicBezTo>
                  <a:cubicBezTo>
                    <a:pt x="99" y="313"/>
                    <a:pt x="75" y="313"/>
                    <a:pt x="50" y="313"/>
                  </a:cubicBezTo>
                  <a:cubicBezTo>
                    <a:pt x="53" y="350"/>
                    <a:pt x="65" y="384"/>
                    <a:pt x="85" y="414"/>
                  </a:cubicBezTo>
                  <a:cubicBezTo>
                    <a:pt x="102" y="409"/>
                    <a:pt x="118" y="405"/>
                    <a:pt x="134" y="400"/>
                  </a:cubicBezTo>
                  <a:close/>
                  <a:moveTo>
                    <a:pt x="229" y="263"/>
                  </a:moveTo>
                  <a:cubicBezTo>
                    <a:pt x="269" y="263"/>
                    <a:pt x="308" y="263"/>
                    <a:pt x="347" y="263"/>
                  </a:cubicBezTo>
                  <a:cubicBezTo>
                    <a:pt x="346" y="229"/>
                    <a:pt x="321" y="204"/>
                    <a:pt x="288" y="204"/>
                  </a:cubicBezTo>
                  <a:cubicBezTo>
                    <a:pt x="255" y="204"/>
                    <a:pt x="230" y="229"/>
                    <a:pt x="229" y="263"/>
                  </a:cubicBezTo>
                  <a:close/>
                  <a:moveTo>
                    <a:pt x="264" y="434"/>
                  </a:moveTo>
                  <a:cubicBezTo>
                    <a:pt x="241" y="436"/>
                    <a:pt x="221" y="437"/>
                    <a:pt x="200" y="439"/>
                  </a:cubicBezTo>
                  <a:cubicBezTo>
                    <a:pt x="205" y="470"/>
                    <a:pt x="239" y="512"/>
                    <a:pt x="264" y="519"/>
                  </a:cubicBezTo>
                  <a:cubicBezTo>
                    <a:pt x="264" y="491"/>
                    <a:pt x="264" y="464"/>
                    <a:pt x="264" y="434"/>
                  </a:cubicBezTo>
                  <a:close/>
                  <a:moveTo>
                    <a:pt x="313" y="522"/>
                  </a:moveTo>
                  <a:cubicBezTo>
                    <a:pt x="345" y="501"/>
                    <a:pt x="366" y="475"/>
                    <a:pt x="378" y="439"/>
                  </a:cubicBezTo>
                  <a:cubicBezTo>
                    <a:pt x="355" y="437"/>
                    <a:pt x="334" y="436"/>
                    <a:pt x="313" y="434"/>
                  </a:cubicBezTo>
                  <a:cubicBezTo>
                    <a:pt x="313" y="464"/>
                    <a:pt x="313" y="491"/>
                    <a:pt x="313" y="522"/>
                  </a:cubicBezTo>
                  <a:close/>
                  <a:moveTo>
                    <a:pt x="168" y="497"/>
                  </a:moveTo>
                  <a:cubicBezTo>
                    <a:pt x="169" y="496"/>
                    <a:pt x="170" y="495"/>
                    <a:pt x="171" y="493"/>
                  </a:cubicBezTo>
                  <a:cubicBezTo>
                    <a:pt x="164" y="478"/>
                    <a:pt x="156" y="462"/>
                    <a:pt x="149" y="447"/>
                  </a:cubicBezTo>
                  <a:cubicBezTo>
                    <a:pt x="138" y="449"/>
                    <a:pt x="129" y="452"/>
                    <a:pt x="114" y="455"/>
                  </a:cubicBezTo>
                  <a:cubicBezTo>
                    <a:pt x="134" y="471"/>
                    <a:pt x="151" y="484"/>
                    <a:pt x="168" y="497"/>
                  </a:cubicBezTo>
                  <a:close/>
                  <a:moveTo>
                    <a:pt x="427" y="447"/>
                  </a:moveTo>
                  <a:cubicBezTo>
                    <a:pt x="419" y="463"/>
                    <a:pt x="412" y="479"/>
                    <a:pt x="405" y="494"/>
                  </a:cubicBezTo>
                  <a:cubicBezTo>
                    <a:pt x="406" y="495"/>
                    <a:pt x="407" y="496"/>
                    <a:pt x="408" y="497"/>
                  </a:cubicBezTo>
                  <a:cubicBezTo>
                    <a:pt x="425" y="484"/>
                    <a:pt x="442" y="471"/>
                    <a:pt x="462" y="455"/>
                  </a:cubicBezTo>
                  <a:cubicBezTo>
                    <a:pt x="447" y="452"/>
                    <a:pt x="437" y="449"/>
                    <a:pt x="427" y="4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16" name="Freeform 34"/>
            <p:cNvSpPr>
              <a:spLocks/>
            </p:cNvSpPr>
            <p:nvPr/>
          </p:nvSpPr>
          <p:spPr bwMode="auto">
            <a:xfrm>
              <a:off x="3797300" y="495300"/>
              <a:ext cx="28575" cy="42863"/>
            </a:xfrm>
            <a:custGeom>
              <a:avLst/>
              <a:gdLst>
                <a:gd name="T0" fmla="*/ 0 w 95"/>
                <a:gd name="T1" fmla="*/ 143 h 143"/>
                <a:gd name="T2" fmla="*/ 0 w 95"/>
                <a:gd name="T3" fmla="*/ 96 h 143"/>
                <a:gd name="T4" fmla="*/ 46 w 95"/>
                <a:gd name="T5" fmla="*/ 96 h 143"/>
                <a:gd name="T6" fmla="*/ 46 w 95"/>
                <a:gd name="T7" fmla="*/ 0 h 143"/>
                <a:gd name="T8" fmla="*/ 95 w 95"/>
                <a:gd name="T9" fmla="*/ 0 h 143"/>
                <a:gd name="T10" fmla="*/ 95 w 95"/>
                <a:gd name="T11" fmla="*/ 56 h 143"/>
                <a:gd name="T12" fmla="*/ 95 w 95"/>
                <a:gd name="T13" fmla="*/ 118 h 143"/>
                <a:gd name="T14" fmla="*/ 71 w 95"/>
                <a:gd name="T15" fmla="*/ 143 h 143"/>
                <a:gd name="T16" fmla="*/ 0 w 95"/>
                <a:gd name="T17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43">
                  <a:moveTo>
                    <a:pt x="0" y="143"/>
                  </a:moveTo>
                  <a:cubicBezTo>
                    <a:pt x="0" y="126"/>
                    <a:pt x="0" y="111"/>
                    <a:pt x="0" y="96"/>
                  </a:cubicBezTo>
                  <a:cubicBezTo>
                    <a:pt x="15" y="96"/>
                    <a:pt x="30" y="96"/>
                    <a:pt x="46" y="96"/>
                  </a:cubicBezTo>
                  <a:cubicBezTo>
                    <a:pt x="46" y="63"/>
                    <a:pt x="46" y="32"/>
                    <a:pt x="46" y="0"/>
                  </a:cubicBezTo>
                  <a:cubicBezTo>
                    <a:pt x="63" y="0"/>
                    <a:pt x="78" y="0"/>
                    <a:pt x="95" y="0"/>
                  </a:cubicBezTo>
                  <a:cubicBezTo>
                    <a:pt x="95" y="19"/>
                    <a:pt x="95" y="37"/>
                    <a:pt x="95" y="56"/>
                  </a:cubicBezTo>
                  <a:cubicBezTo>
                    <a:pt x="95" y="77"/>
                    <a:pt x="95" y="97"/>
                    <a:pt x="95" y="118"/>
                  </a:cubicBezTo>
                  <a:cubicBezTo>
                    <a:pt x="95" y="133"/>
                    <a:pt x="86" y="142"/>
                    <a:pt x="71" y="143"/>
                  </a:cubicBezTo>
                  <a:cubicBezTo>
                    <a:pt x="48" y="143"/>
                    <a:pt x="24" y="143"/>
                    <a:pt x="0" y="1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806272" y="2199595"/>
            <a:ext cx="579459" cy="622152"/>
            <a:chOff x="4924425" y="427038"/>
            <a:chExt cx="452438" cy="485775"/>
          </a:xfrm>
          <a:solidFill>
            <a:schemeClr val="bg1"/>
          </a:solidFill>
        </p:grpSpPr>
        <p:sp>
          <p:nvSpPr>
            <p:cNvPr id="118" name="Freeform 50"/>
            <p:cNvSpPr>
              <a:spLocks noEditPoints="1"/>
            </p:cNvSpPr>
            <p:nvPr/>
          </p:nvSpPr>
          <p:spPr bwMode="auto">
            <a:xfrm>
              <a:off x="5016500" y="530225"/>
              <a:ext cx="269875" cy="271463"/>
            </a:xfrm>
            <a:custGeom>
              <a:avLst/>
              <a:gdLst>
                <a:gd name="T0" fmla="*/ 370 w 912"/>
                <a:gd name="T1" fmla="*/ 912 h 912"/>
                <a:gd name="T2" fmla="*/ 336 w 912"/>
                <a:gd name="T3" fmla="*/ 781 h 912"/>
                <a:gd name="T4" fmla="*/ 311 w 912"/>
                <a:gd name="T5" fmla="*/ 771 h 912"/>
                <a:gd name="T6" fmla="*/ 197 w 912"/>
                <a:gd name="T7" fmla="*/ 842 h 912"/>
                <a:gd name="T8" fmla="*/ 70 w 912"/>
                <a:gd name="T9" fmla="*/ 673 h 912"/>
                <a:gd name="T10" fmla="*/ 146 w 912"/>
                <a:gd name="T11" fmla="*/ 585 h 912"/>
                <a:gd name="T12" fmla="*/ 29 w 912"/>
                <a:gd name="T13" fmla="*/ 576 h 912"/>
                <a:gd name="T14" fmla="*/ 0 w 912"/>
                <a:gd name="T15" fmla="*/ 365 h 912"/>
                <a:gd name="T16" fmla="*/ 130 w 912"/>
                <a:gd name="T17" fmla="*/ 336 h 912"/>
                <a:gd name="T18" fmla="*/ 140 w 912"/>
                <a:gd name="T19" fmla="*/ 310 h 912"/>
                <a:gd name="T20" fmla="*/ 70 w 912"/>
                <a:gd name="T21" fmla="*/ 197 h 912"/>
                <a:gd name="T22" fmla="*/ 240 w 912"/>
                <a:gd name="T23" fmla="*/ 70 h 912"/>
                <a:gd name="T24" fmla="*/ 327 w 912"/>
                <a:gd name="T25" fmla="*/ 145 h 912"/>
                <a:gd name="T26" fmla="*/ 336 w 912"/>
                <a:gd name="T27" fmla="*/ 30 h 912"/>
                <a:gd name="T28" fmla="*/ 547 w 912"/>
                <a:gd name="T29" fmla="*/ 0 h 912"/>
                <a:gd name="T30" fmla="*/ 576 w 912"/>
                <a:gd name="T31" fmla="*/ 132 h 912"/>
                <a:gd name="T32" fmla="*/ 600 w 912"/>
                <a:gd name="T33" fmla="*/ 141 h 912"/>
                <a:gd name="T34" fmla="*/ 714 w 912"/>
                <a:gd name="T35" fmla="*/ 69 h 912"/>
                <a:gd name="T36" fmla="*/ 842 w 912"/>
                <a:gd name="T37" fmla="*/ 240 h 912"/>
                <a:gd name="T38" fmla="*/ 767 w 912"/>
                <a:gd name="T39" fmla="*/ 327 h 912"/>
                <a:gd name="T40" fmla="*/ 882 w 912"/>
                <a:gd name="T41" fmla="*/ 336 h 912"/>
                <a:gd name="T42" fmla="*/ 912 w 912"/>
                <a:gd name="T43" fmla="*/ 546 h 912"/>
                <a:gd name="T44" fmla="*/ 782 w 912"/>
                <a:gd name="T45" fmla="*/ 576 h 912"/>
                <a:gd name="T46" fmla="*/ 771 w 912"/>
                <a:gd name="T47" fmla="*/ 602 h 912"/>
                <a:gd name="T48" fmla="*/ 843 w 912"/>
                <a:gd name="T49" fmla="*/ 714 h 912"/>
                <a:gd name="T50" fmla="*/ 673 w 912"/>
                <a:gd name="T51" fmla="*/ 842 h 912"/>
                <a:gd name="T52" fmla="*/ 584 w 912"/>
                <a:gd name="T53" fmla="*/ 767 h 912"/>
                <a:gd name="T54" fmla="*/ 576 w 912"/>
                <a:gd name="T55" fmla="*/ 878 h 912"/>
                <a:gd name="T56" fmla="*/ 456 w 912"/>
                <a:gd name="T57" fmla="*/ 912 h 912"/>
                <a:gd name="T58" fmla="*/ 153 w 912"/>
                <a:gd name="T59" fmla="*/ 528 h 912"/>
                <a:gd name="T60" fmla="*/ 196 w 912"/>
                <a:gd name="T61" fmla="*/ 580 h 912"/>
                <a:gd name="T62" fmla="*/ 118 w 912"/>
                <a:gd name="T63" fmla="*/ 692 h 912"/>
                <a:gd name="T64" fmla="*/ 276 w 912"/>
                <a:gd name="T65" fmla="*/ 738 h 912"/>
                <a:gd name="T66" fmla="*/ 354 w 912"/>
                <a:gd name="T67" fmla="*/ 725 h 912"/>
                <a:gd name="T68" fmla="*/ 384 w 912"/>
                <a:gd name="T69" fmla="*/ 863 h 912"/>
                <a:gd name="T70" fmla="*/ 528 w 912"/>
                <a:gd name="T71" fmla="*/ 758 h 912"/>
                <a:gd name="T72" fmla="*/ 581 w 912"/>
                <a:gd name="T73" fmla="*/ 715 h 912"/>
                <a:gd name="T74" fmla="*/ 692 w 912"/>
                <a:gd name="T75" fmla="*/ 794 h 912"/>
                <a:gd name="T76" fmla="*/ 721 w 912"/>
                <a:gd name="T77" fmla="*/ 619 h 912"/>
                <a:gd name="T78" fmla="*/ 726 w 912"/>
                <a:gd name="T79" fmla="*/ 555 h 912"/>
                <a:gd name="T80" fmla="*/ 863 w 912"/>
                <a:gd name="T81" fmla="*/ 528 h 912"/>
                <a:gd name="T82" fmla="*/ 757 w 912"/>
                <a:gd name="T83" fmla="*/ 384 h 912"/>
                <a:gd name="T84" fmla="*/ 715 w 912"/>
                <a:gd name="T85" fmla="*/ 331 h 912"/>
                <a:gd name="T86" fmla="*/ 794 w 912"/>
                <a:gd name="T87" fmla="*/ 220 h 912"/>
                <a:gd name="T88" fmla="*/ 621 w 912"/>
                <a:gd name="T89" fmla="*/ 189 h 912"/>
                <a:gd name="T90" fmla="*/ 555 w 912"/>
                <a:gd name="T91" fmla="*/ 186 h 912"/>
                <a:gd name="T92" fmla="*/ 528 w 912"/>
                <a:gd name="T93" fmla="*/ 49 h 912"/>
                <a:gd name="T94" fmla="*/ 384 w 912"/>
                <a:gd name="T95" fmla="*/ 152 h 912"/>
                <a:gd name="T96" fmla="*/ 331 w 912"/>
                <a:gd name="T97" fmla="*/ 197 h 912"/>
                <a:gd name="T98" fmla="*/ 220 w 912"/>
                <a:gd name="T99" fmla="*/ 118 h 912"/>
                <a:gd name="T100" fmla="*/ 119 w 912"/>
                <a:gd name="T101" fmla="*/ 221 h 912"/>
                <a:gd name="T102" fmla="*/ 197 w 912"/>
                <a:gd name="T103" fmla="*/ 331 h 912"/>
                <a:gd name="T104" fmla="*/ 146 w 912"/>
                <a:gd name="T105" fmla="*/ 384 h 912"/>
                <a:gd name="T106" fmla="*/ 49 w 912"/>
                <a:gd name="T107" fmla="*/ 528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12" h="912">
                  <a:moveTo>
                    <a:pt x="456" y="912"/>
                  </a:moveTo>
                  <a:cubicBezTo>
                    <a:pt x="427" y="912"/>
                    <a:pt x="399" y="912"/>
                    <a:pt x="370" y="912"/>
                  </a:cubicBezTo>
                  <a:cubicBezTo>
                    <a:pt x="343" y="912"/>
                    <a:pt x="336" y="905"/>
                    <a:pt x="336" y="879"/>
                  </a:cubicBezTo>
                  <a:cubicBezTo>
                    <a:pt x="336" y="846"/>
                    <a:pt x="336" y="814"/>
                    <a:pt x="336" y="781"/>
                  </a:cubicBezTo>
                  <a:cubicBezTo>
                    <a:pt x="336" y="776"/>
                    <a:pt x="331" y="769"/>
                    <a:pt x="327" y="767"/>
                  </a:cubicBezTo>
                  <a:cubicBezTo>
                    <a:pt x="323" y="765"/>
                    <a:pt x="315" y="768"/>
                    <a:pt x="311" y="771"/>
                  </a:cubicBezTo>
                  <a:cubicBezTo>
                    <a:pt x="287" y="794"/>
                    <a:pt x="264" y="818"/>
                    <a:pt x="240" y="842"/>
                  </a:cubicBezTo>
                  <a:cubicBezTo>
                    <a:pt x="225" y="857"/>
                    <a:pt x="213" y="857"/>
                    <a:pt x="197" y="842"/>
                  </a:cubicBezTo>
                  <a:cubicBezTo>
                    <a:pt x="155" y="800"/>
                    <a:pt x="112" y="757"/>
                    <a:pt x="70" y="715"/>
                  </a:cubicBezTo>
                  <a:cubicBezTo>
                    <a:pt x="55" y="700"/>
                    <a:pt x="55" y="688"/>
                    <a:pt x="70" y="673"/>
                  </a:cubicBezTo>
                  <a:cubicBezTo>
                    <a:pt x="93" y="649"/>
                    <a:pt x="117" y="625"/>
                    <a:pt x="141" y="601"/>
                  </a:cubicBezTo>
                  <a:cubicBezTo>
                    <a:pt x="144" y="597"/>
                    <a:pt x="146" y="590"/>
                    <a:pt x="146" y="585"/>
                  </a:cubicBezTo>
                  <a:cubicBezTo>
                    <a:pt x="145" y="576"/>
                    <a:pt x="137" y="576"/>
                    <a:pt x="130" y="576"/>
                  </a:cubicBezTo>
                  <a:cubicBezTo>
                    <a:pt x="96" y="576"/>
                    <a:pt x="63" y="576"/>
                    <a:pt x="29" y="576"/>
                  </a:cubicBezTo>
                  <a:cubicBezTo>
                    <a:pt x="9" y="576"/>
                    <a:pt x="0" y="567"/>
                    <a:pt x="0" y="547"/>
                  </a:cubicBezTo>
                  <a:cubicBezTo>
                    <a:pt x="0" y="486"/>
                    <a:pt x="0" y="426"/>
                    <a:pt x="0" y="365"/>
                  </a:cubicBezTo>
                  <a:cubicBezTo>
                    <a:pt x="0" y="345"/>
                    <a:pt x="9" y="336"/>
                    <a:pt x="29" y="336"/>
                  </a:cubicBezTo>
                  <a:cubicBezTo>
                    <a:pt x="63" y="336"/>
                    <a:pt x="96" y="336"/>
                    <a:pt x="130" y="336"/>
                  </a:cubicBezTo>
                  <a:cubicBezTo>
                    <a:pt x="137" y="336"/>
                    <a:pt x="145" y="337"/>
                    <a:pt x="145" y="327"/>
                  </a:cubicBezTo>
                  <a:cubicBezTo>
                    <a:pt x="146" y="321"/>
                    <a:pt x="144" y="314"/>
                    <a:pt x="140" y="310"/>
                  </a:cubicBezTo>
                  <a:cubicBezTo>
                    <a:pt x="117" y="286"/>
                    <a:pt x="93" y="263"/>
                    <a:pt x="70" y="240"/>
                  </a:cubicBezTo>
                  <a:cubicBezTo>
                    <a:pt x="55" y="224"/>
                    <a:pt x="55" y="212"/>
                    <a:pt x="70" y="197"/>
                  </a:cubicBezTo>
                  <a:cubicBezTo>
                    <a:pt x="112" y="155"/>
                    <a:pt x="155" y="112"/>
                    <a:pt x="197" y="70"/>
                  </a:cubicBezTo>
                  <a:cubicBezTo>
                    <a:pt x="212" y="55"/>
                    <a:pt x="225" y="55"/>
                    <a:pt x="240" y="70"/>
                  </a:cubicBezTo>
                  <a:cubicBezTo>
                    <a:pt x="264" y="94"/>
                    <a:pt x="287" y="118"/>
                    <a:pt x="311" y="141"/>
                  </a:cubicBezTo>
                  <a:cubicBezTo>
                    <a:pt x="315" y="144"/>
                    <a:pt x="323" y="147"/>
                    <a:pt x="327" y="145"/>
                  </a:cubicBezTo>
                  <a:cubicBezTo>
                    <a:pt x="331" y="143"/>
                    <a:pt x="336" y="136"/>
                    <a:pt x="336" y="131"/>
                  </a:cubicBezTo>
                  <a:cubicBezTo>
                    <a:pt x="336" y="97"/>
                    <a:pt x="336" y="64"/>
                    <a:pt x="336" y="30"/>
                  </a:cubicBezTo>
                  <a:cubicBezTo>
                    <a:pt x="336" y="9"/>
                    <a:pt x="344" y="0"/>
                    <a:pt x="366" y="0"/>
                  </a:cubicBezTo>
                  <a:cubicBezTo>
                    <a:pt x="426" y="0"/>
                    <a:pt x="487" y="0"/>
                    <a:pt x="547" y="0"/>
                  </a:cubicBezTo>
                  <a:cubicBezTo>
                    <a:pt x="567" y="0"/>
                    <a:pt x="576" y="9"/>
                    <a:pt x="576" y="30"/>
                  </a:cubicBezTo>
                  <a:cubicBezTo>
                    <a:pt x="576" y="64"/>
                    <a:pt x="576" y="98"/>
                    <a:pt x="576" y="132"/>
                  </a:cubicBezTo>
                  <a:cubicBezTo>
                    <a:pt x="576" y="136"/>
                    <a:pt x="580" y="143"/>
                    <a:pt x="584" y="145"/>
                  </a:cubicBezTo>
                  <a:cubicBezTo>
                    <a:pt x="589" y="146"/>
                    <a:pt x="597" y="145"/>
                    <a:pt x="600" y="141"/>
                  </a:cubicBezTo>
                  <a:cubicBezTo>
                    <a:pt x="625" y="118"/>
                    <a:pt x="649" y="94"/>
                    <a:pt x="673" y="70"/>
                  </a:cubicBezTo>
                  <a:cubicBezTo>
                    <a:pt x="687" y="55"/>
                    <a:pt x="700" y="55"/>
                    <a:pt x="714" y="69"/>
                  </a:cubicBezTo>
                  <a:cubicBezTo>
                    <a:pt x="757" y="112"/>
                    <a:pt x="800" y="155"/>
                    <a:pt x="842" y="198"/>
                  </a:cubicBezTo>
                  <a:cubicBezTo>
                    <a:pt x="857" y="212"/>
                    <a:pt x="857" y="225"/>
                    <a:pt x="842" y="240"/>
                  </a:cubicBezTo>
                  <a:cubicBezTo>
                    <a:pt x="818" y="264"/>
                    <a:pt x="794" y="287"/>
                    <a:pt x="771" y="311"/>
                  </a:cubicBezTo>
                  <a:cubicBezTo>
                    <a:pt x="768" y="315"/>
                    <a:pt x="765" y="323"/>
                    <a:pt x="767" y="327"/>
                  </a:cubicBezTo>
                  <a:cubicBezTo>
                    <a:pt x="769" y="332"/>
                    <a:pt x="776" y="336"/>
                    <a:pt x="781" y="336"/>
                  </a:cubicBezTo>
                  <a:cubicBezTo>
                    <a:pt x="815" y="336"/>
                    <a:pt x="848" y="336"/>
                    <a:pt x="882" y="336"/>
                  </a:cubicBezTo>
                  <a:cubicBezTo>
                    <a:pt x="903" y="336"/>
                    <a:pt x="912" y="344"/>
                    <a:pt x="912" y="366"/>
                  </a:cubicBezTo>
                  <a:cubicBezTo>
                    <a:pt x="912" y="426"/>
                    <a:pt x="912" y="486"/>
                    <a:pt x="912" y="546"/>
                  </a:cubicBezTo>
                  <a:cubicBezTo>
                    <a:pt x="912" y="567"/>
                    <a:pt x="904" y="576"/>
                    <a:pt x="882" y="576"/>
                  </a:cubicBezTo>
                  <a:cubicBezTo>
                    <a:pt x="849" y="576"/>
                    <a:pt x="815" y="576"/>
                    <a:pt x="782" y="576"/>
                  </a:cubicBezTo>
                  <a:cubicBezTo>
                    <a:pt x="777" y="576"/>
                    <a:pt x="770" y="580"/>
                    <a:pt x="767" y="584"/>
                  </a:cubicBezTo>
                  <a:cubicBezTo>
                    <a:pt x="761" y="591"/>
                    <a:pt x="766" y="597"/>
                    <a:pt x="771" y="602"/>
                  </a:cubicBezTo>
                  <a:cubicBezTo>
                    <a:pt x="795" y="625"/>
                    <a:pt x="819" y="649"/>
                    <a:pt x="843" y="673"/>
                  </a:cubicBezTo>
                  <a:cubicBezTo>
                    <a:pt x="857" y="687"/>
                    <a:pt x="857" y="700"/>
                    <a:pt x="843" y="714"/>
                  </a:cubicBezTo>
                  <a:cubicBezTo>
                    <a:pt x="800" y="757"/>
                    <a:pt x="757" y="800"/>
                    <a:pt x="714" y="843"/>
                  </a:cubicBezTo>
                  <a:cubicBezTo>
                    <a:pt x="700" y="857"/>
                    <a:pt x="687" y="857"/>
                    <a:pt x="673" y="842"/>
                  </a:cubicBezTo>
                  <a:cubicBezTo>
                    <a:pt x="649" y="819"/>
                    <a:pt x="625" y="795"/>
                    <a:pt x="602" y="771"/>
                  </a:cubicBezTo>
                  <a:cubicBezTo>
                    <a:pt x="596" y="766"/>
                    <a:pt x="591" y="761"/>
                    <a:pt x="584" y="767"/>
                  </a:cubicBezTo>
                  <a:cubicBezTo>
                    <a:pt x="580" y="771"/>
                    <a:pt x="576" y="777"/>
                    <a:pt x="576" y="782"/>
                  </a:cubicBezTo>
                  <a:cubicBezTo>
                    <a:pt x="576" y="814"/>
                    <a:pt x="576" y="846"/>
                    <a:pt x="576" y="878"/>
                  </a:cubicBezTo>
                  <a:cubicBezTo>
                    <a:pt x="576" y="905"/>
                    <a:pt x="569" y="912"/>
                    <a:pt x="543" y="912"/>
                  </a:cubicBezTo>
                  <a:cubicBezTo>
                    <a:pt x="514" y="912"/>
                    <a:pt x="485" y="912"/>
                    <a:pt x="456" y="912"/>
                  </a:cubicBezTo>
                  <a:close/>
                  <a:moveTo>
                    <a:pt x="49" y="528"/>
                  </a:moveTo>
                  <a:cubicBezTo>
                    <a:pt x="85" y="528"/>
                    <a:pt x="119" y="528"/>
                    <a:pt x="153" y="528"/>
                  </a:cubicBezTo>
                  <a:cubicBezTo>
                    <a:pt x="169" y="528"/>
                    <a:pt x="179" y="534"/>
                    <a:pt x="184" y="549"/>
                  </a:cubicBezTo>
                  <a:cubicBezTo>
                    <a:pt x="187" y="560"/>
                    <a:pt x="191" y="570"/>
                    <a:pt x="196" y="580"/>
                  </a:cubicBezTo>
                  <a:cubicBezTo>
                    <a:pt x="205" y="601"/>
                    <a:pt x="204" y="606"/>
                    <a:pt x="188" y="622"/>
                  </a:cubicBezTo>
                  <a:cubicBezTo>
                    <a:pt x="165" y="646"/>
                    <a:pt x="141" y="669"/>
                    <a:pt x="118" y="692"/>
                  </a:cubicBezTo>
                  <a:cubicBezTo>
                    <a:pt x="152" y="726"/>
                    <a:pt x="186" y="760"/>
                    <a:pt x="220" y="794"/>
                  </a:cubicBezTo>
                  <a:cubicBezTo>
                    <a:pt x="238" y="776"/>
                    <a:pt x="257" y="756"/>
                    <a:pt x="276" y="738"/>
                  </a:cubicBezTo>
                  <a:cubicBezTo>
                    <a:pt x="304" y="711"/>
                    <a:pt x="302" y="699"/>
                    <a:pt x="347" y="723"/>
                  </a:cubicBezTo>
                  <a:cubicBezTo>
                    <a:pt x="350" y="724"/>
                    <a:pt x="352" y="725"/>
                    <a:pt x="354" y="725"/>
                  </a:cubicBezTo>
                  <a:cubicBezTo>
                    <a:pt x="384" y="737"/>
                    <a:pt x="384" y="737"/>
                    <a:pt x="384" y="769"/>
                  </a:cubicBezTo>
                  <a:cubicBezTo>
                    <a:pt x="384" y="800"/>
                    <a:pt x="384" y="832"/>
                    <a:pt x="384" y="863"/>
                  </a:cubicBezTo>
                  <a:cubicBezTo>
                    <a:pt x="433" y="863"/>
                    <a:pt x="480" y="863"/>
                    <a:pt x="528" y="863"/>
                  </a:cubicBezTo>
                  <a:cubicBezTo>
                    <a:pt x="528" y="827"/>
                    <a:pt x="528" y="793"/>
                    <a:pt x="528" y="758"/>
                  </a:cubicBezTo>
                  <a:cubicBezTo>
                    <a:pt x="528" y="743"/>
                    <a:pt x="534" y="733"/>
                    <a:pt x="549" y="728"/>
                  </a:cubicBezTo>
                  <a:cubicBezTo>
                    <a:pt x="560" y="725"/>
                    <a:pt x="571" y="720"/>
                    <a:pt x="581" y="715"/>
                  </a:cubicBezTo>
                  <a:cubicBezTo>
                    <a:pt x="600" y="707"/>
                    <a:pt x="606" y="708"/>
                    <a:pt x="621" y="723"/>
                  </a:cubicBezTo>
                  <a:cubicBezTo>
                    <a:pt x="645" y="747"/>
                    <a:pt x="669" y="771"/>
                    <a:pt x="692" y="794"/>
                  </a:cubicBezTo>
                  <a:cubicBezTo>
                    <a:pt x="726" y="760"/>
                    <a:pt x="760" y="726"/>
                    <a:pt x="794" y="692"/>
                  </a:cubicBezTo>
                  <a:cubicBezTo>
                    <a:pt x="770" y="668"/>
                    <a:pt x="746" y="643"/>
                    <a:pt x="721" y="619"/>
                  </a:cubicBezTo>
                  <a:cubicBezTo>
                    <a:pt x="710" y="608"/>
                    <a:pt x="708" y="597"/>
                    <a:pt x="714" y="584"/>
                  </a:cubicBezTo>
                  <a:cubicBezTo>
                    <a:pt x="719" y="574"/>
                    <a:pt x="723" y="565"/>
                    <a:pt x="726" y="555"/>
                  </a:cubicBezTo>
                  <a:cubicBezTo>
                    <a:pt x="736" y="530"/>
                    <a:pt x="739" y="528"/>
                    <a:pt x="764" y="528"/>
                  </a:cubicBezTo>
                  <a:cubicBezTo>
                    <a:pt x="797" y="528"/>
                    <a:pt x="830" y="528"/>
                    <a:pt x="863" y="528"/>
                  </a:cubicBezTo>
                  <a:cubicBezTo>
                    <a:pt x="863" y="479"/>
                    <a:pt x="863" y="432"/>
                    <a:pt x="863" y="384"/>
                  </a:cubicBezTo>
                  <a:cubicBezTo>
                    <a:pt x="827" y="384"/>
                    <a:pt x="792" y="384"/>
                    <a:pt x="757" y="384"/>
                  </a:cubicBezTo>
                  <a:cubicBezTo>
                    <a:pt x="743" y="384"/>
                    <a:pt x="734" y="378"/>
                    <a:pt x="729" y="364"/>
                  </a:cubicBezTo>
                  <a:cubicBezTo>
                    <a:pt x="725" y="353"/>
                    <a:pt x="720" y="342"/>
                    <a:pt x="715" y="331"/>
                  </a:cubicBezTo>
                  <a:cubicBezTo>
                    <a:pt x="707" y="312"/>
                    <a:pt x="708" y="306"/>
                    <a:pt x="723" y="291"/>
                  </a:cubicBezTo>
                  <a:cubicBezTo>
                    <a:pt x="747" y="267"/>
                    <a:pt x="771" y="243"/>
                    <a:pt x="794" y="220"/>
                  </a:cubicBezTo>
                  <a:cubicBezTo>
                    <a:pt x="760" y="186"/>
                    <a:pt x="726" y="152"/>
                    <a:pt x="692" y="118"/>
                  </a:cubicBezTo>
                  <a:cubicBezTo>
                    <a:pt x="669" y="141"/>
                    <a:pt x="645" y="165"/>
                    <a:pt x="621" y="189"/>
                  </a:cubicBezTo>
                  <a:cubicBezTo>
                    <a:pt x="606" y="204"/>
                    <a:pt x="600" y="205"/>
                    <a:pt x="581" y="197"/>
                  </a:cubicBezTo>
                  <a:cubicBezTo>
                    <a:pt x="572" y="193"/>
                    <a:pt x="564" y="189"/>
                    <a:pt x="555" y="186"/>
                  </a:cubicBezTo>
                  <a:cubicBezTo>
                    <a:pt x="530" y="177"/>
                    <a:pt x="528" y="173"/>
                    <a:pt x="528" y="148"/>
                  </a:cubicBezTo>
                  <a:cubicBezTo>
                    <a:pt x="528" y="115"/>
                    <a:pt x="528" y="82"/>
                    <a:pt x="528" y="49"/>
                  </a:cubicBezTo>
                  <a:cubicBezTo>
                    <a:pt x="479" y="49"/>
                    <a:pt x="432" y="49"/>
                    <a:pt x="384" y="49"/>
                  </a:cubicBezTo>
                  <a:cubicBezTo>
                    <a:pt x="384" y="84"/>
                    <a:pt x="383" y="118"/>
                    <a:pt x="384" y="152"/>
                  </a:cubicBezTo>
                  <a:cubicBezTo>
                    <a:pt x="385" y="169"/>
                    <a:pt x="378" y="179"/>
                    <a:pt x="362" y="184"/>
                  </a:cubicBezTo>
                  <a:cubicBezTo>
                    <a:pt x="351" y="188"/>
                    <a:pt x="341" y="192"/>
                    <a:pt x="331" y="197"/>
                  </a:cubicBezTo>
                  <a:cubicBezTo>
                    <a:pt x="312" y="205"/>
                    <a:pt x="306" y="204"/>
                    <a:pt x="291" y="189"/>
                  </a:cubicBezTo>
                  <a:cubicBezTo>
                    <a:pt x="267" y="165"/>
                    <a:pt x="243" y="141"/>
                    <a:pt x="220" y="118"/>
                  </a:cubicBezTo>
                  <a:cubicBezTo>
                    <a:pt x="186" y="152"/>
                    <a:pt x="152" y="186"/>
                    <a:pt x="119" y="219"/>
                  </a:cubicBezTo>
                  <a:cubicBezTo>
                    <a:pt x="119" y="219"/>
                    <a:pt x="119" y="220"/>
                    <a:pt x="119" y="221"/>
                  </a:cubicBezTo>
                  <a:cubicBezTo>
                    <a:pt x="143" y="244"/>
                    <a:pt x="166" y="268"/>
                    <a:pt x="189" y="291"/>
                  </a:cubicBezTo>
                  <a:cubicBezTo>
                    <a:pt x="204" y="306"/>
                    <a:pt x="205" y="312"/>
                    <a:pt x="197" y="331"/>
                  </a:cubicBezTo>
                  <a:cubicBezTo>
                    <a:pt x="193" y="339"/>
                    <a:pt x="189" y="347"/>
                    <a:pt x="186" y="356"/>
                  </a:cubicBezTo>
                  <a:cubicBezTo>
                    <a:pt x="176" y="382"/>
                    <a:pt x="174" y="384"/>
                    <a:pt x="146" y="384"/>
                  </a:cubicBezTo>
                  <a:cubicBezTo>
                    <a:pt x="114" y="384"/>
                    <a:pt x="81" y="384"/>
                    <a:pt x="49" y="384"/>
                  </a:cubicBezTo>
                  <a:cubicBezTo>
                    <a:pt x="49" y="433"/>
                    <a:pt x="49" y="479"/>
                    <a:pt x="49" y="5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19" name="Freeform 51"/>
            <p:cNvSpPr>
              <a:spLocks/>
            </p:cNvSpPr>
            <p:nvPr/>
          </p:nvSpPr>
          <p:spPr bwMode="auto">
            <a:xfrm>
              <a:off x="4924425" y="427038"/>
              <a:ext cx="355600" cy="396875"/>
            </a:xfrm>
            <a:custGeom>
              <a:avLst/>
              <a:gdLst>
                <a:gd name="T0" fmla="*/ 259 w 1198"/>
                <a:gd name="T1" fmla="*/ 1248 h 1332"/>
                <a:gd name="T2" fmla="*/ 259 w 1198"/>
                <a:gd name="T3" fmla="*/ 1169 h 1332"/>
                <a:gd name="T4" fmla="*/ 284 w 1198"/>
                <a:gd name="T5" fmla="*/ 1140 h 1332"/>
                <a:gd name="T6" fmla="*/ 307 w 1198"/>
                <a:gd name="T7" fmla="*/ 1169 h 1332"/>
                <a:gd name="T8" fmla="*/ 307 w 1198"/>
                <a:gd name="T9" fmla="*/ 1303 h 1332"/>
                <a:gd name="T10" fmla="*/ 278 w 1198"/>
                <a:gd name="T11" fmla="*/ 1332 h 1332"/>
                <a:gd name="T12" fmla="*/ 144 w 1198"/>
                <a:gd name="T13" fmla="*/ 1332 h 1332"/>
                <a:gd name="T14" fmla="*/ 115 w 1198"/>
                <a:gd name="T15" fmla="*/ 1307 h 1332"/>
                <a:gd name="T16" fmla="*/ 144 w 1198"/>
                <a:gd name="T17" fmla="*/ 1284 h 1332"/>
                <a:gd name="T18" fmla="*/ 226 w 1198"/>
                <a:gd name="T19" fmla="*/ 1284 h 1332"/>
                <a:gd name="T20" fmla="*/ 216 w 1198"/>
                <a:gd name="T21" fmla="*/ 1272 h 1332"/>
                <a:gd name="T22" fmla="*/ 50 w 1198"/>
                <a:gd name="T23" fmla="*/ 904 h 1332"/>
                <a:gd name="T24" fmla="*/ 533 w 1198"/>
                <a:gd name="T25" fmla="*/ 122 h 1332"/>
                <a:gd name="T26" fmla="*/ 1177 w 1198"/>
                <a:gd name="T27" fmla="*/ 215 h 1332"/>
                <a:gd name="T28" fmla="*/ 1185 w 1198"/>
                <a:gd name="T29" fmla="*/ 221 h 1332"/>
                <a:gd name="T30" fmla="*/ 1190 w 1198"/>
                <a:gd name="T31" fmla="*/ 254 h 1332"/>
                <a:gd name="T32" fmla="*/ 1157 w 1198"/>
                <a:gd name="T33" fmla="*/ 259 h 1332"/>
                <a:gd name="T34" fmla="*/ 1086 w 1198"/>
                <a:gd name="T35" fmla="*/ 215 h 1332"/>
                <a:gd name="T36" fmla="*/ 109 w 1198"/>
                <a:gd name="T37" fmla="*/ 651 h 1332"/>
                <a:gd name="T38" fmla="*/ 236 w 1198"/>
                <a:gd name="T39" fmla="*/ 1221 h 1332"/>
                <a:gd name="T40" fmla="*/ 259 w 1198"/>
                <a:gd name="T41" fmla="*/ 1248 h 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8" h="1332">
                  <a:moveTo>
                    <a:pt x="259" y="1248"/>
                  </a:moveTo>
                  <a:cubicBezTo>
                    <a:pt x="259" y="1219"/>
                    <a:pt x="259" y="1194"/>
                    <a:pt x="259" y="1169"/>
                  </a:cubicBezTo>
                  <a:cubicBezTo>
                    <a:pt x="259" y="1151"/>
                    <a:pt x="269" y="1140"/>
                    <a:pt x="284" y="1140"/>
                  </a:cubicBezTo>
                  <a:cubicBezTo>
                    <a:pt x="298" y="1141"/>
                    <a:pt x="307" y="1151"/>
                    <a:pt x="307" y="1169"/>
                  </a:cubicBezTo>
                  <a:cubicBezTo>
                    <a:pt x="307" y="1214"/>
                    <a:pt x="307" y="1258"/>
                    <a:pt x="307" y="1303"/>
                  </a:cubicBezTo>
                  <a:cubicBezTo>
                    <a:pt x="307" y="1323"/>
                    <a:pt x="298" y="1332"/>
                    <a:pt x="278" y="1332"/>
                  </a:cubicBezTo>
                  <a:cubicBezTo>
                    <a:pt x="233" y="1332"/>
                    <a:pt x="189" y="1332"/>
                    <a:pt x="144" y="1332"/>
                  </a:cubicBezTo>
                  <a:cubicBezTo>
                    <a:pt x="126" y="1332"/>
                    <a:pt x="115" y="1322"/>
                    <a:pt x="115" y="1307"/>
                  </a:cubicBezTo>
                  <a:cubicBezTo>
                    <a:pt x="116" y="1293"/>
                    <a:pt x="126" y="1284"/>
                    <a:pt x="144" y="1284"/>
                  </a:cubicBezTo>
                  <a:cubicBezTo>
                    <a:pt x="170" y="1284"/>
                    <a:pt x="197" y="1284"/>
                    <a:pt x="226" y="1284"/>
                  </a:cubicBezTo>
                  <a:cubicBezTo>
                    <a:pt x="221" y="1278"/>
                    <a:pt x="219" y="1275"/>
                    <a:pt x="216" y="1272"/>
                  </a:cubicBezTo>
                  <a:cubicBezTo>
                    <a:pt x="125" y="1165"/>
                    <a:pt x="70" y="1043"/>
                    <a:pt x="50" y="904"/>
                  </a:cubicBezTo>
                  <a:cubicBezTo>
                    <a:pt x="0" y="564"/>
                    <a:pt x="206" y="229"/>
                    <a:pt x="533" y="122"/>
                  </a:cubicBezTo>
                  <a:cubicBezTo>
                    <a:pt x="763" y="47"/>
                    <a:pt x="978" y="81"/>
                    <a:pt x="1177" y="215"/>
                  </a:cubicBezTo>
                  <a:cubicBezTo>
                    <a:pt x="1180" y="217"/>
                    <a:pt x="1182" y="219"/>
                    <a:pt x="1185" y="221"/>
                  </a:cubicBezTo>
                  <a:cubicBezTo>
                    <a:pt x="1196" y="230"/>
                    <a:pt x="1198" y="243"/>
                    <a:pt x="1190" y="254"/>
                  </a:cubicBezTo>
                  <a:cubicBezTo>
                    <a:pt x="1183" y="265"/>
                    <a:pt x="1170" y="267"/>
                    <a:pt x="1157" y="259"/>
                  </a:cubicBezTo>
                  <a:cubicBezTo>
                    <a:pt x="1133" y="245"/>
                    <a:pt x="1110" y="229"/>
                    <a:pt x="1086" y="215"/>
                  </a:cubicBezTo>
                  <a:cubicBezTo>
                    <a:pt x="700" y="0"/>
                    <a:pt x="205" y="221"/>
                    <a:pt x="109" y="651"/>
                  </a:cubicBezTo>
                  <a:cubicBezTo>
                    <a:pt x="62" y="860"/>
                    <a:pt x="105" y="1051"/>
                    <a:pt x="236" y="1221"/>
                  </a:cubicBezTo>
                  <a:cubicBezTo>
                    <a:pt x="242" y="1229"/>
                    <a:pt x="249" y="1237"/>
                    <a:pt x="259" y="12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20" name="Freeform 52"/>
            <p:cNvSpPr>
              <a:spLocks/>
            </p:cNvSpPr>
            <p:nvPr/>
          </p:nvSpPr>
          <p:spPr bwMode="auto">
            <a:xfrm>
              <a:off x="5022850" y="509588"/>
              <a:ext cx="354013" cy="403225"/>
            </a:xfrm>
            <a:custGeom>
              <a:avLst/>
              <a:gdLst>
                <a:gd name="T0" fmla="*/ 939 w 1194"/>
                <a:gd name="T1" fmla="*/ 84 h 1358"/>
                <a:gd name="T2" fmla="*/ 939 w 1194"/>
                <a:gd name="T3" fmla="*/ 163 h 1358"/>
                <a:gd name="T4" fmla="*/ 915 w 1194"/>
                <a:gd name="T5" fmla="*/ 192 h 1358"/>
                <a:gd name="T6" fmla="*/ 891 w 1194"/>
                <a:gd name="T7" fmla="*/ 164 h 1358"/>
                <a:gd name="T8" fmla="*/ 891 w 1194"/>
                <a:gd name="T9" fmla="*/ 29 h 1358"/>
                <a:gd name="T10" fmla="*/ 919 w 1194"/>
                <a:gd name="T11" fmla="*/ 0 h 1358"/>
                <a:gd name="T12" fmla="*/ 1054 w 1194"/>
                <a:gd name="T13" fmla="*/ 0 h 1358"/>
                <a:gd name="T14" fmla="*/ 1083 w 1194"/>
                <a:gd name="T15" fmla="*/ 24 h 1358"/>
                <a:gd name="T16" fmla="*/ 1053 w 1194"/>
                <a:gd name="T17" fmla="*/ 48 h 1358"/>
                <a:gd name="T18" fmla="*/ 972 w 1194"/>
                <a:gd name="T19" fmla="*/ 48 h 1358"/>
                <a:gd name="T20" fmla="*/ 983 w 1194"/>
                <a:gd name="T21" fmla="*/ 62 h 1358"/>
                <a:gd name="T22" fmla="*/ 1148 w 1194"/>
                <a:gd name="T23" fmla="*/ 428 h 1358"/>
                <a:gd name="T24" fmla="*/ 707 w 1194"/>
                <a:gd name="T25" fmla="*/ 1194 h 1358"/>
                <a:gd name="T26" fmla="*/ 21 w 1194"/>
                <a:gd name="T27" fmla="*/ 1117 h 1358"/>
                <a:gd name="T28" fmla="*/ 11 w 1194"/>
                <a:gd name="T29" fmla="*/ 1110 h 1358"/>
                <a:gd name="T30" fmla="*/ 8 w 1194"/>
                <a:gd name="T31" fmla="*/ 1078 h 1358"/>
                <a:gd name="T32" fmla="*/ 38 w 1194"/>
                <a:gd name="T33" fmla="*/ 1071 h 1358"/>
                <a:gd name="T34" fmla="*/ 52 w 1194"/>
                <a:gd name="T35" fmla="*/ 1080 h 1358"/>
                <a:gd name="T36" fmla="*/ 1095 w 1194"/>
                <a:gd name="T37" fmla="*/ 651 h 1358"/>
                <a:gd name="T38" fmla="*/ 960 w 1194"/>
                <a:gd name="T39" fmla="*/ 109 h 1358"/>
                <a:gd name="T40" fmla="*/ 939 w 1194"/>
                <a:gd name="T41" fmla="*/ 84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4" h="1358">
                  <a:moveTo>
                    <a:pt x="939" y="84"/>
                  </a:moveTo>
                  <a:cubicBezTo>
                    <a:pt x="939" y="113"/>
                    <a:pt x="939" y="138"/>
                    <a:pt x="939" y="163"/>
                  </a:cubicBezTo>
                  <a:cubicBezTo>
                    <a:pt x="939" y="181"/>
                    <a:pt x="930" y="192"/>
                    <a:pt x="915" y="192"/>
                  </a:cubicBezTo>
                  <a:cubicBezTo>
                    <a:pt x="901" y="192"/>
                    <a:pt x="891" y="181"/>
                    <a:pt x="891" y="164"/>
                  </a:cubicBezTo>
                  <a:cubicBezTo>
                    <a:pt x="891" y="119"/>
                    <a:pt x="891" y="74"/>
                    <a:pt x="891" y="29"/>
                  </a:cubicBezTo>
                  <a:cubicBezTo>
                    <a:pt x="891" y="9"/>
                    <a:pt x="900" y="0"/>
                    <a:pt x="919" y="0"/>
                  </a:cubicBezTo>
                  <a:cubicBezTo>
                    <a:pt x="964" y="0"/>
                    <a:pt x="1009" y="0"/>
                    <a:pt x="1054" y="0"/>
                  </a:cubicBezTo>
                  <a:cubicBezTo>
                    <a:pt x="1072" y="0"/>
                    <a:pt x="1083" y="9"/>
                    <a:pt x="1083" y="24"/>
                  </a:cubicBezTo>
                  <a:cubicBezTo>
                    <a:pt x="1083" y="39"/>
                    <a:pt x="1072" y="48"/>
                    <a:pt x="1053" y="48"/>
                  </a:cubicBezTo>
                  <a:cubicBezTo>
                    <a:pt x="1027" y="48"/>
                    <a:pt x="1001" y="48"/>
                    <a:pt x="972" y="48"/>
                  </a:cubicBezTo>
                  <a:cubicBezTo>
                    <a:pt x="977" y="54"/>
                    <a:pt x="980" y="58"/>
                    <a:pt x="983" y="62"/>
                  </a:cubicBezTo>
                  <a:cubicBezTo>
                    <a:pt x="1074" y="168"/>
                    <a:pt x="1129" y="290"/>
                    <a:pt x="1148" y="428"/>
                  </a:cubicBezTo>
                  <a:cubicBezTo>
                    <a:pt x="1194" y="753"/>
                    <a:pt x="1012" y="1073"/>
                    <a:pt x="707" y="1194"/>
                  </a:cubicBezTo>
                  <a:cubicBezTo>
                    <a:pt x="466" y="1289"/>
                    <a:pt x="236" y="1261"/>
                    <a:pt x="21" y="1117"/>
                  </a:cubicBezTo>
                  <a:cubicBezTo>
                    <a:pt x="18" y="1115"/>
                    <a:pt x="14" y="1113"/>
                    <a:pt x="11" y="1110"/>
                  </a:cubicBezTo>
                  <a:cubicBezTo>
                    <a:pt x="2" y="1101"/>
                    <a:pt x="0" y="1087"/>
                    <a:pt x="8" y="1078"/>
                  </a:cubicBezTo>
                  <a:cubicBezTo>
                    <a:pt x="16" y="1067"/>
                    <a:pt x="27" y="1065"/>
                    <a:pt x="38" y="1071"/>
                  </a:cubicBezTo>
                  <a:cubicBezTo>
                    <a:pt x="43" y="1074"/>
                    <a:pt x="48" y="1077"/>
                    <a:pt x="52" y="1080"/>
                  </a:cubicBezTo>
                  <a:cubicBezTo>
                    <a:pt x="452" y="1358"/>
                    <a:pt x="1007" y="1130"/>
                    <a:pt x="1095" y="651"/>
                  </a:cubicBezTo>
                  <a:cubicBezTo>
                    <a:pt x="1132" y="451"/>
                    <a:pt x="1085" y="269"/>
                    <a:pt x="960" y="109"/>
                  </a:cubicBezTo>
                  <a:cubicBezTo>
                    <a:pt x="954" y="101"/>
                    <a:pt x="948" y="94"/>
                    <a:pt x="939" y="8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21" name="Freeform 53"/>
            <p:cNvSpPr>
              <a:spLocks/>
            </p:cNvSpPr>
            <p:nvPr/>
          </p:nvSpPr>
          <p:spPr bwMode="auto">
            <a:xfrm>
              <a:off x="4979988" y="495300"/>
              <a:ext cx="177800" cy="177800"/>
            </a:xfrm>
            <a:custGeom>
              <a:avLst/>
              <a:gdLst>
                <a:gd name="T0" fmla="*/ 561 w 600"/>
                <a:gd name="T1" fmla="*/ 0 h 600"/>
                <a:gd name="T2" fmla="*/ 576 w 600"/>
                <a:gd name="T3" fmla="*/ 0 h 600"/>
                <a:gd name="T4" fmla="*/ 600 w 600"/>
                <a:gd name="T5" fmla="*/ 24 h 600"/>
                <a:gd name="T6" fmla="*/ 575 w 600"/>
                <a:gd name="T7" fmla="*/ 48 h 600"/>
                <a:gd name="T8" fmla="*/ 479 w 600"/>
                <a:gd name="T9" fmla="*/ 57 h 600"/>
                <a:gd name="T10" fmla="*/ 57 w 600"/>
                <a:gd name="T11" fmla="*/ 479 h 600"/>
                <a:gd name="T12" fmla="*/ 48 w 600"/>
                <a:gd name="T13" fmla="*/ 571 h 600"/>
                <a:gd name="T14" fmla="*/ 23 w 600"/>
                <a:gd name="T15" fmla="*/ 600 h 600"/>
                <a:gd name="T16" fmla="*/ 0 w 600"/>
                <a:gd name="T17" fmla="*/ 571 h 600"/>
                <a:gd name="T18" fmla="*/ 237 w 600"/>
                <a:gd name="T19" fmla="*/ 111 h 600"/>
                <a:gd name="T20" fmla="*/ 561 w 600"/>
                <a:gd name="T21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0" h="600">
                  <a:moveTo>
                    <a:pt x="561" y="0"/>
                  </a:moveTo>
                  <a:cubicBezTo>
                    <a:pt x="565" y="0"/>
                    <a:pt x="570" y="0"/>
                    <a:pt x="576" y="0"/>
                  </a:cubicBezTo>
                  <a:cubicBezTo>
                    <a:pt x="590" y="1"/>
                    <a:pt x="600" y="11"/>
                    <a:pt x="600" y="24"/>
                  </a:cubicBezTo>
                  <a:cubicBezTo>
                    <a:pt x="600" y="37"/>
                    <a:pt x="590" y="47"/>
                    <a:pt x="575" y="48"/>
                  </a:cubicBezTo>
                  <a:cubicBezTo>
                    <a:pt x="543" y="51"/>
                    <a:pt x="511" y="52"/>
                    <a:pt x="479" y="57"/>
                  </a:cubicBezTo>
                  <a:cubicBezTo>
                    <a:pt x="272" y="91"/>
                    <a:pt x="92" y="271"/>
                    <a:pt x="57" y="479"/>
                  </a:cubicBezTo>
                  <a:cubicBezTo>
                    <a:pt x="52" y="509"/>
                    <a:pt x="51" y="540"/>
                    <a:pt x="48" y="571"/>
                  </a:cubicBezTo>
                  <a:cubicBezTo>
                    <a:pt x="47" y="589"/>
                    <a:pt x="38" y="600"/>
                    <a:pt x="23" y="600"/>
                  </a:cubicBezTo>
                  <a:cubicBezTo>
                    <a:pt x="9" y="599"/>
                    <a:pt x="0" y="588"/>
                    <a:pt x="0" y="571"/>
                  </a:cubicBezTo>
                  <a:cubicBezTo>
                    <a:pt x="6" y="379"/>
                    <a:pt x="84" y="226"/>
                    <a:pt x="237" y="111"/>
                  </a:cubicBezTo>
                  <a:cubicBezTo>
                    <a:pt x="332" y="40"/>
                    <a:pt x="441" y="5"/>
                    <a:pt x="56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22" name="Freeform 54"/>
            <p:cNvSpPr>
              <a:spLocks/>
            </p:cNvSpPr>
            <p:nvPr/>
          </p:nvSpPr>
          <p:spPr bwMode="auto">
            <a:xfrm>
              <a:off x="5145088" y="658813"/>
              <a:ext cx="177800" cy="179388"/>
            </a:xfrm>
            <a:custGeom>
              <a:avLst/>
              <a:gdLst>
                <a:gd name="T0" fmla="*/ 40 w 600"/>
                <a:gd name="T1" fmla="*/ 600 h 600"/>
                <a:gd name="T2" fmla="*/ 27 w 600"/>
                <a:gd name="T3" fmla="*/ 600 h 600"/>
                <a:gd name="T4" fmla="*/ 0 w 600"/>
                <a:gd name="T5" fmla="*/ 576 h 600"/>
                <a:gd name="T6" fmla="*/ 26 w 600"/>
                <a:gd name="T7" fmla="*/ 552 h 600"/>
                <a:gd name="T8" fmla="*/ 136 w 600"/>
                <a:gd name="T9" fmla="*/ 539 h 600"/>
                <a:gd name="T10" fmla="*/ 546 w 600"/>
                <a:gd name="T11" fmla="*/ 97 h 600"/>
                <a:gd name="T12" fmla="*/ 552 w 600"/>
                <a:gd name="T13" fmla="*/ 29 h 600"/>
                <a:gd name="T14" fmla="*/ 576 w 600"/>
                <a:gd name="T15" fmla="*/ 0 h 600"/>
                <a:gd name="T16" fmla="*/ 600 w 600"/>
                <a:gd name="T17" fmla="*/ 30 h 600"/>
                <a:gd name="T18" fmla="*/ 240 w 600"/>
                <a:gd name="T19" fmla="*/ 558 h 600"/>
                <a:gd name="T20" fmla="*/ 40 w 600"/>
                <a:gd name="T21" fmla="*/ 6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0" h="600">
                  <a:moveTo>
                    <a:pt x="40" y="600"/>
                  </a:moveTo>
                  <a:cubicBezTo>
                    <a:pt x="36" y="600"/>
                    <a:pt x="31" y="600"/>
                    <a:pt x="27" y="600"/>
                  </a:cubicBezTo>
                  <a:cubicBezTo>
                    <a:pt x="11" y="600"/>
                    <a:pt x="0" y="590"/>
                    <a:pt x="0" y="576"/>
                  </a:cubicBezTo>
                  <a:cubicBezTo>
                    <a:pt x="0" y="562"/>
                    <a:pt x="10" y="553"/>
                    <a:pt x="26" y="552"/>
                  </a:cubicBezTo>
                  <a:cubicBezTo>
                    <a:pt x="62" y="548"/>
                    <a:pt x="100" y="547"/>
                    <a:pt x="136" y="539"/>
                  </a:cubicBezTo>
                  <a:cubicBezTo>
                    <a:pt x="350" y="495"/>
                    <a:pt x="519" y="313"/>
                    <a:pt x="546" y="97"/>
                  </a:cubicBezTo>
                  <a:cubicBezTo>
                    <a:pt x="549" y="75"/>
                    <a:pt x="550" y="52"/>
                    <a:pt x="552" y="29"/>
                  </a:cubicBezTo>
                  <a:cubicBezTo>
                    <a:pt x="553" y="11"/>
                    <a:pt x="561" y="0"/>
                    <a:pt x="576" y="0"/>
                  </a:cubicBezTo>
                  <a:cubicBezTo>
                    <a:pt x="591" y="0"/>
                    <a:pt x="600" y="11"/>
                    <a:pt x="600" y="30"/>
                  </a:cubicBezTo>
                  <a:cubicBezTo>
                    <a:pt x="600" y="258"/>
                    <a:pt x="453" y="473"/>
                    <a:pt x="240" y="558"/>
                  </a:cubicBezTo>
                  <a:cubicBezTo>
                    <a:pt x="174" y="584"/>
                    <a:pt x="105" y="599"/>
                    <a:pt x="40" y="6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23" name="Freeform 55"/>
            <p:cNvSpPr>
              <a:spLocks noEditPoints="1"/>
            </p:cNvSpPr>
            <p:nvPr/>
          </p:nvSpPr>
          <p:spPr bwMode="auto">
            <a:xfrm>
              <a:off x="5094288" y="609600"/>
              <a:ext cx="114300" cy="114300"/>
            </a:xfrm>
            <a:custGeom>
              <a:avLst/>
              <a:gdLst>
                <a:gd name="T0" fmla="*/ 384 w 384"/>
                <a:gd name="T1" fmla="*/ 193 h 384"/>
                <a:gd name="T2" fmla="*/ 192 w 384"/>
                <a:gd name="T3" fmla="*/ 384 h 384"/>
                <a:gd name="T4" fmla="*/ 0 w 384"/>
                <a:gd name="T5" fmla="*/ 192 h 384"/>
                <a:gd name="T6" fmla="*/ 193 w 384"/>
                <a:gd name="T7" fmla="*/ 0 h 384"/>
                <a:gd name="T8" fmla="*/ 384 w 384"/>
                <a:gd name="T9" fmla="*/ 193 h 384"/>
                <a:gd name="T10" fmla="*/ 48 w 384"/>
                <a:gd name="T11" fmla="*/ 193 h 384"/>
                <a:gd name="T12" fmla="*/ 193 w 384"/>
                <a:gd name="T13" fmla="*/ 336 h 384"/>
                <a:gd name="T14" fmla="*/ 336 w 384"/>
                <a:gd name="T15" fmla="*/ 191 h 384"/>
                <a:gd name="T16" fmla="*/ 191 w 384"/>
                <a:gd name="T17" fmla="*/ 48 h 384"/>
                <a:gd name="T18" fmla="*/ 48 w 384"/>
                <a:gd name="T19" fmla="*/ 193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384" y="193"/>
                  </a:moveTo>
                  <a:cubicBezTo>
                    <a:pt x="384" y="298"/>
                    <a:pt x="297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3" y="0"/>
                  </a:cubicBezTo>
                  <a:cubicBezTo>
                    <a:pt x="298" y="0"/>
                    <a:pt x="384" y="87"/>
                    <a:pt x="384" y="193"/>
                  </a:cubicBezTo>
                  <a:close/>
                  <a:moveTo>
                    <a:pt x="48" y="193"/>
                  </a:moveTo>
                  <a:cubicBezTo>
                    <a:pt x="48" y="272"/>
                    <a:pt x="113" y="336"/>
                    <a:pt x="193" y="336"/>
                  </a:cubicBezTo>
                  <a:cubicBezTo>
                    <a:pt x="272" y="336"/>
                    <a:pt x="336" y="270"/>
                    <a:pt x="336" y="191"/>
                  </a:cubicBezTo>
                  <a:cubicBezTo>
                    <a:pt x="335" y="112"/>
                    <a:pt x="271" y="48"/>
                    <a:pt x="191" y="48"/>
                  </a:cubicBezTo>
                  <a:cubicBezTo>
                    <a:pt x="112" y="48"/>
                    <a:pt x="48" y="113"/>
                    <a:pt x="48" y="19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24" name="Freeform 56"/>
            <p:cNvSpPr>
              <a:spLocks/>
            </p:cNvSpPr>
            <p:nvPr/>
          </p:nvSpPr>
          <p:spPr bwMode="auto">
            <a:xfrm>
              <a:off x="5145088" y="560388"/>
              <a:ext cx="12700" cy="12700"/>
            </a:xfrm>
            <a:custGeom>
              <a:avLst/>
              <a:gdLst>
                <a:gd name="T0" fmla="*/ 0 w 46"/>
                <a:gd name="T1" fmla="*/ 46 h 46"/>
                <a:gd name="T2" fmla="*/ 0 w 46"/>
                <a:gd name="T3" fmla="*/ 0 h 46"/>
                <a:gd name="T4" fmla="*/ 46 w 46"/>
                <a:gd name="T5" fmla="*/ 0 h 46"/>
                <a:gd name="T6" fmla="*/ 46 w 46"/>
                <a:gd name="T7" fmla="*/ 46 h 46"/>
                <a:gd name="T8" fmla="*/ 0 w 46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0" y="46"/>
                  </a:moveTo>
                  <a:cubicBezTo>
                    <a:pt x="0" y="30"/>
                    <a:pt x="0" y="16"/>
                    <a:pt x="0" y="0"/>
                  </a:cubicBezTo>
                  <a:cubicBezTo>
                    <a:pt x="15" y="0"/>
                    <a:pt x="30" y="0"/>
                    <a:pt x="46" y="0"/>
                  </a:cubicBezTo>
                  <a:cubicBezTo>
                    <a:pt x="46" y="15"/>
                    <a:pt x="46" y="30"/>
                    <a:pt x="46" y="46"/>
                  </a:cubicBezTo>
                  <a:cubicBezTo>
                    <a:pt x="31" y="46"/>
                    <a:pt x="16" y="46"/>
                    <a:pt x="0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25" name="Freeform 57"/>
            <p:cNvSpPr>
              <a:spLocks/>
            </p:cNvSpPr>
            <p:nvPr/>
          </p:nvSpPr>
          <p:spPr bwMode="auto">
            <a:xfrm>
              <a:off x="5045075" y="658813"/>
              <a:ext cx="14288" cy="14288"/>
            </a:xfrm>
            <a:custGeom>
              <a:avLst/>
              <a:gdLst>
                <a:gd name="T0" fmla="*/ 47 w 47"/>
                <a:gd name="T1" fmla="*/ 0 h 46"/>
                <a:gd name="T2" fmla="*/ 47 w 47"/>
                <a:gd name="T3" fmla="*/ 46 h 46"/>
                <a:gd name="T4" fmla="*/ 0 w 47"/>
                <a:gd name="T5" fmla="*/ 46 h 46"/>
                <a:gd name="T6" fmla="*/ 0 w 47"/>
                <a:gd name="T7" fmla="*/ 0 h 46"/>
                <a:gd name="T8" fmla="*/ 47 w 4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6">
                  <a:moveTo>
                    <a:pt x="47" y="0"/>
                  </a:moveTo>
                  <a:cubicBezTo>
                    <a:pt x="47" y="16"/>
                    <a:pt x="47" y="30"/>
                    <a:pt x="47" y="46"/>
                  </a:cubicBezTo>
                  <a:cubicBezTo>
                    <a:pt x="31" y="46"/>
                    <a:pt x="16" y="46"/>
                    <a:pt x="0" y="46"/>
                  </a:cubicBezTo>
                  <a:cubicBezTo>
                    <a:pt x="0" y="31"/>
                    <a:pt x="0" y="16"/>
                    <a:pt x="0" y="0"/>
                  </a:cubicBezTo>
                  <a:cubicBezTo>
                    <a:pt x="16" y="0"/>
                    <a:pt x="31" y="0"/>
                    <a:pt x="4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26" name="Freeform 58"/>
            <p:cNvSpPr>
              <a:spLocks/>
            </p:cNvSpPr>
            <p:nvPr/>
          </p:nvSpPr>
          <p:spPr bwMode="auto">
            <a:xfrm>
              <a:off x="5243513" y="658813"/>
              <a:ext cx="14288" cy="14288"/>
            </a:xfrm>
            <a:custGeom>
              <a:avLst/>
              <a:gdLst>
                <a:gd name="T0" fmla="*/ 46 w 46"/>
                <a:gd name="T1" fmla="*/ 0 h 46"/>
                <a:gd name="T2" fmla="*/ 46 w 46"/>
                <a:gd name="T3" fmla="*/ 46 h 46"/>
                <a:gd name="T4" fmla="*/ 0 w 46"/>
                <a:gd name="T5" fmla="*/ 46 h 46"/>
                <a:gd name="T6" fmla="*/ 0 w 46"/>
                <a:gd name="T7" fmla="*/ 0 h 46"/>
                <a:gd name="T8" fmla="*/ 46 w 4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46" y="0"/>
                  </a:moveTo>
                  <a:cubicBezTo>
                    <a:pt x="46" y="16"/>
                    <a:pt x="46" y="31"/>
                    <a:pt x="46" y="46"/>
                  </a:cubicBezTo>
                  <a:cubicBezTo>
                    <a:pt x="31" y="46"/>
                    <a:pt x="16" y="46"/>
                    <a:pt x="0" y="46"/>
                  </a:cubicBezTo>
                  <a:cubicBezTo>
                    <a:pt x="0" y="31"/>
                    <a:pt x="0" y="16"/>
                    <a:pt x="0" y="0"/>
                  </a:cubicBezTo>
                  <a:cubicBezTo>
                    <a:pt x="15" y="0"/>
                    <a:pt x="30" y="0"/>
                    <a:pt x="4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27" name="Freeform 59"/>
            <p:cNvSpPr>
              <a:spLocks/>
            </p:cNvSpPr>
            <p:nvPr/>
          </p:nvSpPr>
          <p:spPr bwMode="auto">
            <a:xfrm>
              <a:off x="5145088" y="758825"/>
              <a:ext cx="12700" cy="14288"/>
            </a:xfrm>
            <a:custGeom>
              <a:avLst/>
              <a:gdLst>
                <a:gd name="T0" fmla="*/ 47 w 47"/>
                <a:gd name="T1" fmla="*/ 0 h 46"/>
                <a:gd name="T2" fmla="*/ 47 w 47"/>
                <a:gd name="T3" fmla="*/ 46 h 46"/>
                <a:gd name="T4" fmla="*/ 0 w 47"/>
                <a:gd name="T5" fmla="*/ 46 h 46"/>
                <a:gd name="T6" fmla="*/ 0 w 47"/>
                <a:gd name="T7" fmla="*/ 0 h 46"/>
                <a:gd name="T8" fmla="*/ 47 w 4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6">
                  <a:moveTo>
                    <a:pt x="47" y="0"/>
                  </a:moveTo>
                  <a:cubicBezTo>
                    <a:pt x="47" y="16"/>
                    <a:pt x="47" y="30"/>
                    <a:pt x="47" y="46"/>
                  </a:cubicBezTo>
                  <a:cubicBezTo>
                    <a:pt x="31" y="46"/>
                    <a:pt x="16" y="46"/>
                    <a:pt x="0" y="46"/>
                  </a:cubicBezTo>
                  <a:cubicBezTo>
                    <a:pt x="0" y="31"/>
                    <a:pt x="0" y="16"/>
                    <a:pt x="0" y="0"/>
                  </a:cubicBezTo>
                  <a:cubicBezTo>
                    <a:pt x="15" y="0"/>
                    <a:pt x="30" y="0"/>
                    <a:pt x="4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28" name="Freeform 60"/>
            <p:cNvSpPr>
              <a:spLocks/>
            </p:cNvSpPr>
            <p:nvPr/>
          </p:nvSpPr>
          <p:spPr bwMode="auto">
            <a:xfrm>
              <a:off x="5072063" y="585788"/>
              <a:ext cx="17463" cy="19050"/>
            </a:xfrm>
            <a:custGeom>
              <a:avLst/>
              <a:gdLst>
                <a:gd name="T0" fmla="*/ 32 w 63"/>
                <a:gd name="T1" fmla="*/ 0 h 64"/>
                <a:gd name="T2" fmla="*/ 63 w 63"/>
                <a:gd name="T3" fmla="*/ 33 h 64"/>
                <a:gd name="T4" fmla="*/ 32 w 63"/>
                <a:gd name="T5" fmla="*/ 64 h 64"/>
                <a:gd name="T6" fmla="*/ 0 w 63"/>
                <a:gd name="T7" fmla="*/ 32 h 64"/>
                <a:gd name="T8" fmla="*/ 32 w 63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4">
                  <a:moveTo>
                    <a:pt x="32" y="0"/>
                  </a:moveTo>
                  <a:cubicBezTo>
                    <a:pt x="42" y="11"/>
                    <a:pt x="52" y="21"/>
                    <a:pt x="63" y="33"/>
                  </a:cubicBezTo>
                  <a:cubicBezTo>
                    <a:pt x="53" y="42"/>
                    <a:pt x="42" y="53"/>
                    <a:pt x="32" y="64"/>
                  </a:cubicBezTo>
                  <a:cubicBezTo>
                    <a:pt x="21" y="53"/>
                    <a:pt x="10" y="42"/>
                    <a:pt x="0" y="32"/>
                  </a:cubicBezTo>
                  <a:cubicBezTo>
                    <a:pt x="10" y="21"/>
                    <a:pt x="21" y="11"/>
                    <a:pt x="3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29" name="Freeform 61"/>
            <p:cNvSpPr>
              <a:spLocks/>
            </p:cNvSpPr>
            <p:nvPr/>
          </p:nvSpPr>
          <p:spPr bwMode="auto">
            <a:xfrm>
              <a:off x="5211763" y="585788"/>
              <a:ext cx="19050" cy="19050"/>
            </a:xfrm>
            <a:custGeom>
              <a:avLst/>
              <a:gdLst>
                <a:gd name="T0" fmla="*/ 0 w 61"/>
                <a:gd name="T1" fmla="*/ 31 h 61"/>
                <a:gd name="T2" fmla="*/ 31 w 61"/>
                <a:gd name="T3" fmla="*/ 0 h 61"/>
                <a:gd name="T4" fmla="*/ 61 w 61"/>
                <a:gd name="T5" fmla="*/ 34 h 61"/>
                <a:gd name="T6" fmla="*/ 30 w 61"/>
                <a:gd name="T7" fmla="*/ 61 h 61"/>
                <a:gd name="T8" fmla="*/ 0 w 61"/>
                <a:gd name="T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1">
                  <a:moveTo>
                    <a:pt x="0" y="31"/>
                  </a:moveTo>
                  <a:cubicBezTo>
                    <a:pt x="9" y="21"/>
                    <a:pt x="20" y="11"/>
                    <a:pt x="31" y="0"/>
                  </a:cubicBezTo>
                  <a:cubicBezTo>
                    <a:pt x="41" y="11"/>
                    <a:pt x="51" y="22"/>
                    <a:pt x="61" y="34"/>
                  </a:cubicBezTo>
                  <a:cubicBezTo>
                    <a:pt x="52" y="42"/>
                    <a:pt x="41" y="52"/>
                    <a:pt x="30" y="61"/>
                  </a:cubicBezTo>
                  <a:cubicBezTo>
                    <a:pt x="22" y="53"/>
                    <a:pt x="11" y="42"/>
                    <a:pt x="0" y="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30" name="Freeform 62"/>
            <p:cNvSpPr>
              <a:spLocks/>
            </p:cNvSpPr>
            <p:nvPr/>
          </p:nvSpPr>
          <p:spPr bwMode="auto">
            <a:xfrm>
              <a:off x="5072063" y="728663"/>
              <a:ext cx="17463" cy="17463"/>
            </a:xfrm>
            <a:custGeom>
              <a:avLst/>
              <a:gdLst>
                <a:gd name="T0" fmla="*/ 32 w 64"/>
                <a:gd name="T1" fmla="*/ 63 h 63"/>
                <a:gd name="T2" fmla="*/ 0 w 64"/>
                <a:gd name="T3" fmla="*/ 30 h 63"/>
                <a:gd name="T4" fmla="*/ 33 w 64"/>
                <a:gd name="T5" fmla="*/ 0 h 63"/>
                <a:gd name="T6" fmla="*/ 64 w 64"/>
                <a:gd name="T7" fmla="*/ 31 h 63"/>
                <a:gd name="T8" fmla="*/ 32 w 64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3">
                  <a:moveTo>
                    <a:pt x="32" y="63"/>
                  </a:moveTo>
                  <a:cubicBezTo>
                    <a:pt x="21" y="52"/>
                    <a:pt x="11" y="41"/>
                    <a:pt x="0" y="30"/>
                  </a:cubicBezTo>
                  <a:cubicBezTo>
                    <a:pt x="11" y="20"/>
                    <a:pt x="23" y="10"/>
                    <a:pt x="33" y="0"/>
                  </a:cubicBezTo>
                  <a:cubicBezTo>
                    <a:pt x="42" y="9"/>
                    <a:pt x="53" y="20"/>
                    <a:pt x="64" y="31"/>
                  </a:cubicBezTo>
                  <a:cubicBezTo>
                    <a:pt x="54" y="41"/>
                    <a:pt x="44" y="51"/>
                    <a:pt x="32" y="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31" name="Freeform 63"/>
            <p:cNvSpPr>
              <a:spLocks/>
            </p:cNvSpPr>
            <p:nvPr/>
          </p:nvSpPr>
          <p:spPr bwMode="auto">
            <a:xfrm>
              <a:off x="5211763" y="728663"/>
              <a:ext cx="19050" cy="17463"/>
            </a:xfrm>
            <a:custGeom>
              <a:avLst/>
              <a:gdLst>
                <a:gd name="T0" fmla="*/ 63 w 63"/>
                <a:gd name="T1" fmla="*/ 31 h 63"/>
                <a:gd name="T2" fmla="*/ 31 w 63"/>
                <a:gd name="T3" fmla="*/ 63 h 63"/>
                <a:gd name="T4" fmla="*/ 0 w 63"/>
                <a:gd name="T5" fmla="*/ 29 h 63"/>
                <a:gd name="T6" fmla="*/ 31 w 63"/>
                <a:gd name="T7" fmla="*/ 0 h 63"/>
                <a:gd name="T8" fmla="*/ 63 w 63"/>
                <a:gd name="T9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3">
                  <a:moveTo>
                    <a:pt x="63" y="31"/>
                  </a:moveTo>
                  <a:cubicBezTo>
                    <a:pt x="53" y="42"/>
                    <a:pt x="42" y="52"/>
                    <a:pt x="31" y="63"/>
                  </a:cubicBezTo>
                  <a:cubicBezTo>
                    <a:pt x="21" y="52"/>
                    <a:pt x="11" y="41"/>
                    <a:pt x="0" y="29"/>
                  </a:cubicBezTo>
                  <a:cubicBezTo>
                    <a:pt x="9" y="20"/>
                    <a:pt x="21" y="10"/>
                    <a:pt x="31" y="0"/>
                  </a:cubicBezTo>
                  <a:cubicBezTo>
                    <a:pt x="41" y="10"/>
                    <a:pt x="52" y="20"/>
                    <a:pt x="63" y="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10303368" y="2217892"/>
            <a:ext cx="581493" cy="585557"/>
            <a:chOff x="6376988" y="436563"/>
            <a:chExt cx="454025" cy="457200"/>
          </a:xfrm>
          <a:solidFill>
            <a:schemeClr val="bg1"/>
          </a:solidFill>
        </p:grpSpPr>
        <p:sp>
          <p:nvSpPr>
            <p:cNvPr id="133" name="Freeform 64"/>
            <p:cNvSpPr>
              <a:spLocks noEditPoints="1"/>
            </p:cNvSpPr>
            <p:nvPr/>
          </p:nvSpPr>
          <p:spPr bwMode="auto">
            <a:xfrm>
              <a:off x="6376988" y="436563"/>
              <a:ext cx="454025" cy="457200"/>
            </a:xfrm>
            <a:custGeom>
              <a:avLst/>
              <a:gdLst>
                <a:gd name="T0" fmla="*/ 69 w 1534"/>
                <a:gd name="T1" fmla="*/ 1124 h 1542"/>
                <a:gd name="T2" fmla="*/ 913 w 1534"/>
                <a:gd name="T3" fmla="*/ 276 h 1542"/>
                <a:gd name="T4" fmla="*/ 954 w 1534"/>
                <a:gd name="T5" fmla="*/ 93 h 1542"/>
                <a:gd name="T6" fmla="*/ 1296 w 1534"/>
                <a:gd name="T7" fmla="*/ 26 h 1542"/>
                <a:gd name="T8" fmla="*/ 1325 w 1534"/>
                <a:gd name="T9" fmla="*/ 613 h 1542"/>
                <a:gd name="T10" fmla="*/ 1284 w 1534"/>
                <a:gd name="T11" fmla="*/ 1093 h 1542"/>
                <a:gd name="T12" fmla="*/ 1156 w 1534"/>
                <a:gd name="T13" fmla="*/ 1325 h 1542"/>
                <a:gd name="T14" fmla="*/ 838 w 1534"/>
                <a:gd name="T15" fmla="*/ 1378 h 1542"/>
                <a:gd name="T16" fmla="*/ 1082 w 1534"/>
                <a:gd name="T17" fmla="*/ 1368 h 1542"/>
                <a:gd name="T18" fmla="*/ 964 w 1534"/>
                <a:gd name="T19" fmla="*/ 1542 h 1542"/>
                <a:gd name="T20" fmla="*/ 843 w 1534"/>
                <a:gd name="T21" fmla="*/ 1468 h 1542"/>
                <a:gd name="T22" fmla="*/ 421 w 1534"/>
                <a:gd name="T23" fmla="*/ 1542 h 1542"/>
                <a:gd name="T24" fmla="*/ 715 w 1534"/>
                <a:gd name="T25" fmla="*/ 1121 h 1542"/>
                <a:gd name="T26" fmla="*/ 948 w 1534"/>
                <a:gd name="T27" fmla="*/ 1097 h 1542"/>
                <a:gd name="T28" fmla="*/ 733 w 1534"/>
                <a:gd name="T29" fmla="*/ 1158 h 1542"/>
                <a:gd name="T30" fmla="*/ 1023 w 1534"/>
                <a:gd name="T31" fmla="*/ 1055 h 1542"/>
                <a:gd name="T32" fmla="*/ 1146 w 1534"/>
                <a:gd name="T33" fmla="*/ 869 h 1542"/>
                <a:gd name="T34" fmla="*/ 1092 w 1534"/>
                <a:gd name="T35" fmla="*/ 802 h 1542"/>
                <a:gd name="T36" fmla="*/ 1036 w 1534"/>
                <a:gd name="T37" fmla="*/ 697 h 1542"/>
                <a:gd name="T38" fmla="*/ 977 w 1534"/>
                <a:gd name="T39" fmla="*/ 670 h 1542"/>
                <a:gd name="T40" fmla="*/ 879 w 1534"/>
                <a:gd name="T41" fmla="*/ 616 h 1542"/>
                <a:gd name="T42" fmla="*/ 827 w 1534"/>
                <a:gd name="T43" fmla="*/ 520 h 1542"/>
                <a:gd name="T44" fmla="*/ 730 w 1534"/>
                <a:gd name="T45" fmla="*/ 779 h 1542"/>
                <a:gd name="T46" fmla="*/ 480 w 1534"/>
                <a:gd name="T47" fmla="*/ 940 h 1542"/>
                <a:gd name="T48" fmla="*/ 522 w 1534"/>
                <a:gd name="T49" fmla="*/ 1286 h 1542"/>
                <a:gd name="T50" fmla="*/ 922 w 1534"/>
                <a:gd name="T51" fmla="*/ 328 h 1542"/>
                <a:gd name="T52" fmla="*/ 147 w 1534"/>
                <a:gd name="T53" fmla="*/ 1049 h 1542"/>
                <a:gd name="T54" fmla="*/ 255 w 1534"/>
                <a:gd name="T55" fmla="*/ 1022 h 1542"/>
                <a:gd name="T56" fmla="*/ 304 w 1534"/>
                <a:gd name="T57" fmla="*/ 758 h 1542"/>
                <a:gd name="T58" fmla="*/ 580 w 1534"/>
                <a:gd name="T59" fmla="*/ 456 h 1542"/>
                <a:gd name="T60" fmla="*/ 804 w 1534"/>
                <a:gd name="T61" fmla="*/ 481 h 1542"/>
                <a:gd name="T62" fmla="*/ 1095 w 1534"/>
                <a:gd name="T63" fmla="*/ 677 h 1542"/>
                <a:gd name="T64" fmla="*/ 1184 w 1534"/>
                <a:gd name="T65" fmla="*/ 894 h 1542"/>
                <a:gd name="T66" fmla="*/ 1135 w 1534"/>
                <a:gd name="T67" fmla="*/ 1017 h 1542"/>
                <a:gd name="T68" fmla="*/ 1430 w 1534"/>
                <a:gd name="T69" fmla="*/ 109 h 1542"/>
                <a:gd name="T70" fmla="*/ 996 w 1534"/>
                <a:gd name="T71" fmla="*/ 110 h 1542"/>
                <a:gd name="T72" fmla="*/ 1331 w 1534"/>
                <a:gd name="T73" fmla="*/ 547 h 1542"/>
                <a:gd name="T74" fmla="*/ 545 w 1534"/>
                <a:gd name="T75" fmla="*/ 1379 h 1542"/>
                <a:gd name="T76" fmla="*/ 591 w 1534"/>
                <a:gd name="T77" fmla="*/ 1370 h 1542"/>
                <a:gd name="T78" fmla="*/ 825 w 1534"/>
                <a:gd name="T79" fmla="*/ 1322 h 1542"/>
                <a:gd name="T80" fmla="*/ 448 w 1534"/>
                <a:gd name="T81" fmla="*/ 664 h 1542"/>
                <a:gd name="T82" fmla="*/ 510 w 1534"/>
                <a:gd name="T83" fmla="*/ 606 h 1542"/>
                <a:gd name="T84" fmla="*/ 566 w 1534"/>
                <a:gd name="T85" fmla="*/ 856 h 1542"/>
                <a:gd name="T86" fmla="*/ 360 w 1534"/>
                <a:gd name="T87" fmla="*/ 759 h 1542"/>
                <a:gd name="T88" fmla="*/ 566 w 1534"/>
                <a:gd name="T89" fmla="*/ 856 h 1542"/>
                <a:gd name="T90" fmla="*/ 699 w 1534"/>
                <a:gd name="T91" fmla="*/ 729 h 1542"/>
                <a:gd name="T92" fmla="*/ 662 w 1534"/>
                <a:gd name="T93" fmla="*/ 619 h 1542"/>
                <a:gd name="T94" fmla="*/ 284 w 1534"/>
                <a:gd name="T95" fmla="*/ 827 h 1542"/>
                <a:gd name="T96" fmla="*/ 423 w 1534"/>
                <a:gd name="T97" fmla="*/ 886 h 1542"/>
                <a:gd name="T98" fmla="*/ 738 w 1534"/>
                <a:gd name="T99" fmla="*/ 491 h 1542"/>
                <a:gd name="T100" fmla="*/ 705 w 1534"/>
                <a:gd name="T101" fmla="*/ 575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34" h="1542">
                  <a:moveTo>
                    <a:pt x="421" y="1542"/>
                  </a:moveTo>
                  <a:cubicBezTo>
                    <a:pt x="411" y="1534"/>
                    <a:pt x="399" y="1528"/>
                    <a:pt x="390" y="1519"/>
                  </a:cubicBezTo>
                  <a:cubicBezTo>
                    <a:pt x="283" y="1413"/>
                    <a:pt x="176" y="1306"/>
                    <a:pt x="70" y="1199"/>
                  </a:cubicBezTo>
                  <a:cubicBezTo>
                    <a:pt x="44" y="1173"/>
                    <a:pt x="44" y="1150"/>
                    <a:pt x="69" y="1124"/>
                  </a:cubicBezTo>
                  <a:cubicBezTo>
                    <a:pt x="82" y="1111"/>
                    <a:pt x="101" y="1100"/>
                    <a:pt x="105" y="1085"/>
                  </a:cubicBezTo>
                  <a:cubicBezTo>
                    <a:pt x="109" y="1071"/>
                    <a:pt x="97" y="1052"/>
                    <a:pt x="92" y="1036"/>
                  </a:cubicBezTo>
                  <a:cubicBezTo>
                    <a:pt x="0" y="728"/>
                    <a:pt x="165" y="394"/>
                    <a:pt x="465" y="279"/>
                  </a:cubicBezTo>
                  <a:cubicBezTo>
                    <a:pt x="613" y="221"/>
                    <a:pt x="763" y="221"/>
                    <a:pt x="913" y="276"/>
                  </a:cubicBezTo>
                  <a:cubicBezTo>
                    <a:pt x="916" y="277"/>
                    <a:pt x="919" y="278"/>
                    <a:pt x="923" y="279"/>
                  </a:cubicBezTo>
                  <a:cubicBezTo>
                    <a:pt x="924" y="279"/>
                    <a:pt x="925" y="279"/>
                    <a:pt x="927" y="279"/>
                  </a:cubicBezTo>
                  <a:cubicBezTo>
                    <a:pt x="927" y="274"/>
                    <a:pt x="927" y="269"/>
                    <a:pt x="927" y="264"/>
                  </a:cubicBezTo>
                  <a:cubicBezTo>
                    <a:pt x="926" y="205"/>
                    <a:pt x="935" y="148"/>
                    <a:pt x="954" y="93"/>
                  </a:cubicBezTo>
                  <a:cubicBezTo>
                    <a:pt x="963" y="67"/>
                    <a:pt x="978" y="61"/>
                    <a:pt x="1005" y="64"/>
                  </a:cubicBezTo>
                  <a:cubicBezTo>
                    <a:pt x="1022" y="66"/>
                    <a:pt x="1041" y="63"/>
                    <a:pt x="1057" y="58"/>
                  </a:cubicBezTo>
                  <a:cubicBezTo>
                    <a:pt x="1082" y="49"/>
                    <a:pt x="1107" y="37"/>
                    <a:pt x="1132" y="26"/>
                  </a:cubicBezTo>
                  <a:cubicBezTo>
                    <a:pt x="1187" y="0"/>
                    <a:pt x="1241" y="0"/>
                    <a:pt x="1296" y="26"/>
                  </a:cubicBezTo>
                  <a:cubicBezTo>
                    <a:pt x="1320" y="37"/>
                    <a:pt x="1344" y="48"/>
                    <a:pt x="1368" y="58"/>
                  </a:cubicBezTo>
                  <a:cubicBezTo>
                    <a:pt x="1387" y="66"/>
                    <a:pt x="1406" y="69"/>
                    <a:pt x="1427" y="64"/>
                  </a:cubicBezTo>
                  <a:cubicBezTo>
                    <a:pt x="1447" y="59"/>
                    <a:pt x="1464" y="69"/>
                    <a:pt x="1471" y="90"/>
                  </a:cubicBezTo>
                  <a:cubicBezTo>
                    <a:pt x="1534" y="270"/>
                    <a:pt x="1498" y="477"/>
                    <a:pt x="1325" y="613"/>
                  </a:cubicBezTo>
                  <a:cubicBezTo>
                    <a:pt x="1313" y="622"/>
                    <a:pt x="1301" y="631"/>
                    <a:pt x="1288" y="639"/>
                  </a:cubicBezTo>
                  <a:cubicBezTo>
                    <a:pt x="1280" y="643"/>
                    <a:pt x="1280" y="648"/>
                    <a:pt x="1283" y="656"/>
                  </a:cubicBezTo>
                  <a:cubicBezTo>
                    <a:pt x="1331" y="796"/>
                    <a:pt x="1330" y="935"/>
                    <a:pt x="1280" y="1074"/>
                  </a:cubicBezTo>
                  <a:cubicBezTo>
                    <a:pt x="1277" y="1082"/>
                    <a:pt x="1277" y="1087"/>
                    <a:pt x="1284" y="1093"/>
                  </a:cubicBezTo>
                  <a:cubicBezTo>
                    <a:pt x="1296" y="1104"/>
                    <a:pt x="1308" y="1116"/>
                    <a:pt x="1320" y="1129"/>
                  </a:cubicBezTo>
                  <a:cubicBezTo>
                    <a:pt x="1339" y="1149"/>
                    <a:pt x="1340" y="1174"/>
                    <a:pt x="1320" y="1194"/>
                  </a:cubicBezTo>
                  <a:cubicBezTo>
                    <a:pt x="1277" y="1237"/>
                    <a:pt x="1234" y="1280"/>
                    <a:pt x="1191" y="1323"/>
                  </a:cubicBezTo>
                  <a:cubicBezTo>
                    <a:pt x="1179" y="1335"/>
                    <a:pt x="1166" y="1335"/>
                    <a:pt x="1156" y="1325"/>
                  </a:cubicBezTo>
                  <a:cubicBezTo>
                    <a:pt x="1147" y="1316"/>
                    <a:pt x="1148" y="1303"/>
                    <a:pt x="1159" y="1291"/>
                  </a:cubicBezTo>
                  <a:cubicBezTo>
                    <a:pt x="1202" y="1248"/>
                    <a:pt x="1245" y="1206"/>
                    <a:pt x="1287" y="1163"/>
                  </a:cubicBezTo>
                  <a:cubicBezTo>
                    <a:pt x="1248" y="1125"/>
                    <a:pt x="1209" y="1086"/>
                    <a:pt x="1168" y="1046"/>
                  </a:cubicBezTo>
                  <a:cubicBezTo>
                    <a:pt x="1059" y="1155"/>
                    <a:pt x="948" y="1267"/>
                    <a:pt x="838" y="1378"/>
                  </a:cubicBezTo>
                  <a:cubicBezTo>
                    <a:pt x="877" y="1417"/>
                    <a:pt x="916" y="1455"/>
                    <a:pt x="956" y="1494"/>
                  </a:cubicBezTo>
                  <a:cubicBezTo>
                    <a:pt x="958" y="1492"/>
                    <a:pt x="962" y="1489"/>
                    <a:pt x="965" y="1485"/>
                  </a:cubicBezTo>
                  <a:cubicBezTo>
                    <a:pt x="1002" y="1449"/>
                    <a:pt x="1038" y="1413"/>
                    <a:pt x="1074" y="1377"/>
                  </a:cubicBezTo>
                  <a:cubicBezTo>
                    <a:pt x="1076" y="1374"/>
                    <a:pt x="1079" y="1371"/>
                    <a:pt x="1082" y="1368"/>
                  </a:cubicBezTo>
                  <a:cubicBezTo>
                    <a:pt x="1092" y="1360"/>
                    <a:pt x="1104" y="1360"/>
                    <a:pt x="1113" y="1368"/>
                  </a:cubicBezTo>
                  <a:cubicBezTo>
                    <a:pt x="1122" y="1377"/>
                    <a:pt x="1123" y="1390"/>
                    <a:pt x="1113" y="1400"/>
                  </a:cubicBezTo>
                  <a:cubicBezTo>
                    <a:pt x="1070" y="1444"/>
                    <a:pt x="1027" y="1487"/>
                    <a:pt x="983" y="1531"/>
                  </a:cubicBezTo>
                  <a:cubicBezTo>
                    <a:pt x="978" y="1536"/>
                    <a:pt x="970" y="1538"/>
                    <a:pt x="964" y="1542"/>
                  </a:cubicBezTo>
                  <a:cubicBezTo>
                    <a:pt x="957" y="1542"/>
                    <a:pt x="950" y="1542"/>
                    <a:pt x="943" y="1542"/>
                  </a:cubicBezTo>
                  <a:cubicBezTo>
                    <a:pt x="932" y="1534"/>
                    <a:pt x="921" y="1526"/>
                    <a:pt x="910" y="1517"/>
                  </a:cubicBezTo>
                  <a:cubicBezTo>
                    <a:pt x="896" y="1503"/>
                    <a:pt x="881" y="1489"/>
                    <a:pt x="868" y="1474"/>
                  </a:cubicBezTo>
                  <a:cubicBezTo>
                    <a:pt x="861" y="1466"/>
                    <a:pt x="854" y="1465"/>
                    <a:pt x="843" y="1468"/>
                  </a:cubicBezTo>
                  <a:cubicBezTo>
                    <a:pt x="743" y="1493"/>
                    <a:pt x="642" y="1493"/>
                    <a:pt x="541" y="1468"/>
                  </a:cubicBezTo>
                  <a:cubicBezTo>
                    <a:pt x="530" y="1465"/>
                    <a:pt x="524" y="1467"/>
                    <a:pt x="516" y="1475"/>
                  </a:cubicBezTo>
                  <a:cubicBezTo>
                    <a:pt x="492" y="1498"/>
                    <a:pt x="467" y="1520"/>
                    <a:pt x="442" y="1542"/>
                  </a:cubicBezTo>
                  <a:cubicBezTo>
                    <a:pt x="435" y="1542"/>
                    <a:pt x="428" y="1542"/>
                    <a:pt x="421" y="1542"/>
                  </a:cubicBezTo>
                  <a:close/>
                  <a:moveTo>
                    <a:pt x="522" y="1286"/>
                  </a:moveTo>
                  <a:cubicBezTo>
                    <a:pt x="524" y="1283"/>
                    <a:pt x="528" y="1280"/>
                    <a:pt x="532" y="1277"/>
                  </a:cubicBezTo>
                  <a:cubicBezTo>
                    <a:pt x="568" y="1240"/>
                    <a:pt x="605" y="1203"/>
                    <a:pt x="642" y="1166"/>
                  </a:cubicBezTo>
                  <a:cubicBezTo>
                    <a:pt x="663" y="1146"/>
                    <a:pt x="687" y="1128"/>
                    <a:pt x="715" y="1121"/>
                  </a:cubicBezTo>
                  <a:cubicBezTo>
                    <a:pt x="741" y="1114"/>
                    <a:pt x="769" y="1109"/>
                    <a:pt x="796" y="1109"/>
                  </a:cubicBezTo>
                  <a:cubicBezTo>
                    <a:pt x="839" y="1110"/>
                    <a:pt x="881" y="1111"/>
                    <a:pt x="920" y="1089"/>
                  </a:cubicBezTo>
                  <a:cubicBezTo>
                    <a:pt x="920" y="1088"/>
                    <a:pt x="920" y="1088"/>
                    <a:pt x="921" y="1088"/>
                  </a:cubicBezTo>
                  <a:cubicBezTo>
                    <a:pt x="933" y="1084"/>
                    <a:pt x="942" y="1087"/>
                    <a:pt x="948" y="1097"/>
                  </a:cubicBezTo>
                  <a:cubicBezTo>
                    <a:pt x="955" y="1108"/>
                    <a:pt x="952" y="1119"/>
                    <a:pt x="942" y="1127"/>
                  </a:cubicBezTo>
                  <a:cubicBezTo>
                    <a:pt x="938" y="1130"/>
                    <a:pt x="933" y="1132"/>
                    <a:pt x="929" y="1134"/>
                  </a:cubicBezTo>
                  <a:cubicBezTo>
                    <a:pt x="888" y="1155"/>
                    <a:pt x="844" y="1156"/>
                    <a:pt x="799" y="1154"/>
                  </a:cubicBezTo>
                  <a:cubicBezTo>
                    <a:pt x="777" y="1153"/>
                    <a:pt x="756" y="1157"/>
                    <a:pt x="733" y="1158"/>
                  </a:cubicBezTo>
                  <a:cubicBezTo>
                    <a:pt x="778" y="1204"/>
                    <a:pt x="820" y="1246"/>
                    <a:pt x="861" y="1287"/>
                  </a:cubicBezTo>
                  <a:cubicBezTo>
                    <a:pt x="939" y="1210"/>
                    <a:pt x="1018" y="1130"/>
                    <a:pt x="1096" y="1052"/>
                  </a:cubicBezTo>
                  <a:cubicBezTo>
                    <a:pt x="1086" y="1041"/>
                    <a:pt x="1074" y="1029"/>
                    <a:pt x="1062" y="1016"/>
                  </a:cubicBezTo>
                  <a:cubicBezTo>
                    <a:pt x="1049" y="1029"/>
                    <a:pt x="1036" y="1042"/>
                    <a:pt x="1023" y="1055"/>
                  </a:cubicBezTo>
                  <a:cubicBezTo>
                    <a:pt x="1013" y="1064"/>
                    <a:pt x="1000" y="1064"/>
                    <a:pt x="991" y="1054"/>
                  </a:cubicBezTo>
                  <a:cubicBezTo>
                    <a:pt x="983" y="1045"/>
                    <a:pt x="983" y="1033"/>
                    <a:pt x="992" y="1023"/>
                  </a:cubicBezTo>
                  <a:cubicBezTo>
                    <a:pt x="995" y="1020"/>
                    <a:pt x="998" y="1017"/>
                    <a:pt x="1000" y="1014"/>
                  </a:cubicBezTo>
                  <a:cubicBezTo>
                    <a:pt x="1049" y="966"/>
                    <a:pt x="1097" y="918"/>
                    <a:pt x="1146" y="869"/>
                  </a:cubicBezTo>
                  <a:cubicBezTo>
                    <a:pt x="1151" y="864"/>
                    <a:pt x="1156" y="858"/>
                    <a:pt x="1160" y="852"/>
                  </a:cubicBezTo>
                  <a:cubicBezTo>
                    <a:pt x="1169" y="837"/>
                    <a:pt x="1169" y="821"/>
                    <a:pt x="1159" y="807"/>
                  </a:cubicBezTo>
                  <a:cubicBezTo>
                    <a:pt x="1149" y="792"/>
                    <a:pt x="1134" y="786"/>
                    <a:pt x="1117" y="789"/>
                  </a:cubicBezTo>
                  <a:cubicBezTo>
                    <a:pt x="1108" y="791"/>
                    <a:pt x="1100" y="798"/>
                    <a:pt x="1092" y="802"/>
                  </a:cubicBezTo>
                  <a:cubicBezTo>
                    <a:pt x="1082" y="809"/>
                    <a:pt x="1071" y="809"/>
                    <a:pt x="1063" y="800"/>
                  </a:cubicBezTo>
                  <a:cubicBezTo>
                    <a:pt x="1054" y="791"/>
                    <a:pt x="1054" y="781"/>
                    <a:pt x="1061" y="771"/>
                  </a:cubicBezTo>
                  <a:cubicBezTo>
                    <a:pt x="1063" y="768"/>
                    <a:pt x="1066" y="766"/>
                    <a:pt x="1068" y="763"/>
                  </a:cubicBezTo>
                  <a:cubicBezTo>
                    <a:pt x="1086" y="735"/>
                    <a:pt x="1069" y="698"/>
                    <a:pt x="1036" y="697"/>
                  </a:cubicBezTo>
                  <a:cubicBezTo>
                    <a:pt x="1025" y="697"/>
                    <a:pt x="1013" y="704"/>
                    <a:pt x="1002" y="710"/>
                  </a:cubicBezTo>
                  <a:cubicBezTo>
                    <a:pt x="991" y="716"/>
                    <a:pt x="981" y="718"/>
                    <a:pt x="972" y="709"/>
                  </a:cubicBezTo>
                  <a:cubicBezTo>
                    <a:pt x="962" y="700"/>
                    <a:pt x="962" y="689"/>
                    <a:pt x="970" y="678"/>
                  </a:cubicBezTo>
                  <a:cubicBezTo>
                    <a:pt x="972" y="675"/>
                    <a:pt x="975" y="673"/>
                    <a:pt x="977" y="670"/>
                  </a:cubicBezTo>
                  <a:cubicBezTo>
                    <a:pt x="985" y="656"/>
                    <a:pt x="986" y="641"/>
                    <a:pt x="978" y="627"/>
                  </a:cubicBezTo>
                  <a:cubicBezTo>
                    <a:pt x="970" y="613"/>
                    <a:pt x="958" y="604"/>
                    <a:pt x="941" y="606"/>
                  </a:cubicBezTo>
                  <a:cubicBezTo>
                    <a:pt x="931" y="607"/>
                    <a:pt x="920" y="613"/>
                    <a:pt x="910" y="618"/>
                  </a:cubicBezTo>
                  <a:cubicBezTo>
                    <a:pt x="899" y="625"/>
                    <a:pt x="889" y="626"/>
                    <a:pt x="879" y="616"/>
                  </a:cubicBezTo>
                  <a:cubicBezTo>
                    <a:pt x="871" y="607"/>
                    <a:pt x="871" y="597"/>
                    <a:pt x="879" y="586"/>
                  </a:cubicBezTo>
                  <a:cubicBezTo>
                    <a:pt x="881" y="583"/>
                    <a:pt x="884" y="580"/>
                    <a:pt x="886" y="577"/>
                  </a:cubicBezTo>
                  <a:cubicBezTo>
                    <a:pt x="896" y="560"/>
                    <a:pt x="893" y="538"/>
                    <a:pt x="878" y="525"/>
                  </a:cubicBezTo>
                  <a:cubicBezTo>
                    <a:pt x="864" y="512"/>
                    <a:pt x="841" y="507"/>
                    <a:pt x="827" y="520"/>
                  </a:cubicBezTo>
                  <a:cubicBezTo>
                    <a:pt x="801" y="546"/>
                    <a:pt x="777" y="574"/>
                    <a:pt x="750" y="602"/>
                  </a:cubicBezTo>
                  <a:cubicBezTo>
                    <a:pt x="760" y="612"/>
                    <a:pt x="773" y="622"/>
                    <a:pt x="784" y="634"/>
                  </a:cubicBezTo>
                  <a:cubicBezTo>
                    <a:pt x="810" y="662"/>
                    <a:pt x="813" y="705"/>
                    <a:pt x="794" y="737"/>
                  </a:cubicBezTo>
                  <a:cubicBezTo>
                    <a:pt x="779" y="761"/>
                    <a:pt x="758" y="774"/>
                    <a:pt x="730" y="779"/>
                  </a:cubicBezTo>
                  <a:cubicBezTo>
                    <a:pt x="735" y="814"/>
                    <a:pt x="728" y="844"/>
                    <a:pt x="701" y="867"/>
                  </a:cubicBezTo>
                  <a:cubicBezTo>
                    <a:pt x="673" y="890"/>
                    <a:pt x="642" y="893"/>
                    <a:pt x="609" y="881"/>
                  </a:cubicBezTo>
                  <a:cubicBezTo>
                    <a:pt x="600" y="910"/>
                    <a:pt x="584" y="930"/>
                    <a:pt x="558" y="942"/>
                  </a:cubicBezTo>
                  <a:cubicBezTo>
                    <a:pt x="532" y="954"/>
                    <a:pt x="506" y="950"/>
                    <a:pt x="480" y="940"/>
                  </a:cubicBezTo>
                  <a:cubicBezTo>
                    <a:pt x="458" y="997"/>
                    <a:pt x="416" y="1016"/>
                    <a:pt x="359" y="997"/>
                  </a:cubicBezTo>
                  <a:cubicBezTo>
                    <a:pt x="355" y="996"/>
                    <a:pt x="349" y="997"/>
                    <a:pt x="347" y="999"/>
                  </a:cubicBezTo>
                  <a:cubicBezTo>
                    <a:pt x="328" y="1018"/>
                    <a:pt x="309" y="1037"/>
                    <a:pt x="291" y="1055"/>
                  </a:cubicBezTo>
                  <a:cubicBezTo>
                    <a:pt x="368" y="1132"/>
                    <a:pt x="445" y="1209"/>
                    <a:pt x="522" y="1286"/>
                  </a:cubicBezTo>
                  <a:close/>
                  <a:moveTo>
                    <a:pt x="1239" y="669"/>
                  </a:moveTo>
                  <a:cubicBezTo>
                    <a:pt x="1217" y="679"/>
                    <a:pt x="1210" y="680"/>
                    <a:pt x="1195" y="672"/>
                  </a:cubicBezTo>
                  <a:cubicBezTo>
                    <a:pt x="1061" y="601"/>
                    <a:pt x="966" y="498"/>
                    <a:pt x="935" y="345"/>
                  </a:cubicBezTo>
                  <a:cubicBezTo>
                    <a:pt x="934" y="336"/>
                    <a:pt x="930" y="331"/>
                    <a:pt x="922" y="328"/>
                  </a:cubicBezTo>
                  <a:cubicBezTo>
                    <a:pt x="769" y="265"/>
                    <a:pt x="616" y="263"/>
                    <a:pt x="464" y="328"/>
                  </a:cubicBezTo>
                  <a:cubicBezTo>
                    <a:pt x="214" y="435"/>
                    <a:pt x="74" y="696"/>
                    <a:pt x="121" y="965"/>
                  </a:cubicBezTo>
                  <a:cubicBezTo>
                    <a:pt x="126" y="993"/>
                    <a:pt x="135" y="1020"/>
                    <a:pt x="142" y="1048"/>
                  </a:cubicBezTo>
                  <a:cubicBezTo>
                    <a:pt x="143" y="1048"/>
                    <a:pt x="145" y="1049"/>
                    <a:pt x="147" y="1049"/>
                  </a:cubicBezTo>
                  <a:cubicBezTo>
                    <a:pt x="152" y="1043"/>
                    <a:pt x="158" y="1036"/>
                    <a:pt x="164" y="1030"/>
                  </a:cubicBezTo>
                  <a:cubicBezTo>
                    <a:pt x="169" y="1024"/>
                    <a:pt x="175" y="1018"/>
                    <a:pt x="182" y="1012"/>
                  </a:cubicBezTo>
                  <a:cubicBezTo>
                    <a:pt x="201" y="994"/>
                    <a:pt x="224" y="994"/>
                    <a:pt x="244" y="1011"/>
                  </a:cubicBezTo>
                  <a:cubicBezTo>
                    <a:pt x="248" y="1015"/>
                    <a:pt x="252" y="1020"/>
                    <a:pt x="255" y="1022"/>
                  </a:cubicBezTo>
                  <a:cubicBezTo>
                    <a:pt x="276" y="1002"/>
                    <a:pt x="295" y="982"/>
                    <a:pt x="317" y="961"/>
                  </a:cubicBezTo>
                  <a:cubicBezTo>
                    <a:pt x="298" y="943"/>
                    <a:pt x="278" y="925"/>
                    <a:pt x="260" y="906"/>
                  </a:cubicBezTo>
                  <a:cubicBezTo>
                    <a:pt x="215" y="858"/>
                    <a:pt x="233" y="784"/>
                    <a:pt x="295" y="762"/>
                  </a:cubicBezTo>
                  <a:cubicBezTo>
                    <a:pt x="298" y="761"/>
                    <a:pt x="301" y="759"/>
                    <a:pt x="304" y="758"/>
                  </a:cubicBezTo>
                  <a:cubicBezTo>
                    <a:pt x="294" y="728"/>
                    <a:pt x="297" y="700"/>
                    <a:pt x="315" y="674"/>
                  </a:cubicBezTo>
                  <a:cubicBezTo>
                    <a:pt x="333" y="649"/>
                    <a:pt x="359" y="639"/>
                    <a:pt x="389" y="637"/>
                  </a:cubicBezTo>
                  <a:cubicBezTo>
                    <a:pt x="394" y="579"/>
                    <a:pt x="425" y="550"/>
                    <a:pt x="481" y="545"/>
                  </a:cubicBezTo>
                  <a:cubicBezTo>
                    <a:pt x="487" y="484"/>
                    <a:pt x="518" y="456"/>
                    <a:pt x="580" y="456"/>
                  </a:cubicBezTo>
                  <a:cubicBezTo>
                    <a:pt x="582" y="456"/>
                    <a:pt x="585" y="455"/>
                    <a:pt x="588" y="454"/>
                  </a:cubicBezTo>
                  <a:cubicBezTo>
                    <a:pt x="603" y="452"/>
                    <a:pt x="618" y="447"/>
                    <a:pt x="633" y="446"/>
                  </a:cubicBezTo>
                  <a:cubicBezTo>
                    <a:pt x="662" y="445"/>
                    <a:pt x="690" y="447"/>
                    <a:pt x="719" y="446"/>
                  </a:cubicBezTo>
                  <a:cubicBezTo>
                    <a:pt x="753" y="444"/>
                    <a:pt x="782" y="452"/>
                    <a:pt x="804" y="481"/>
                  </a:cubicBezTo>
                  <a:cubicBezTo>
                    <a:pt x="835" y="464"/>
                    <a:pt x="865" y="463"/>
                    <a:pt x="894" y="481"/>
                  </a:cubicBezTo>
                  <a:cubicBezTo>
                    <a:pt x="924" y="498"/>
                    <a:pt x="936" y="526"/>
                    <a:pt x="938" y="559"/>
                  </a:cubicBezTo>
                  <a:cubicBezTo>
                    <a:pt x="997" y="567"/>
                    <a:pt x="1015" y="585"/>
                    <a:pt x="1030" y="651"/>
                  </a:cubicBezTo>
                  <a:cubicBezTo>
                    <a:pt x="1055" y="652"/>
                    <a:pt x="1077" y="659"/>
                    <a:pt x="1095" y="677"/>
                  </a:cubicBezTo>
                  <a:cubicBezTo>
                    <a:pt x="1113" y="695"/>
                    <a:pt x="1120" y="718"/>
                    <a:pt x="1121" y="743"/>
                  </a:cubicBezTo>
                  <a:cubicBezTo>
                    <a:pt x="1123" y="743"/>
                    <a:pt x="1125" y="743"/>
                    <a:pt x="1127" y="744"/>
                  </a:cubicBezTo>
                  <a:cubicBezTo>
                    <a:pt x="1165" y="746"/>
                    <a:pt x="1192" y="764"/>
                    <a:pt x="1205" y="799"/>
                  </a:cubicBezTo>
                  <a:cubicBezTo>
                    <a:pt x="1218" y="835"/>
                    <a:pt x="1210" y="867"/>
                    <a:pt x="1184" y="894"/>
                  </a:cubicBezTo>
                  <a:cubicBezTo>
                    <a:pt x="1172" y="907"/>
                    <a:pt x="1160" y="919"/>
                    <a:pt x="1148" y="931"/>
                  </a:cubicBezTo>
                  <a:cubicBezTo>
                    <a:pt x="1130" y="948"/>
                    <a:pt x="1113" y="965"/>
                    <a:pt x="1095" y="983"/>
                  </a:cubicBezTo>
                  <a:cubicBezTo>
                    <a:pt x="1108" y="996"/>
                    <a:pt x="1120" y="1007"/>
                    <a:pt x="1131" y="1019"/>
                  </a:cubicBezTo>
                  <a:cubicBezTo>
                    <a:pt x="1133" y="1018"/>
                    <a:pt x="1134" y="1018"/>
                    <a:pt x="1135" y="1017"/>
                  </a:cubicBezTo>
                  <a:cubicBezTo>
                    <a:pt x="1164" y="992"/>
                    <a:pt x="1184" y="992"/>
                    <a:pt x="1210" y="1019"/>
                  </a:cubicBezTo>
                  <a:cubicBezTo>
                    <a:pt x="1220" y="1029"/>
                    <a:pt x="1228" y="1040"/>
                    <a:pt x="1239" y="1052"/>
                  </a:cubicBezTo>
                  <a:cubicBezTo>
                    <a:pt x="1285" y="933"/>
                    <a:pt x="1282" y="778"/>
                    <a:pt x="1239" y="669"/>
                  </a:cubicBezTo>
                  <a:close/>
                  <a:moveTo>
                    <a:pt x="1430" y="109"/>
                  </a:moveTo>
                  <a:cubicBezTo>
                    <a:pt x="1398" y="116"/>
                    <a:pt x="1368" y="107"/>
                    <a:pt x="1340" y="95"/>
                  </a:cubicBezTo>
                  <a:cubicBezTo>
                    <a:pt x="1322" y="88"/>
                    <a:pt x="1303" y="80"/>
                    <a:pt x="1286" y="70"/>
                  </a:cubicBezTo>
                  <a:cubicBezTo>
                    <a:pt x="1237" y="46"/>
                    <a:pt x="1189" y="47"/>
                    <a:pt x="1140" y="71"/>
                  </a:cubicBezTo>
                  <a:cubicBezTo>
                    <a:pt x="1095" y="92"/>
                    <a:pt x="1050" y="119"/>
                    <a:pt x="996" y="110"/>
                  </a:cubicBezTo>
                  <a:cubicBezTo>
                    <a:pt x="966" y="204"/>
                    <a:pt x="962" y="296"/>
                    <a:pt x="993" y="388"/>
                  </a:cubicBezTo>
                  <a:cubicBezTo>
                    <a:pt x="1030" y="498"/>
                    <a:pt x="1107" y="573"/>
                    <a:pt x="1206" y="627"/>
                  </a:cubicBezTo>
                  <a:cubicBezTo>
                    <a:pt x="1210" y="629"/>
                    <a:pt x="1219" y="628"/>
                    <a:pt x="1222" y="626"/>
                  </a:cubicBezTo>
                  <a:cubicBezTo>
                    <a:pt x="1259" y="600"/>
                    <a:pt x="1298" y="577"/>
                    <a:pt x="1331" y="547"/>
                  </a:cubicBezTo>
                  <a:cubicBezTo>
                    <a:pt x="1463" y="425"/>
                    <a:pt x="1478" y="247"/>
                    <a:pt x="1430" y="109"/>
                  </a:cubicBezTo>
                  <a:close/>
                  <a:moveTo>
                    <a:pt x="100" y="1160"/>
                  </a:moveTo>
                  <a:cubicBezTo>
                    <a:pt x="211" y="1271"/>
                    <a:pt x="322" y="1382"/>
                    <a:pt x="431" y="1492"/>
                  </a:cubicBezTo>
                  <a:cubicBezTo>
                    <a:pt x="469" y="1455"/>
                    <a:pt x="507" y="1416"/>
                    <a:pt x="545" y="1379"/>
                  </a:cubicBezTo>
                  <a:cubicBezTo>
                    <a:pt x="434" y="1268"/>
                    <a:pt x="323" y="1157"/>
                    <a:pt x="213" y="1047"/>
                  </a:cubicBezTo>
                  <a:cubicBezTo>
                    <a:pt x="175" y="1085"/>
                    <a:pt x="136" y="1123"/>
                    <a:pt x="100" y="1160"/>
                  </a:cubicBezTo>
                  <a:close/>
                  <a:moveTo>
                    <a:pt x="558" y="1321"/>
                  </a:moveTo>
                  <a:cubicBezTo>
                    <a:pt x="568" y="1336"/>
                    <a:pt x="584" y="1351"/>
                    <a:pt x="591" y="1370"/>
                  </a:cubicBezTo>
                  <a:cubicBezTo>
                    <a:pt x="601" y="1394"/>
                    <a:pt x="581" y="1411"/>
                    <a:pt x="564" y="1427"/>
                  </a:cubicBezTo>
                  <a:cubicBezTo>
                    <a:pt x="651" y="1446"/>
                    <a:pt x="734" y="1446"/>
                    <a:pt x="820" y="1427"/>
                  </a:cubicBezTo>
                  <a:cubicBezTo>
                    <a:pt x="804" y="1411"/>
                    <a:pt x="785" y="1396"/>
                    <a:pt x="793" y="1373"/>
                  </a:cubicBezTo>
                  <a:cubicBezTo>
                    <a:pt x="800" y="1354"/>
                    <a:pt x="814" y="1338"/>
                    <a:pt x="825" y="1322"/>
                  </a:cubicBezTo>
                  <a:cubicBezTo>
                    <a:pt x="780" y="1278"/>
                    <a:pt x="735" y="1232"/>
                    <a:pt x="688" y="1186"/>
                  </a:cubicBezTo>
                  <a:cubicBezTo>
                    <a:pt x="645" y="1230"/>
                    <a:pt x="601" y="1276"/>
                    <a:pt x="558" y="1321"/>
                  </a:cubicBezTo>
                  <a:close/>
                  <a:moveTo>
                    <a:pt x="432" y="634"/>
                  </a:moveTo>
                  <a:cubicBezTo>
                    <a:pt x="438" y="644"/>
                    <a:pt x="441" y="656"/>
                    <a:pt x="448" y="664"/>
                  </a:cubicBezTo>
                  <a:cubicBezTo>
                    <a:pt x="503" y="720"/>
                    <a:pt x="559" y="775"/>
                    <a:pt x="614" y="830"/>
                  </a:cubicBezTo>
                  <a:cubicBezTo>
                    <a:pt x="625" y="841"/>
                    <a:pt x="639" y="845"/>
                    <a:pt x="654" y="842"/>
                  </a:cubicBezTo>
                  <a:cubicBezTo>
                    <a:pt x="688" y="833"/>
                    <a:pt x="697" y="794"/>
                    <a:pt x="672" y="768"/>
                  </a:cubicBezTo>
                  <a:cubicBezTo>
                    <a:pt x="618" y="714"/>
                    <a:pt x="564" y="660"/>
                    <a:pt x="510" y="606"/>
                  </a:cubicBezTo>
                  <a:cubicBezTo>
                    <a:pt x="507" y="603"/>
                    <a:pt x="504" y="601"/>
                    <a:pt x="500" y="598"/>
                  </a:cubicBezTo>
                  <a:cubicBezTo>
                    <a:pt x="487" y="590"/>
                    <a:pt x="472" y="589"/>
                    <a:pt x="458" y="596"/>
                  </a:cubicBezTo>
                  <a:cubicBezTo>
                    <a:pt x="443" y="604"/>
                    <a:pt x="436" y="616"/>
                    <a:pt x="432" y="634"/>
                  </a:cubicBezTo>
                  <a:close/>
                  <a:moveTo>
                    <a:pt x="566" y="856"/>
                  </a:moveTo>
                  <a:cubicBezTo>
                    <a:pt x="562" y="850"/>
                    <a:pt x="558" y="838"/>
                    <a:pt x="549" y="830"/>
                  </a:cubicBezTo>
                  <a:cubicBezTo>
                    <a:pt x="507" y="786"/>
                    <a:pt x="463" y="743"/>
                    <a:pt x="419" y="699"/>
                  </a:cubicBezTo>
                  <a:cubicBezTo>
                    <a:pt x="399" y="679"/>
                    <a:pt x="373" y="678"/>
                    <a:pt x="356" y="696"/>
                  </a:cubicBezTo>
                  <a:cubicBezTo>
                    <a:pt x="338" y="714"/>
                    <a:pt x="339" y="738"/>
                    <a:pt x="360" y="759"/>
                  </a:cubicBezTo>
                  <a:cubicBezTo>
                    <a:pt x="386" y="786"/>
                    <a:pt x="413" y="813"/>
                    <a:pt x="440" y="840"/>
                  </a:cubicBezTo>
                  <a:cubicBezTo>
                    <a:pt x="458" y="857"/>
                    <a:pt x="475" y="875"/>
                    <a:pt x="493" y="892"/>
                  </a:cubicBezTo>
                  <a:cubicBezTo>
                    <a:pt x="507" y="905"/>
                    <a:pt x="523" y="908"/>
                    <a:pt x="540" y="900"/>
                  </a:cubicBezTo>
                  <a:cubicBezTo>
                    <a:pt x="557" y="893"/>
                    <a:pt x="564" y="880"/>
                    <a:pt x="566" y="856"/>
                  </a:cubicBezTo>
                  <a:close/>
                  <a:moveTo>
                    <a:pt x="560" y="501"/>
                  </a:moveTo>
                  <a:cubicBezTo>
                    <a:pt x="525" y="512"/>
                    <a:pt x="515" y="548"/>
                    <a:pt x="540" y="573"/>
                  </a:cubicBezTo>
                  <a:cubicBezTo>
                    <a:pt x="589" y="622"/>
                    <a:pt x="638" y="671"/>
                    <a:pt x="687" y="720"/>
                  </a:cubicBezTo>
                  <a:cubicBezTo>
                    <a:pt x="691" y="724"/>
                    <a:pt x="695" y="727"/>
                    <a:pt x="699" y="729"/>
                  </a:cubicBezTo>
                  <a:cubicBezTo>
                    <a:pt x="715" y="736"/>
                    <a:pt x="731" y="736"/>
                    <a:pt x="745" y="725"/>
                  </a:cubicBezTo>
                  <a:cubicBezTo>
                    <a:pt x="759" y="715"/>
                    <a:pt x="764" y="699"/>
                    <a:pt x="759" y="683"/>
                  </a:cubicBezTo>
                  <a:cubicBezTo>
                    <a:pt x="756" y="673"/>
                    <a:pt x="749" y="664"/>
                    <a:pt x="742" y="656"/>
                  </a:cubicBezTo>
                  <a:cubicBezTo>
                    <a:pt x="722" y="629"/>
                    <a:pt x="697" y="617"/>
                    <a:pt x="662" y="619"/>
                  </a:cubicBezTo>
                  <a:cubicBezTo>
                    <a:pt x="614" y="622"/>
                    <a:pt x="574" y="587"/>
                    <a:pt x="564" y="541"/>
                  </a:cubicBezTo>
                  <a:cubicBezTo>
                    <a:pt x="561" y="529"/>
                    <a:pt x="561" y="515"/>
                    <a:pt x="560" y="501"/>
                  </a:cubicBezTo>
                  <a:close/>
                  <a:moveTo>
                    <a:pt x="324" y="800"/>
                  </a:moveTo>
                  <a:cubicBezTo>
                    <a:pt x="304" y="803"/>
                    <a:pt x="291" y="811"/>
                    <a:pt x="284" y="827"/>
                  </a:cubicBezTo>
                  <a:cubicBezTo>
                    <a:pt x="276" y="844"/>
                    <a:pt x="279" y="861"/>
                    <a:pt x="292" y="874"/>
                  </a:cubicBezTo>
                  <a:cubicBezTo>
                    <a:pt x="315" y="898"/>
                    <a:pt x="339" y="922"/>
                    <a:pt x="363" y="945"/>
                  </a:cubicBezTo>
                  <a:cubicBezTo>
                    <a:pt x="382" y="964"/>
                    <a:pt x="408" y="965"/>
                    <a:pt x="425" y="947"/>
                  </a:cubicBezTo>
                  <a:cubicBezTo>
                    <a:pt x="442" y="931"/>
                    <a:pt x="441" y="905"/>
                    <a:pt x="423" y="886"/>
                  </a:cubicBezTo>
                  <a:cubicBezTo>
                    <a:pt x="400" y="863"/>
                    <a:pt x="377" y="839"/>
                    <a:pt x="354" y="817"/>
                  </a:cubicBezTo>
                  <a:cubicBezTo>
                    <a:pt x="345" y="810"/>
                    <a:pt x="334" y="806"/>
                    <a:pt x="324" y="800"/>
                  </a:cubicBezTo>
                  <a:close/>
                  <a:moveTo>
                    <a:pt x="770" y="511"/>
                  </a:moveTo>
                  <a:cubicBezTo>
                    <a:pt x="762" y="498"/>
                    <a:pt x="752" y="492"/>
                    <a:pt x="738" y="491"/>
                  </a:cubicBezTo>
                  <a:cubicBezTo>
                    <a:pt x="699" y="491"/>
                    <a:pt x="660" y="491"/>
                    <a:pt x="621" y="492"/>
                  </a:cubicBezTo>
                  <a:cubicBezTo>
                    <a:pt x="616" y="492"/>
                    <a:pt x="608" y="497"/>
                    <a:pt x="607" y="501"/>
                  </a:cubicBezTo>
                  <a:cubicBezTo>
                    <a:pt x="599" y="526"/>
                    <a:pt x="612" y="556"/>
                    <a:pt x="635" y="568"/>
                  </a:cubicBezTo>
                  <a:cubicBezTo>
                    <a:pt x="657" y="580"/>
                    <a:pt x="681" y="575"/>
                    <a:pt x="705" y="575"/>
                  </a:cubicBezTo>
                  <a:cubicBezTo>
                    <a:pt x="706" y="575"/>
                    <a:pt x="708" y="573"/>
                    <a:pt x="710" y="572"/>
                  </a:cubicBezTo>
                  <a:cubicBezTo>
                    <a:pt x="730" y="552"/>
                    <a:pt x="750" y="532"/>
                    <a:pt x="770" y="5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34" name="Freeform 65"/>
            <p:cNvSpPr>
              <a:spLocks/>
            </p:cNvSpPr>
            <p:nvPr/>
          </p:nvSpPr>
          <p:spPr bwMode="auto">
            <a:xfrm>
              <a:off x="6683375" y="473075"/>
              <a:ext cx="103188" cy="119063"/>
            </a:xfrm>
            <a:custGeom>
              <a:avLst/>
              <a:gdLst>
                <a:gd name="T0" fmla="*/ 1 w 348"/>
                <a:gd name="T1" fmla="*/ 190 h 401"/>
                <a:gd name="T2" fmla="*/ 147 w 348"/>
                <a:gd name="T3" fmla="*/ 14 h 401"/>
                <a:gd name="T4" fmla="*/ 346 w 348"/>
                <a:gd name="T5" fmla="*/ 130 h 401"/>
                <a:gd name="T6" fmla="*/ 344 w 348"/>
                <a:gd name="T7" fmla="*/ 156 h 401"/>
                <a:gd name="T8" fmla="*/ 306 w 348"/>
                <a:gd name="T9" fmla="*/ 150 h 401"/>
                <a:gd name="T10" fmla="*/ 287 w 348"/>
                <a:gd name="T11" fmla="*/ 113 h 401"/>
                <a:gd name="T12" fmla="*/ 134 w 348"/>
                <a:gd name="T13" fmla="*/ 64 h 401"/>
                <a:gd name="T14" fmla="*/ 46 w 348"/>
                <a:gd name="T15" fmla="*/ 201 h 401"/>
                <a:gd name="T16" fmla="*/ 149 w 348"/>
                <a:gd name="T17" fmla="*/ 319 h 401"/>
                <a:gd name="T18" fmla="*/ 296 w 348"/>
                <a:gd name="T19" fmla="*/ 252 h 401"/>
                <a:gd name="T20" fmla="*/ 302 w 348"/>
                <a:gd name="T21" fmla="*/ 240 h 401"/>
                <a:gd name="T22" fmla="*/ 332 w 348"/>
                <a:gd name="T23" fmla="*/ 228 h 401"/>
                <a:gd name="T24" fmla="*/ 343 w 348"/>
                <a:gd name="T25" fmla="*/ 258 h 401"/>
                <a:gd name="T26" fmla="*/ 242 w 348"/>
                <a:gd name="T27" fmla="*/ 356 h 401"/>
                <a:gd name="T28" fmla="*/ 1 w 348"/>
                <a:gd name="T29" fmla="*/ 19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8" h="401">
                  <a:moveTo>
                    <a:pt x="1" y="190"/>
                  </a:moveTo>
                  <a:cubicBezTo>
                    <a:pt x="0" y="104"/>
                    <a:pt x="63" y="28"/>
                    <a:pt x="147" y="14"/>
                  </a:cubicBezTo>
                  <a:cubicBezTo>
                    <a:pt x="234" y="0"/>
                    <a:pt x="318" y="48"/>
                    <a:pt x="346" y="130"/>
                  </a:cubicBezTo>
                  <a:cubicBezTo>
                    <a:pt x="348" y="138"/>
                    <a:pt x="348" y="149"/>
                    <a:pt x="344" y="156"/>
                  </a:cubicBezTo>
                  <a:cubicBezTo>
                    <a:pt x="335" y="171"/>
                    <a:pt x="314" y="167"/>
                    <a:pt x="306" y="150"/>
                  </a:cubicBezTo>
                  <a:cubicBezTo>
                    <a:pt x="300" y="137"/>
                    <a:pt x="295" y="124"/>
                    <a:pt x="287" y="113"/>
                  </a:cubicBezTo>
                  <a:cubicBezTo>
                    <a:pt x="253" y="64"/>
                    <a:pt x="190" y="44"/>
                    <a:pt x="134" y="64"/>
                  </a:cubicBezTo>
                  <a:cubicBezTo>
                    <a:pt x="77" y="85"/>
                    <a:pt x="42" y="138"/>
                    <a:pt x="46" y="201"/>
                  </a:cubicBezTo>
                  <a:cubicBezTo>
                    <a:pt x="49" y="256"/>
                    <a:pt x="93" y="307"/>
                    <a:pt x="149" y="319"/>
                  </a:cubicBezTo>
                  <a:cubicBezTo>
                    <a:pt x="208" y="333"/>
                    <a:pt x="268" y="305"/>
                    <a:pt x="296" y="252"/>
                  </a:cubicBezTo>
                  <a:cubicBezTo>
                    <a:pt x="298" y="248"/>
                    <a:pt x="300" y="244"/>
                    <a:pt x="302" y="240"/>
                  </a:cubicBezTo>
                  <a:cubicBezTo>
                    <a:pt x="308" y="227"/>
                    <a:pt x="320" y="223"/>
                    <a:pt x="332" y="228"/>
                  </a:cubicBezTo>
                  <a:cubicBezTo>
                    <a:pt x="343" y="233"/>
                    <a:pt x="348" y="245"/>
                    <a:pt x="343" y="258"/>
                  </a:cubicBezTo>
                  <a:cubicBezTo>
                    <a:pt x="323" y="304"/>
                    <a:pt x="289" y="338"/>
                    <a:pt x="242" y="356"/>
                  </a:cubicBezTo>
                  <a:cubicBezTo>
                    <a:pt x="126" y="401"/>
                    <a:pt x="1" y="315"/>
                    <a:pt x="1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35" name="Freeform 66"/>
            <p:cNvSpPr>
              <a:spLocks/>
            </p:cNvSpPr>
            <p:nvPr/>
          </p:nvSpPr>
          <p:spPr bwMode="auto">
            <a:xfrm>
              <a:off x="6707188" y="509588"/>
              <a:ext cx="58738" cy="41275"/>
            </a:xfrm>
            <a:custGeom>
              <a:avLst/>
              <a:gdLst>
                <a:gd name="T0" fmla="*/ 90 w 198"/>
                <a:gd name="T1" fmla="*/ 81 h 138"/>
                <a:gd name="T2" fmla="*/ 158 w 198"/>
                <a:gd name="T3" fmla="*/ 13 h 138"/>
                <a:gd name="T4" fmla="*/ 184 w 198"/>
                <a:gd name="T5" fmla="*/ 7 h 138"/>
                <a:gd name="T6" fmla="*/ 197 w 198"/>
                <a:gd name="T7" fmla="*/ 27 h 138"/>
                <a:gd name="T8" fmla="*/ 188 w 198"/>
                <a:gd name="T9" fmla="*/ 45 h 138"/>
                <a:gd name="T10" fmla="*/ 108 w 198"/>
                <a:gd name="T11" fmla="*/ 126 h 138"/>
                <a:gd name="T12" fmla="*/ 72 w 198"/>
                <a:gd name="T13" fmla="*/ 125 h 138"/>
                <a:gd name="T14" fmla="*/ 12 w 198"/>
                <a:gd name="T15" fmla="*/ 66 h 138"/>
                <a:gd name="T16" fmla="*/ 10 w 198"/>
                <a:gd name="T17" fmla="*/ 32 h 138"/>
                <a:gd name="T18" fmla="*/ 44 w 198"/>
                <a:gd name="T19" fmla="*/ 35 h 138"/>
                <a:gd name="T20" fmla="*/ 90 w 198"/>
                <a:gd name="T21" fmla="*/ 8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8" h="138">
                  <a:moveTo>
                    <a:pt x="90" y="81"/>
                  </a:moveTo>
                  <a:cubicBezTo>
                    <a:pt x="113" y="57"/>
                    <a:pt x="135" y="35"/>
                    <a:pt x="158" y="13"/>
                  </a:cubicBezTo>
                  <a:cubicBezTo>
                    <a:pt x="165" y="5"/>
                    <a:pt x="175" y="0"/>
                    <a:pt x="184" y="7"/>
                  </a:cubicBezTo>
                  <a:cubicBezTo>
                    <a:pt x="190" y="11"/>
                    <a:pt x="196" y="20"/>
                    <a:pt x="197" y="27"/>
                  </a:cubicBezTo>
                  <a:cubicBezTo>
                    <a:pt x="198" y="33"/>
                    <a:pt x="193" y="40"/>
                    <a:pt x="188" y="45"/>
                  </a:cubicBezTo>
                  <a:cubicBezTo>
                    <a:pt x="162" y="72"/>
                    <a:pt x="135" y="99"/>
                    <a:pt x="108" y="126"/>
                  </a:cubicBezTo>
                  <a:cubicBezTo>
                    <a:pt x="96" y="138"/>
                    <a:pt x="84" y="138"/>
                    <a:pt x="72" y="125"/>
                  </a:cubicBezTo>
                  <a:cubicBezTo>
                    <a:pt x="52" y="106"/>
                    <a:pt x="32" y="86"/>
                    <a:pt x="12" y="66"/>
                  </a:cubicBezTo>
                  <a:cubicBezTo>
                    <a:pt x="1" y="55"/>
                    <a:pt x="0" y="41"/>
                    <a:pt x="10" y="32"/>
                  </a:cubicBezTo>
                  <a:cubicBezTo>
                    <a:pt x="20" y="22"/>
                    <a:pt x="32" y="23"/>
                    <a:pt x="44" y="35"/>
                  </a:cubicBezTo>
                  <a:cubicBezTo>
                    <a:pt x="59" y="49"/>
                    <a:pt x="73" y="64"/>
                    <a:pt x="90" y="8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8072611" y="2238224"/>
            <a:ext cx="544893" cy="544893"/>
            <a:chOff x="5599113" y="469900"/>
            <a:chExt cx="425450" cy="425451"/>
          </a:xfrm>
          <a:solidFill>
            <a:schemeClr val="bg1"/>
          </a:solidFill>
        </p:grpSpPr>
        <p:sp>
          <p:nvSpPr>
            <p:cNvPr id="137" name="Freeform 67"/>
            <p:cNvSpPr>
              <a:spLocks/>
            </p:cNvSpPr>
            <p:nvPr/>
          </p:nvSpPr>
          <p:spPr bwMode="auto">
            <a:xfrm>
              <a:off x="5599113" y="469900"/>
              <a:ext cx="425450" cy="261938"/>
            </a:xfrm>
            <a:custGeom>
              <a:avLst/>
              <a:gdLst>
                <a:gd name="T0" fmla="*/ 1399 w 1432"/>
                <a:gd name="T1" fmla="*/ 861 h 878"/>
                <a:gd name="T2" fmla="*/ 1220 w 1432"/>
                <a:gd name="T3" fmla="*/ 831 h 878"/>
                <a:gd name="T4" fmla="*/ 1384 w 1432"/>
                <a:gd name="T5" fmla="*/ 618 h 878"/>
                <a:gd name="T6" fmla="*/ 1221 w 1432"/>
                <a:gd name="T7" fmla="*/ 602 h 878"/>
                <a:gd name="T8" fmla="*/ 1151 w 1432"/>
                <a:gd name="T9" fmla="*/ 467 h 878"/>
                <a:gd name="T10" fmla="*/ 1244 w 1432"/>
                <a:gd name="T11" fmla="*/ 329 h 878"/>
                <a:gd name="T12" fmla="*/ 1118 w 1432"/>
                <a:gd name="T13" fmla="*/ 176 h 878"/>
                <a:gd name="T14" fmla="*/ 996 w 1432"/>
                <a:gd name="T15" fmla="*/ 276 h 878"/>
                <a:gd name="T16" fmla="*/ 854 w 1432"/>
                <a:gd name="T17" fmla="*/ 235 h 878"/>
                <a:gd name="T18" fmla="*/ 814 w 1432"/>
                <a:gd name="T19" fmla="*/ 48 h 878"/>
                <a:gd name="T20" fmla="*/ 604 w 1432"/>
                <a:gd name="T21" fmla="*/ 188 h 878"/>
                <a:gd name="T22" fmla="*/ 570 w 1432"/>
                <a:gd name="T23" fmla="*/ 237 h 878"/>
                <a:gd name="T24" fmla="*/ 434 w 1432"/>
                <a:gd name="T25" fmla="*/ 274 h 878"/>
                <a:gd name="T26" fmla="*/ 177 w 1432"/>
                <a:gd name="T27" fmla="*/ 316 h 878"/>
                <a:gd name="T28" fmla="*/ 275 w 1432"/>
                <a:gd name="T29" fmla="*/ 435 h 878"/>
                <a:gd name="T30" fmla="*/ 235 w 1432"/>
                <a:gd name="T31" fmla="*/ 578 h 878"/>
                <a:gd name="T32" fmla="*/ 56 w 1432"/>
                <a:gd name="T33" fmla="*/ 618 h 878"/>
                <a:gd name="T34" fmla="*/ 49 w 1432"/>
                <a:gd name="T35" fmla="*/ 814 h 878"/>
                <a:gd name="T36" fmla="*/ 207 w 1432"/>
                <a:gd name="T37" fmla="*/ 878 h 878"/>
                <a:gd name="T38" fmla="*/ 24 w 1432"/>
                <a:gd name="T39" fmla="*/ 859 h 878"/>
                <a:gd name="T40" fmla="*/ 0 w 1432"/>
                <a:gd name="T41" fmla="*/ 600 h 878"/>
                <a:gd name="T42" fmla="*/ 180 w 1432"/>
                <a:gd name="T43" fmla="*/ 557 h 878"/>
                <a:gd name="T44" fmla="*/ 227 w 1432"/>
                <a:gd name="T45" fmla="*/ 468 h 878"/>
                <a:gd name="T46" fmla="*/ 128 w 1432"/>
                <a:gd name="T47" fmla="*/ 331 h 878"/>
                <a:gd name="T48" fmla="*/ 290 w 1432"/>
                <a:gd name="T49" fmla="*/ 130 h 878"/>
                <a:gd name="T50" fmla="*/ 449 w 1432"/>
                <a:gd name="T51" fmla="*/ 224 h 878"/>
                <a:gd name="T52" fmla="*/ 546 w 1432"/>
                <a:gd name="T53" fmla="*/ 195 h 878"/>
                <a:gd name="T54" fmla="*/ 573 w 1432"/>
                <a:gd name="T55" fmla="*/ 26 h 878"/>
                <a:gd name="T56" fmla="*/ 830 w 1432"/>
                <a:gd name="T57" fmla="*/ 0 h 878"/>
                <a:gd name="T58" fmla="*/ 875 w 1432"/>
                <a:gd name="T59" fmla="*/ 180 h 878"/>
                <a:gd name="T60" fmla="*/ 964 w 1432"/>
                <a:gd name="T61" fmla="*/ 227 h 878"/>
                <a:gd name="T62" fmla="*/ 1099 w 1432"/>
                <a:gd name="T63" fmla="*/ 130 h 878"/>
                <a:gd name="T64" fmla="*/ 1302 w 1432"/>
                <a:gd name="T65" fmla="*/ 289 h 878"/>
                <a:gd name="T66" fmla="*/ 1207 w 1432"/>
                <a:gd name="T67" fmla="*/ 450 h 878"/>
                <a:gd name="T68" fmla="*/ 1238 w 1432"/>
                <a:gd name="T69" fmla="*/ 547 h 878"/>
                <a:gd name="T70" fmla="*/ 1405 w 1432"/>
                <a:gd name="T71" fmla="*/ 572 h 878"/>
                <a:gd name="T72" fmla="*/ 1432 w 1432"/>
                <a:gd name="T73" fmla="*/ 845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32" h="878">
                  <a:moveTo>
                    <a:pt x="1432" y="845"/>
                  </a:moveTo>
                  <a:cubicBezTo>
                    <a:pt x="1424" y="856"/>
                    <a:pt x="1412" y="860"/>
                    <a:pt x="1399" y="861"/>
                  </a:cubicBezTo>
                  <a:cubicBezTo>
                    <a:pt x="1342" y="866"/>
                    <a:pt x="1285" y="872"/>
                    <a:pt x="1226" y="878"/>
                  </a:cubicBezTo>
                  <a:cubicBezTo>
                    <a:pt x="1224" y="863"/>
                    <a:pt x="1222" y="848"/>
                    <a:pt x="1220" y="831"/>
                  </a:cubicBezTo>
                  <a:cubicBezTo>
                    <a:pt x="1275" y="825"/>
                    <a:pt x="1329" y="819"/>
                    <a:pt x="1384" y="814"/>
                  </a:cubicBezTo>
                  <a:cubicBezTo>
                    <a:pt x="1384" y="749"/>
                    <a:pt x="1384" y="684"/>
                    <a:pt x="1384" y="618"/>
                  </a:cubicBezTo>
                  <a:cubicBezTo>
                    <a:pt x="1346" y="614"/>
                    <a:pt x="1309" y="611"/>
                    <a:pt x="1273" y="607"/>
                  </a:cubicBezTo>
                  <a:cubicBezTo>
                    <a:pt x="1255" y="605"/>
                    <a:pt x="1238" y="603"/>
                    <a:pt x="1221" y="602"/>
                  </a:cubicBezTo>
                  <a:cubicBezTo>
                    <a:pt x="1210" y="601"/>
                    <a:pt x="1204" y="594"/>
                    <a:pt x="1200" y="584"/>
                  </a:cubicBezTo>
                  <a:cubicBezTo>
                    <a:pt x="1184" y="545"/>
                    <a:pt x="1168" y="506"/>
                    <a:pt x="1151" y="467"/>
                  </a:cubicBezTo>
                  <a:cubicBezTo>
                    <a:pt x="1146" y="455"/>
                    <a:pt x="1148" y="446"/>
                    <a:pt x="1156" y="437"/>
                  </a:cubicBezTo>
                  <a:cubicBezTo>
                    <a:pt x="1186" y="401"/>
                    <a:pt x="1215" y="365"/>
                    <a:pt x="1244" y="329"/>
                  </a:cubicBezTo>
                  <a:cubicBezTo>
                    <a:pt x="1248" y="324"/>
                    <a:pt x="1253" y="319"/>
                    <a:pt x="1256" y="314"/>
                  </a:cubicBezTo>
                  <a:cubicBezTo>
                    <a:pt x="1210" y="268"/>
                    <a:pt x="1165" y="223"/>
                    <a:pt x="1118" y="176"/>
                  </a:cubicBezTo>
                  <a:cubicBezTo>
                    <a:pt x="1099" y="192"/>
                    <a:pt x="1078" y="208"/>
                    <a:pt x="1058" y="225"/>
                  </a:cubicBezTo>
                  <a:cubicBezTo>
                    <a:pt x="1037" y="242"/>
                    <a:pt x="1016" y="258"/>
                    <a:pt x="996" y="276"/>
                  </a:cubicBezTo>
                  <a:cubicBezTo>
                    <a:pt x="985" y="285"/>
                    <a:pt x="974" y="285"/>
                    <a:pt x="960" y="279"/>
                  </a:cubicBezTo>
                  <a:cubicBezTo>
                    <a:pt x="925" y="263"/>
                    <a:pt x="890" y="248"/>
                    <a:pt x="854" y="235"/>
                  </a:cubicBezTo>
                  <a:cubicBezTo>
                    <a:pt x="839" y="229"/>
                    <a:pt x="831" y="222"/>
                    <a:pt x="830" y="206"/>
                  </a:cubicBezTo>
                  <a:cubicBezTo>
                    <a:pt x="825" y="154"/>
                    <a:pt x="819" y="101"/>
                    <a:pt x="814" y="48"/>
                  </a:cubicBezTo>
                  <a:cubicBezTo>
                    <a:pt x="749" y="48"/>
                    <a:pt x="684" y="48"/>
                    <a:pt x="618" y="48"/>
                  </a:cubicBezTo>
                  <a:cubicBezTo>
                    <a:pt x="614" y="95"/>
                    <a:pt x="609" y="141"/>
                    <a:pt x="604" y="188"/>
                  </a:cubicBezTo>
                  <a:cubicBezTo>
                    <a:pt x="604" y="190"/>
                    <a:pt x="604" y="191"/>
                    <a:pt x="604" y="193"/>
                  </a:cubicBezTo>
                  <a:cubicBezTo>
                    <a:pt x="601" y="226"/>
                    <a:pt x="600" y="226"/>
                    <a:pt x="570" y="237"/>
                  </a:cubicBezTo>
                  <a:cubicBezTo>
                    <a:pt x="537" y="249"/>
                    <a:pt x="505" y="264"/>
                    <a:pt x="473" y="278"/>
                  </a:cubicBezTo>
                  <a:cubicBezTo>
                    <a:pt x="455" y="286"/>
                    <a:pt x="450" y="287"/>
                    <a:pt x="434" y="274"/>
                  </a:cubicBezTo>
                  <a:cubicBezTo>
                    <a:pt x="394" y="241"/>
                    <a:pt x="354" y="209"/>
                    <a:pt x="316" y="177"/>
                  </a:cubicBezTo>
                  <a:cubicBezTo>
                    <a:pt x="270" y="223"/>
                    <a:pt x="224" y="269"/>
                    <a:pt x="177" y="316"/>
                  </a:cubicBezTo>
                  <a:cubicBezTo>
                    <a:pt x="191" y="333"/>
                    <a:pt x="207" y="353"/>
                    <a:pt x="223" y="373"/>
                  </a:cubicBezTo>
                  <a:cubicBezTo>
                    <a:pt x="241" y="393"/>
                    <a:pt x="258" y="414"/>
                    <a:pt x="275" y="435"/>
                  </a:cubicBezTo>
                  <a:cubicBezTo>
                    <a:pt x="287" y="450"/>
                    <a:pt x="286" y="456"/>
                    <a:pt x="278" y="473"/>
                  </a:cubicBezTo>
                  <a:cubicBezTo>
                    <a:pt x="263" y="508"/>
                    <a:pt x="248" y="542"/>
                    <a:pt x="235" y="578"/>
                  </a:cubicBezTo>
                  <a:cubicBezTo>
                    <a:pt x="229" y="593"/>
                    <a:pt x="222" y="601"/>
                    <a:pt x="205" y="603"/>
                  </a:cubicBezTo>
                  <a:cubicBezTo>
                    <a:pt x="155" y="607"/>
                    <a:pt x="105" y="613"/>
                    <a:pt x="56" y="618"/>
                  </a:cubicBezTo>
                  <a:cubicBezTo>
                    <a:pt x="54" y="618"/>
                    <a:pt x="51" y="619"/>
                    <a:pt x="49" y="619"/>
                  </a:cubicBezTo>
                  <a:cubicBezTo>
                    <a:pt x="49" y="684"/>
                    <a:pt x="49" y="748"/>
                    <a:pt x="49" y="814"/>
                  </a:cubicBezTo>
                  <a:cubicBezTo>
                    <a:pt x="102" y="819"/>
                    <a:pt x="156" y="825"/>
                    <a:pt x="212" y="830"/>
                  </a:cubicBezTo>
                  <a:cubicBezTo>
                    <a:pt x="210" y="847"/>
                    <a:pt x="209" y="862"/>
                    <a:pt x="207" y="878"/>
                  </a:cubicBezTo>
                  <a:cubicBezTo>
                    <a:pt x="167" y="874"/>
                    <a:pt x="128" y="870"/>
                    <a:pt x="89" y="866"/>
                  </a:cubicBezTo>
                  <a:cubicBezTo>
                    <a:pt x="68" y="864"/>
                    <a:pt x="46" y="862"/>
                    <a:pt x="24" y="859"/>
                  </a:cubicBezTo>
                  <a:cubicBezTo>
                    <a:pt x="8" y="857"/>
                    <a:pt x="0" y="849"/>
                    <a:pt x="0" y="832"/>
                  </a:cubicBezTo>
                  <a:cubicBezTo>
                    <a:pt x="0" y="755"/>
                    <a:pt x="0" y="677"/>
                    <a:pt x="0" y="600"/>
                  </a:cubicBezTo>
                  <a:cubicBezTo>
                    <a:pt x="0" y="583"/>
                    <a:pt x="8" y="575"/>
                    <a:pt x="25" y="573"/>
                  </a:cubicBezTo>
                  <a:cubicBezTo>
                    <a:pt x="77" y="567"/>
                    <a:pt x="128" y="562"/>
                    <a:pt x="180" y="557"/>
                  </a:cubicBezTo>
                  <a:cubicBezTo>
                    <a:pt x="188" y="556"/>
                    <a:pt x="192" y="554"/>
                    <a:pt x="195" y="546"/>
                  </a:cubicBezTo>
                  <a:cubicBezTo>
                    <a:pt x="205" y="520"/>
                    <a:pt x="216" y="493"/>
                    <a:pt x="227" y="468"/>
                  </a:cubicBezTo>
                  <a:cubicBezTo>
                    <a:pt x="231" y="460"/>
                    <a:pt x="230" y="455"/>
                    <a:pt x="225" y="449"/>
                  </a:cubicBezTo>
                  <a:cubicBezTo>
                    <a:pt x="192" y="410"/>
                    <a:pt x="160" y="371"/>
                    <a:pt x="128" y="331"/>
                  </a:cubicBezTo>
                  <a:cubicBezTo>
                    <a:pt x="115" y="314"/>
                    <a:pt x="115" y="305"/>
                    <a:pt x="131" y="289"/>
                  </a:cubicBezTo>
                  <a:cubicBezTo>
                    <a:pt x="184" y="236"/>
                    <a:pt x="237" y="183"/>
                    <a:pt x="290" y="130"/>
                  </a:cubicBezTo>
                  <a:cubicBezTo>
                    <a:pt x="305" y="115"/>
                    <a:pt x="315" y="115"/>
                    <a:pt x="331" y="128"/>
                  </a:cubicBezTo>
                  <a:cubicBezTo>
                    <a:pt x="371" y="160"/>
                    <a:pt x="410" y="192"/>
                    <a:pt x="449" y="224"/>
                  </a:cubicBezTo>
                  <a:cubicBezTo>
                    <a:pt x="456" y="230"/>
                    <a:pt x="461" y="230"/>
                    <a:pt x="469" y="227"/>
                  </a:cubicBezTo>
                  <a:cubicBezTo>
                    <a:pt x="494" y="215"/>
                    <a:pt x="520" y="205"/>
                    <a:pt x="546" y="195"/>
                  </a:cubicBezTo>
                  <a:cubicBezTo>
                    <a:pt x="553" y="192"/>
                    <a:pt x="556" y="188"/>
                    <a:pt x="557" y="180"/>
                  </a:cubicBezTo>
                  <a:cubicBezTo>
                    <a:pt x="562" y="129"/>
                    <a:pt x="567" y="77"/>
                    <a:pt x="573" y="26"/>
                  </a:cubicBezTo>
                  <a:cubicBezTo>
                    <a:pt x="575" y="7"/>
                    <a:pt x="583" y="0"/>
                    <a:pt x="602" y="0"/>
                  </a:cubicBezTo>
                  <a:cubicBezTo>
                    <a:pt x="678" y="0"/>
                    <a:pt x="754" y="0"/>
                    <a:pt x="830" y="0"/>
                  </a:cubicBezTo>
                  <a:cubicBezTo>
                    <a:pt x="849" y="0"/>
                    <a:pt x="857" y="7"/>
                    <a:pt x="859" y="26"/>
                  </a:cubicBezTo>
                  <a:cubicBezTo>
                    <a:pt x="865" y="78"/>
                    <a:pt x="870" y="129"/>
                    <a:pt x="875" y="180"/>
                  </a:cubicBezTo>
                  <a:cubicBezTo>
                    <a:pt x="876" y="188"/>
                    <a:pt x="878" y="191"/>
                    <a:pt x="886" y="194"/>
                  </a:cubicBezTo>
                  <a:cubicBezTo>
                    <a:pt x="912" y="204"/>
                    <a:pt x="938" y="215"/>
                    <a:pt x="964" y="227"/>
                  </a:cubicBezTo>
                  <a:cubicBezTo>
                    <a:pt x="972" y="231"/>
                    <a:pt x="977" y="230"/>
                    <a:pt x="984" y="224"/>
                  </a:cubicBezTo>
                  <a:cubicBezTo>
                    <a:pt x="1022" y="193"/>
                    <a:pt x="1061" y="161"/>
                    <a:pt x="1099" y="130"/>
                  </a:cubicBezTo>
                  <a:cubicBezTo>
                    <a:pt x="1118" y="114"/>
                    <a:pt x="1127" y="115"/>
                    <a:pt x="1144" y="131"/>
                  </a:cubicBezTo>
                  <a:cubicBezTo>
                    <a:pt x="1196" y="184"/>
                    <a:pt x="1249" y="237"/>
                    <a:pt x="1302" y="289"/>
                  </a:cubicBezTo>
                  <a:cubicBezTo>
                    <a:pt x="1317" y="305"/>
                    <a:pt x="1318" y="315"/>
                    <a:pt x="1304" y="332"/>
                  </a:cubicBezTo>
                  <a:cubicBezTo>
                    <a:pt x="1272" y="371"/>
                    <a:pt x="1240" y="411"/>
                    <a:pt x="1207" y="450"/>
                  </a:cubicBezTo>
                  <a:cubicBezTo>
                    <a:pt x="1202" y="456"/>
                    <a:pt x="1202" y="461"/>
                    <a:pt x="1205" y="468"/>
                  </a:cubicBezTo>
                  <a:cubicBezTo>
                    <a:pt x="1217" y="494"/>
                    <a:pt x="1228" y="520"/>
                    <a:pt x="1238" y="547"/>
                  </a:cubicBezTo>
                  <a:cubicBezTo>
                    <a:pt x="1241" y="554"/>
                    <a:pt x="1244" y="556"/>
                    <a:pt x="1252" y="557"/>
                  </a:cubicBezTo>
                  <a:cubicBezTo>
                    <a:pt x="1303" y="562"/>
                    <a:pt x="1354" y="568"/>
                    <a:pt x="1405" y="572"/>
                  </a:cubicBezTo>
                  <a:cubicBezTo>
                    <a:pt x="1418" y="573"/>
                    <a:pt x="1426" y="579"/>
                    <a:pt x="1432" y="590"/>
                  </a:cubicBezTo>
                  <a:cubicBezTo>
                    <a:pt x="1432" y="675"/>
                    <a:pt x="1432" y="760"/>
                    <a:pt x="1432" y="84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38" name="Freeform 68"/>
            <p:cNvSpPr>
              <a:spLocks/>
            </p:cNvSpPr>
            <p:nvPr/>
          </p:nvSpPr>
          <p:spPr bwMode="auto">
            <a:xfrm>
              <a:off x="5665788" y="811213"/>
              <a:ext cx="290513" cy="84138"/>
            </a:xfrm>
            <a:custGeom>
              <a:avLst/>
              <a:gdLst>
                <a:gd name="T0" fmla="*/ 366 w 982"/>
                <a:gd name="T1" fmla="*/ 286 h 286"/>
                <a:gd name="T2" fmla="*/ 348 w 982"/>
                <a:gd name="T3" fmla="*/ 258 h 286"/>
                <a:gd name="T4" fmla="*/ 333 w 982"/>
                <a:gd name="T5" fmla="*/ 105 h 286"/>
                <a:gd name="T6" fmla="*/ 323 w 982"/>
                <a:gd name="T7" fmla="*/ 92 h 286"/>
                <a:gd name="T8" fmla="*/ 243 w 982"/>
                <a:gd name="T9" fmla="*/ 58 h 286"/>
                <a:gd name="T10" fmla="*/ 226 w 982"/>
                <a:gd name="T11" fmla="*/ 61 h 286"/>
                <a:gd name="T12" fmla="*/ 108 w 982"/>
                <a:gd name="T13" fmla="*/ 158 h 286"/>
                <a:gd name="T14" fmla="*/ 66 w 982"/>
                <a:gd name="T15" fmla="*/ 156 h 286"/>
                <a:gd name="T16" fmla="*/ 0 w 982"/>
                <a:gd name="T17" fmla="*/ 90 h 286"/>
                <a:gd name="T18" fmla="*/ 33 w 982"/>
                <a:gd name="T19" fmla="*/ 57 h 286"/>
                <a:gd name="T20" fmla="*/ 86 w 982"/>
                <a:gd name="T21" fmla="*/ 113 h 286"/>
                <a:gd name="T22" fmla="*/ 102 w 982"/>
                <a:gd name="T23" fmla="*/ 101 h 286"/>
                <a:gd name="T24" fmla="*/ 212 w 982"/>
                <a:gd name="T25" fmla="*/ 11 h 286"/>
                <a:gd name="T26" fmla="*/ 248 w 982"/>
                <a:gd name="T27" fmla="*/ 7 h 286"/>
                <a:gd name="T28" fmla="*/ 357 w 982"/>
                <a:gd name="T29" fmla="*/ 52 h 286"/>
                <a:gd name="T30" fmla="*/ 378 w 982"/>
                <a:gd name="T31" fmla="*/ 78 h 286"/>
                <a:gd name="T32" fmla="*/ 395 w 982"/>
                <a:gd name="T33" fmla="*/ 238 h 286"/>
                <a:gd name="T34" fmla="*/ 590 w 982"/>
                <a:gd name="T35" fmla="*/ 238 h 286"/>
                <a:gd name="T36" fmla="*/ 601 w 982"/>
                <a:gd name="T37" fmla="*/ 125 h 286"/>
                <a:gd name="T38" fmla="*/ 606 w 982"/>
                <a:gd name="T39" fmla="*/ 77 h 286"/>
                <a:gd name="T40" fmla="*/ 625 w 982"/>
                <a:gd name="T41" fmla="*/ 53 h 286"/>
                <a:gd name="T42" fmla="*/ 739 w 982"/>
                <a:gd name="T43" fmla="*/ 6 h 286"/>
                <a:gd name="T44" fmla="*/ 771 w 982"/>
                <a:gd name="T45" fmla="*/ 10 h 286"/>
                <a:gd name="T46" fmla="*/ 879 w 982"/>
                <a:gd name="T47" fmla="*/ 98 h 286"/>
                <a:gd name="T48" fmla="*/ 895 w 982"/>
                <a:gd name="T49" fmla="*/ 111 h 286"/>
                <a:gd name="T50" fmla="*/ 950 w 982"/>
                <a:gd name="T51" fmla="*/ 54 h 286"/>
                <a:gd name="T52" fmla="*/ 982 w 982"/>
                <a:gd name="T53" fmla="*/ 89 h 286"/>
                <a:gd name="T54" fmla="*/ 910 w 982"/>
                <a:gd name="T55" fmla="*/ 163 h 286"/>
                <a:gd name="T56" fmla="*/ 879 w 982"/>
                <a:gd name="T57" fmla="*/ 159 h 286"/>
                <a:gd name="T58" fmla="*/ 760 w 982"/>
                <a:gd name="T59" fmla="*/ 62 h 286"/>
                <a:gd name="T60" fmla="*/ 739 w 982"/>
                <a:gd name="T61" fmla="*/ 60 h 286"/>
                <a:gd name="T62" fmla="*/ 662 w 982"/>
                <a:gd name="T63" fmla="*/ 92 h 286"/>
                <a:gd name="T64" fmla="*/ 651 w 982"/>
                <a:gd name="T65" fmla="*/ 105 h 286"/>
                <a:gd name="T66" fmla="*/ 636 w 982"/>
                <a:gd name="T67" fmla="*/ 258 h 286"/>
                <a:gd name="T68" fmla="*/ 618 w 982"/>
                <a:gd name="T69" fmla="*/ 286 h 286"/>
                <a:gd name="T70" fmla="*/ 366 w 982"/>
                <a:gd name="T71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82" h="286">
                  <a:moveTo>
                    <a:pt x="366" y="286"/>
                  </a:moveTo>
                  <a:cubicBezTo>
                    <a:pt x="355" y="280"/>
                    <a:pt x="350" y="271"/>
                    <a:pt x="348" y="258"/>
                  </a:cubicBezTo>
                  <a:cubicBezTo>
                    <a:pt x="344" y="207"/>
                    <a:pt x="338" y="156"/>
                    <a:pt x="333" y="105"/>
                  </a:cubicBezTo>
                  <a:cubicBezTo>
                    <a:pt x="332" y="98"/>
                    <a:pt x="330" y="94"/>
                    <a:pt x="323" y="92"/>
                  </a:cubicBezTo>
                  <a:cubicBezTo>
                    <a:pt x="296" y="81"/>
                    <a:pt x="269" y="70"/>
                    <a:pt x="243" y="58"/>
                  </a:cubicBezTo>
                  <a:cubicBezTo>
                    <a:pt x="235" y="55"/>
                    <a:pt x="231" y="56"/>
                    <a:pt x="226" y="61"/>
                  </a:cubicBezTo>
                  <a:cubicBezTo>
                    <a:pt x="187" y="94"/>
                    <a:pt x="147" y="126"/>
                    <a:pt x="108" y="158"/>
                  </a:cubicBezTo>
                  <a:cubicBezTo>
                    <a:pt x="91" y="172"/>
                    <a:pt x="81" y="171"/>
                    <a:pt x="66" y="156"/>
                  </a:cubicBezTo>
                  <a:cubicBezTo>
                    <a:pt x="43" y="134"/>
                    <a:pt x="21" y="112"/>
                    <a:pt x="0" y="90"/>
                  </a:cubicBezTo>
                  <a:cubicBezTo>
                    <a:pt x="11" y="79"/>
                    <a:pt x="22" y="68"/>
                    <a:pt x="33" y="57"/>
                  </a:cubicBezTo>
                  <a:cubicBezTo>
                    <a:pt x="50" y="75"/>
                    <a:pt x="68" y="93"/>
                    <a:pt x="86" y="113"/>
                  </a:cubicBezTo>
                  <a:cubicBezTo>
                    <a:pt x="93" y="108"/>
                    <a:pt x="97" y="105"/>
                    <a:pt x="102" y="101"/>
                  </a:cubicBezTo>
                  <a:cubicBezTo>
                    <a:pt x="138" y="71"/>
                    <a:pt x="175" y="41"/>
                    <a:pt x="212" y="11"/>
                  </a:cubicBezTo>
                  <a:cubicBezTo>
                    <a:pt x="223" y="1"/>
                    <a:pt x="234" y="1"/>
                    <a:pt x="248" y="7"/>
                  </a:cubicBezTo>
                  <a:cubicBezTo>
                    <a:pt x="284" y="23"/>
                    <a:pt x="320" y="38"/>
                    <a:pt x="357" y="52"/>
                  </a:cubicBezTo>
                  <a:cubicBezTo>
                    <a:pt x="370" y="57"/>
                    <a:pt x="377" y="64"/>
                    <a:pt x="378" y="78"/>
                  </a:cubicBezTo>
                  <a:cubicBezTo>
                    <a:pt x="383" y="131"/>
                    <a:pt x="389" y="184"/>
                    <a:pt x="395" y="238"/>
                  </a:cubicBezTo>
                  <a:cubicBezTo>
                    <a:pt x="459" y="238"/>
                    <a:pt x="524" y="238"/>
                    <a:pt x="590" y="238"/>
                  </a:cubicBezTo>
                  <a:cubicBezTo>
                    <a:pt x="594" y="200"/>
                    <a:pt x="597" y="163"/>
                    <a:pt x="601" y="125"/>
                  </a:cubicBezTo>
                  <a:cubicBezTo>
                    <a:pt x="603" y="109"/>
                    <a:pt x="605" y="93"/>
                    <a:pt x="606" y="77"/>
                  </a:cubicBezTo>
                  <a:cubicBezTo>
                    <a:pt x="607" y="64"/>
                    <a:pt x="614" y="58"/>
                    <a:pt x="625" y="53"/>
                  </a:cubicBezTo>
                  <a:cubicBezTo>
                    <a:pt x="663" y="38"/>
                    <a:pt x="701" y="22"/>
                    <a:pt x="739" y="6"/>
                  </a:cubicBezTo>
                  <a:cubicBezTo>
                    <a:pt x="752" y="0"/>
                    <a:pt x="761" y="2"/>
                    <a:pt x="771" y="10"/>
                  </a:cubicBezTo>
                  <a:cubicBezTo>
                    <a:pt x="807" y="39"/>
                    <a:pt x="843" y="69"/>
                    <a:pt x="879" y="98"/>
                  </a:cubicBezTo>
                  <a:cubicBezTo>
                    <a:pt x="884" y="102"/>
                    <a:pt x="889" y="106"/>
                    <a:pt x="895" y="111"/>
                  </a:cubicBezTo>
                  <a:cubicBezTo>
                    <a:pt x="914" y="92"/>
                    <a:pt x="932" y="73"/>
                    <a:pt x="950" y="54"/>
                  </a:cubicBezTo>
                  <a:cubicBezTo>
                    <a:pt x="962" y="67"/>
                    <a:pt x="972" y="78"/>
                    <a:pt x="982" y="89"/>
                  </a:cubicBezTo>
                  <a:cubicBezTo>
                    <a:pt x="959" y="113"/>
                    <a:pt x="936" y="139"/>
                    <a:pt x="910" y="163"/>
                  </a:cubicBezTo>
                  <a:cubicBezTo>
                    <a:pt x="900" y="172"/>
                    <a:pt x="889" y="168"/>
                    <a:pt x="879" y="159"/>
                  </a:cubicBezTo>
                  <a:cubicBezTo>
                    <a:pt x="839" y="127"/>
                    <a:pt x="799" y="95"/>
                    <a:pt x="760" y="62"/>
                  </a:cubicBezTo>
                  <a:cubicBezTo>
                    <a:pt x="752" y="56"/>
                    <a:pt x="747" y="56"/>
                    <a:pt x="739" y="60"/>
                  </a:cubicBezTo>
                  <a:cubicBezTo>
                    <a:pt x="714" y="71"/>
                    <a:pt x="688" y="82"/>
                    <a:pt x="662" y="92"/>
                  </a:cubicBezTo>
                  <a:cubicBezTo>
                    <a:pt x="654" y="95"/>
                    <a:pt x="652" y="98"/>
                    <a:pt x="651" y="105"/>
                  </a:cubicBezTo>
                  <a:cubicBezTo>
                    <a:pt x="646" y="156"/>
                    <a:pt x="641" y="207"/>
                    <a:pt x="636" y="258"/>
                  </a:cubicBezTo>
                  <a:cubicBezTo>
                    <a:pt x="635" y="271"/>
                    <a:pt x="629" y="280"/>
                    <a:pt x="618" y="286"/>
                  </a:cubicBezTo>
                  <a:cubicBezTo>
                    <a:pt x="534" y="286"/>
                    <a:pt x="450" y="286"/>
                    <a:pt x="366" y="28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39" name="Freeform 69"/>
            <p:cNvSpPr>
              <a:spLocks noEditPoints="1"/>
            </p:cNvSpPr>
            <p:nvPr/>
          </p:nvSpPr>
          <p:spPr bwMode="auto">
            <a:xfrm>
              <a:off x="5654675" y="617538"/>
              <a:ext cx="312738" cy="185738"/>
            </a:xfrm>
            <a:custGeom>
              <a:avLst/>
              <a:gdLst>
                <a:gd name="T0" fmla="*/ 1052 w 1053"/>
                <a:gd name="T1" fmla="*/ 501 h 626"/>
                <a:gd name="T2" fmla="*/ 52 w 1053"/>
                <a:gd name="T3" fmla="*/ 626 h 626"/>
                <a:gd name="T4" fmla="*/ 165 w 1053"/>
                <a:gd name="T5" fmla="*/ 340 h 626"/>
                <a:gd name="T6" fmla="*/ 97 w 1053"/>
                <a:gd name="T7" fmla="*/ 219 h 626"/>
                <a:gd name="T8" fmla="*/ 74 w 1053"/>
                <a:gd name="T9" fmla="*/ 151 h 626"/>
                <a:gd name="T10" fmla="*/ 360 w 1053"/>
                <a:gd name="T11" fmla="*/ 120 h 626"/>
                <a:gd name="T12" fmla="*/ 335 w 1053"/>
                <a:gd name="T13" fmla="*/ 235 h 626"/>
                <a:gd name="T14" fmla="*/ 372 w 1053"/>
                <a:gd name="T15" fmla="*/ 379 h 626"/>
                <a:gd name="T16" fmla="*/ 384 w 1053"/>
                <a:gd name="T17" fmla="*/ 138 h 626"/>
                <a:gd name="T18" fmla="*/ 582 w 1053"/>
                <a:gd name="T19" fmla="*/ 11 h 626"/>
                <a:gd name="T20" fmla="*/ 646 w 1053"/>
                <a:gd name="T21" fmla="*/ 174 h 626"/>
                <a:gd name="T22" fmla="*/ 550 w 1053"/>
                <a:gd name="T23" fmla="*/ 339 h 626"/>
                <a:gd name="T24" fmla="*/ 810 w 1053"/>
                <a:gd name="T25" fmla="*/ 336 h 626"/>
                <a:gd name="T26" fmla="*/ 718 w 1053"/>
                <a:gd name="T27" fmla="*/ 195 h 626"/>
                <a:gd name="T28" fmla="*/ 781 w 1053"/>
                <a:gd name="T29" fmla="*/ 11 h 626"/>
                <a:gd name="T30" fmla="*/ 981 w 1053"/>
                <a:gd name="T31" fmla="*/ 143 h 626"/>
                <a:gd name="T32" fmla="*/ 866 w 1053"/>
                <a:gd name="T33" fmla="*/ 336 h 626"/>
                <a:gd name="T34" fmla="*/ 1002 w 1053"/>
                <a:gd name="T35" fmla="*/ 487 h 626"/>
                <a:gd name="T36" fmla="*/ 859 w 1053"/>
                <a:gd name="T37" fmla="*/ 577 h 626"/>
                <a:gd name="T38" fmla="*/ 186 w 1053"/>
                <a:gd name="T39" fmla="*/ 518 h 626"/>
                <a:gd name="T40" fmla="*/ 52 w 1053"/>
                <a:gd name="T41" fmla="*/ 577 h 626"/>
                <a:gd name="T42" fmla="*/ 367 w 1053"/>
                <a:gd name="T43" fmla="*/ 467 h 626"/>
                <a:gd name="T44" fmla="*/ 501 w 1053"/>
                <a:gd name="T45" fmla="*/ 532 h 626"/>
                <a:gd name="T46" fmla="*/ 557 w 1053"/>
                <a:gd name="T47" fmla="*/ 523 h 626"/>
                <a:gd name="T48" fmla="*/ 693 w 1053"/>
                <a:gd name="T49" fmla="*/ 495 h 626"/>
                <a:gd name="T50" fmla="*/ 590 w 1053"/>
                <a:gd name="T51" fmla="*/ 172 h 626"/>
                <a:gd name="T52" fmla="*/ 457 w 1053"/>
                <a:gd name="T53" fmla="*/ 176 h 626"/>
                <a:gd name="T54" fmla="*/ 597 w 1053"/>
                <a:gd name="T55" fmla="*/ 230 h 626"/>
                <a:gd name="T56" fmla="*/ 768 w 1053"/>
                <a:gd name="T57" fmla="*/ 233 h 626"/>
                <a:gd name="T58" fmla="*/ 910 w 1053"/>
                <a:gd name="T59" fmla="*/ 172 h 626"/>
                <a:gd name="T60" fmla="*/ 783 w 1053"/>
                <a:gd name="T61" fmla="*/ 165 h 626"/>
                <a:gd name="T62" fmla="*/ 146 w 1053"/>
                <a:gd name="T63" fmla="*/ 228 h 626"/>
                <a:gd name="T64" fmla="*/ 290 w 1053"/>
                <a:gd name="T65" fmla="*/ 172 h 626"/>
                <a:gd name="T66" fmla="*/ 161 w 1053"/>
                <a:gd name="T67" fmla="*/ 166 h 626"/>
                <a:gd name="T68" fmla="*/ 878 w 1053"/>
                <a:gd name="T69" fmla="*/ 56 h 626"/>
                <a:gd name="T70" fmla="*/ 768 w 1053"/>
                <a:gd name="T71" fmla="*/ 113 h 626"/>
                <a:gd name="T72" fmla="*/ 932 w 1053"/>
                <a:gd name="T73" fmla="*/ 125 h 626"/>
                <a:gd name="T74" fmla="*/ 174 w 1053"/>
                <a:gd name="T75" fmla="*/ 56 h 626"/>
                <a:gd name="T76" fmla="*/ 186 w 1053"/>
                <a:gd name="T77" fmla="*/ 106 h 626"/>
                <a:gd name="T78" fmla="*/ 433 w 1053"/>
                <a:gd name="T79" fmla="*/ 128 h 626"/>
                <a:gd name="T80" fmla="*/ 622 w 1053"/>
                <a:gd name="T81" fmla="*/ 125 h 626"/>
                <a:gd name="T82" fmla="*/ 433 w 1053"/>
                <a:gd name="T83" fmla="*/ 128 h 626"/>
                <a:gd name="T84" fmla="*/ 302 w 1053"/>
                <a:gd name="T85" fmla="*/ 392 h 626"/>
                <a:gd name="T86" fmla="*/ 312 w 1053"/>
                <a:gd name="T87" fmla="*/ 578 h 626"/>
                <a:gd name="T88" fmla="*/ 759 w 1053"/>
                <a:gd name="T89" fmla="*/ 407 h 626"/>
                <a:gd name="T90" fmla="*/ 742 w 1053"/>
                <a:gd name="T91" fmla="*/ 577 h 626"/>
                <a:gd name="T92" fmla="*/ 252 w 1053"/>
                <a:gd name="T93" fmla="*/ 388 h 626"/>
                <a:gd name="T94" fmla="*/ 872 w 1053"/>
                <a:gd name="T95" fmla="*/ 389 h 626"/>
                <a:gd name="T96" fmla="*/ 872 w 1053"/>
                <a:gd name="T97" fmla="*/ 389 h 626"/>
                <a:gd name="T98" fmla="*/ 527 w 1053"/>
                <a:gd name="T99" fmla="*/ 469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53" h="626">
                  <a:moveTo>
                    <a:pt x="857" y="340"/>
                  </a:moveTo>
                  <a:cubicBezTo>
                    <a:pt x="893" y="338"/>
                    <a:pt x="926" y="340"/>
                    <a:pt x="956" y="355"/>
                  </a:cubicBezTo>
                  <a:cubicBezTo>
                    <a:pt x="1016" y="385"/>
                    <a:pt x="1048" y="434"/>
                    <a:pt x="1052" y="501"/>
                  </a:cubicBezTo>
                  <a:cubicBezTo>
                    <a:pt x="1053" y="526"/>
                    <a:pt x="1053" y="552"/>
                    <a:pt x="1052" y="577"/>
                  </a:cubicBezTo>
                  <a:cubicBezTo>
                    <a:pt x="1052" y="606"/>
                    <a:pt x="1032" y="626"/>
                    <a:pt x="1002" y="626"/>
                  </a:cubicBezTo>
                  <a:cubicBezTo>
                    <a:pt x="685" y="626"/>
                    <a:pt x="369" y="626"/>
                    <a:pt x="52" y="626"/>
                  </a:cubicBezTo>
                  <a:cubicBezTo>
                    <a:pt x="25" y="626"/>
                    <a:pt x="4" y="610"/>
                    <a:pt x="3" y="585"/>
                  </a:cubicBezTo>
                  <a:cubicBezTo>
                    <a:pt x="2" y="547"/>
                    <a:pt x="0" y="509"/>
                    <a:pt x="7" y="472"/>
                  </a:cubicBezTo>
                  <a:cubicBezTo>
                    <a:pt x="21" y="394"/>
                    <a:pt x="86" y="342"/>
                    <a:pt x="165" y="340"/>
                  </a:cubicBezTo>
                  <a:cubicBezTo>
                    <a:pt x="175" y="340"/>
                    <a:pt x="184" y="340"/>
                    <a:pt x="198" y="340"/>
                  </a:cubicBezTo>
                  <a:cubicBezTo>
                    <a:pt x="191" y="337"/>
                    <a:pt x="188" y="336"/>
                    <a:pt x="185" y="335"/>
                  </a:cubicBezTo>
                  <a:cubicBezTo>
                    <a:pt x="131" y="318"/>
                    <a:pt x="99" y="276"/>
                    <a:pt x="97" y="219"/>
                  </a:cubicBezTo>
                  <a:cubicBezTo>
                    <a:pt x="97" y="211"/>
                    <a:pt x="97" y="203"/>
                    <a:pt x="97" y="195"/>
                  </a:cubicBezTo>
                  <a:cubicBezTo>
                    <a:pt x="97" y="184"/>
                    <a:pt x="100" y="171"/>
                    <a:pt x="84" y="167"/>
                  </a:cubicBezTo>
                  <a:cubicBezTo>
                    <a:pt x="79" y="165"/>
                    <a:pt x="75" y="156"/>
                    <a:pt x="74" y="151"/>
                  </a:cubicBezTo>
                  <a:cubicBezTo>
                    <a:pt x="64" y="52"/>
                    <a:pt x="134" y="1"/>
                    <a:pt x="203" y="5"/>
                  </a:cubicBezTo>
                  <a:cubicBezTo>
                    <a:pt x="226" y="6"/>
                    <a:pt x="250" y="5"/>
                    <a:pt x="272" y="10"/>
                  </a:cubicBezTo>
                  <a:cubicBezTo>
                    <a:pt x="323" y="22"/>
                    <a:pt x="358" y="68"/>
                    <a:pt x="360" y="120"/>
                  </a:cubicBezTo>
                  <a:cubicBezTo>
                    <a:pt x="360" y="127"/>
                    <a:pt x="360" y="134"/>
                    <a:pt x="360" y="140"/>
                  </a:cubicBezTo>
                  <a:cubicBezTo>
                    <a:pt x="360" y="162"/>
                    <a:pt x="357" y="165"/>
                    <a:pt x="335" y="174"/>
                  </a:cubicBezTo>
                  <a:cubicBezTo>
                    <a:pt x="335" y="194"/>
                    <a:pt x="337" y="215"/>
                    <a:pt x="335" y="235"/>
                  </a:cubicBezTo>
                  <a:cubicBezTo>
                    <a:pt x="328" y="285"/>
                    <a:pt x="299" y="318"/>
                    <a:pt x="251" y="334"/>
                  </a:cubicBezTo>
                  <a:cubicBezTo>
                    <a:pt x="247" y="336"/>
                    <a:pt x="243" y="337"/>
                    <a:pt x="239" y="339"/>
                  </a:cubicBezTo>
                  <a:cubicBezTo>
                    <a:pt x="288" y="336"/>
                    <a:pt x="333" y="346"/>
                    <a:pt x="372" y="379"/>
                  </a:cubicBezTo>
                  <a:cubicBezTo>
                    <a:pt x="411" y="346"/>
                    <a:pt x="455" y="336"/>
                    <a:pt x="505" y="339"/>
                  </a:cubicBezTo>
                  <a:cubicBezTo>
                    <a:pt x="420" y="315"/>
                    <a:pt x="401" y="252"/>
                    <a:pt x="408" y="173"/>
                  </a:cubicBezTo>
                  <a:cubicBezTo>
                    <a:pt x="387" y="169"/>
                    <a:pt x="384" y="155"/>
                    <a:pt x="384" y="138"/>
                  </a:cubicBezTo>
                  <a:cubicBezTo>
                    <a:pt x="382" y="84"/>
                    <a:pt x="403" y="42"/>
                    <a:pt x="452" y="18"/>
                  </a:cubicBezTo>
                  <a:cubicBezTo>
                    <a:pt x="463" y="12"/>
                    <a:pt x="475" y="7"/>
                    <a:pt x="488" y="7"/>
                  </a:cubicBezTo>
                  <a:cubicBezTo>
                    <a:pt x="519" y="7"/>
                    <a:pt x="551" y="4"/>
                    <a:pt x="582" y="11"/>
                  </a:cubicBezTo>
                  <a:cubicBezTo>
                    <a:pt x="634" y="21"/>
                    <a:pt x="668" y="68"/>
                    <a:pt x="670" y="121"/>
                  </a:cubicBezTo>
                  <a:cubicBezTo>
                    <a:pt x="670" y="127"/>
                    <a:pt x="670" y="132"/>
                    <a:pt x="670" y="138"/>
                  </a:cubicBezTo>
                  <a:cubicBezTo>
                    <a:pt x="672" y="156"/>
                    <a:pt x="667" y="169"/>
                    <a:pt x="646" y="174"/>
                  </a:cubicBezTo>
                  <a:cubicBezTo>
                    <a:pt x="646" y="192"/>
                    <a:pt x="647" y="210"/>
                    <a:pt x="646" y="228"/>
                  </a:cubicBezTo>
                  <a:cubicBezTo>
                    <a:pt x="641" y="281"/>
                    <a:pt x="610" y="319"/>
                    <a:pt x="559" y="335"/>
                  </a:cubicBezTo>
                  <a:cubicBezTo>
                    <a:pt x="556" y="336"/>
                    <a:pt x="553" y="337"/>
                    <a:pt x="550" y="339"/>
                  </a:cubicBezTo>
                  <a:cubicBezTo>
                    <a:pt x="598" y="336"/>
                    <a:pt x="643" y="346"/>
                    <a:pt x="682" y="379"/>
                  </a:cubicBezTo>
                  <a:cubicBezTo>
                    <a:pt x="721" y="347"/>
                    <a:pt x="765" y="336"/>
                    <a:pt x="818" y="341"/>
                  </a:cubicBezTo>
                  <a:cubicBezTo>
                    <a:pt x="813" y="338"/>
                    <a:pt x="812" y="337"/>
                    <a:pt x="810" y="336"/>
                  </a:cubicBezTo>
                  <a:cubicBezTo>
                    <a:pt x="808" y="336"/>
                    <a:pt x="806" y="335"/>
                    <a:pt x="805" y="335"/>
                  </a:cubicBezTo>
                  <a:cubicBezTo>
                    <a:pt x="753" y="319"/>
                    <a:pt x="720" y="276"/>
                    <a:pt x="718" y="222"/>
                  </a:cubicBezTo>
                  <a:cubicBezTo>
                    <a:pt x="718" y="213"/>
                    <a:pt x="718" y="204"/>
                    <a:pt x="718" y="195"/>
                  </a:cubicBezTo>
                  <a:cubicBezTo>
                    <a:pt x="718" y="184"/>
                    <a:pt x="721" y="171"/>
                    <a:pt x="704" y="167"/>
                  </a:cubicBezTo>
                  <a:cubicBezTo>
                    <a:pt x="700" y="166"/>
                    <a:pt x="696" y="159"/>
                    <a:pt x="695" y="154"/>
                  </a:cubicBezTo>
                  <a:cubicBezTo>
                    <a:pt x="687" y="87"/>
                    <a:pt x="715" y="30"/>
                    <a:pt x="781" y="11"/>
                  </a:cubicBezTo>
                  <a:cubicBezTo>
                    <a:pt x="817" y="0"/>
                    <a:pt x="856" y="1"/>
                    <a:pt x="893" y="10"/>
                  </a:cubicBezTo>
                  <a:cubicBezTo>
                    <a:pt x="944" y="23"/>
                    <a:pt x="979" y="69"/>
                    <a:pt x="980" y="122"/>
                  </a:cubicBezTo>
                  <a:cubicBezTo>
                    <a:pt x="980" y="129"/>
                    <a:pt x="980" y="136"/>
                    <a:pt x="981" y="143"/>
                  </a:cubicBezTo>
                  <a:cubicBezTo>
                    <a:pt x="982" y="159"/>
                    <a:pt x="974" y="169"/>
                    <a:pt x="957" y="173"/>
                  </a:cubicBezTo>
                  <a:cubicBezTo>
                    <a:pt x="957" y="185"/>
                    <a:pt x="957" y="197"/>
                    <a:pt x="957" y="208"/>
                  </a:cubicBezTo>
                  <a:cubicBezTo>
                    <a:pt x="957" y="275"/>
                    <a:pt x="929" y="314"/>
                    <a:pt x="866" y="336"/>
                  </a:cubicBezTo>
                  <a:cubicBezTo>
                    <a:pt x="864" y="337"/>
                    <a:pt x="862" y="338"/>
                    <a:pt x="857" y="340"/>
                  </a:cubicBezTo>
                  <a:close/>
                  <a:moveTo>
                    <a:pt x="1003" y="577"/>
                  </a:moveTo>
                  <a:cubicBezTo>
                    <a:pt x="1003" y="546"/>
                    <a:pt x="1005" y="516"/>
                    <a:pt x="1002" y="487"/>
                  </a:cubicBezTo>
                  <a:cubicBezTo>
                    <a:pt x="998" y="444"/>
                    <a:pt x="962" y="404"/>
                    <a:pt x="922" y="394"/>
                  </a:cubicBezTo>
                  <a:cubicBezTo>
                    <a:pt x="903" y="438"/>
                    <a:pt x="883" y="481"/>
                    <a:pt x="866" y="525"/>
                  </a:cubicBezTo>
                  <a:cubicBezTo>
                    <a:pt x="860" y="541"/>
                    <a:pt x="862" y="560"/>
                    <a:pt x="859" y="577"/>
                  </a:cubicBezTo>
                  <a:cubicBezTo>
                    <a:pt x="910" y="577"/>
                    <a:pt x="956" y="577"/>
                    <a:pt x="1003" y="577"/>
                  </a:cubicBezTo>
                  <a:close/>
                  <a:moveTo>
                    <a:pt x="193" y="577"/>
                  </a:moveTo>
                  <a:cubicBezTo>
                    <a:pt x="193" y="557"/>
                    <a:pt x="195" y="538"/>
                    <a:pt x="186" y="518"/>
                  </a:cubicBezTo>
                  <a:cubicBezTo>
                    <a:pt x="167" y="477"/>
                    <a:pt x="150" y="435"/>
                    <a:pt x="132" y="393"/>
                  </a:cubicBezTo>
                  <a:cubicBezTo>
                    <a:pt x="89" y="409"/>
                    <a:pt x="60" y="438"/>
                    <a:pt x="53" y="482"/>
                  </a:cubicBezTo>
                  <a:cubicBezTo>
                    <a:pt x="48" y="513"/>
                    <a:pt x="52" y="545"/>
                    <a:pt x="52" y="577"/>
                  </a:cubicBezTo>
                  <a:cubicBezTo>
                    <a:pt x="98" y="577"/>
                    <a:pt x="145" y="577"/>
                    <a:pt x="193" y="577"/>
                  </a:cubicBezTo>
                  <a:close/>
                  <a:moveTo>
                    <a:pt x="442" y="393"/>
                  </a:moveTo>
                  <a:cubicBezTo>
                    <a:pt x="405" y="407"/>
                    <a:pt x="380" y="431"/>
                    <a:pt x="367" y="467"/>
                  </a:cubicBezTo>
                  <a:cubicBezTo>
                    <a:pt x="354" y="503"/>
                    <a:pt x="362" y="540"/>
                    <a:pt x="360" y="577"/>
                  </a:cubicBezTo>
                  <a:cubicBezTo>
                    <a:pt x="409" y="577"/>
                    <a:pt x="456" y="577"/>
                    <a:pt x="504" y="577"/>
                  </a:cubicBezTo>
                  <a:cubicBezTo>
                    <a:pt x="503" y="561"/>
                    <a:pt x="506" y="545"/>
                    <a:pt x="501" y="532"/>
                  </a:cubicBezTo>
                  <a:cubicBezTo>
                    <a:pt x="483" y="485"/>
                    <a:pt x="463" y="440"/>
                    <a:pt x="442" y="393"/>
                  </a:cubicBezTo>
                  <a:close/>
                  <a:moveTo>
                    <a:pt x="611" y="394"/>
                  </a:moveTo>
                  <a:cubicBezTo>
                    <a:pt x="593" y="437"/>
                    <a:pt x="573" y="480"/>
                    <a:pt x="557" y="523"/>
                  </a:cubicBezTo>
                  <a:cubicBezTo>
                    <a:pt x="551" y="540"/>
                    <a:pt x="552" y="559"/>
                    <a:pt x="549" y="577"/>
                  </a:cubicBezTo>
                  <a:cubicBezTo>
                    <a:pt x="600" y="577"/>
                    <a:pt x="647" y="577"/>
                    <a:pt x="694" y="577"/>
                  </a:cubicBezTo>
                  <a:cubicBezTo>
                    <a:pt x="694" y="549"/>
                    <a:pt x="696" y="522"/>
                    <a:pt x="693" y="495"/>
                  </a:cubicBezTo>
                  <a:cubicBezTo>
                    <a:pt x="689" y="445"/>
                    <a:pt x="656" y="406"/>
                    <a:pt x="611" y="394"/>
                  </a:cubicBezTo>
                  <a:close/>
                  <a:moveTo>
                    <a:pt x="598" y="173"/>
                  </a:moveTo>
                  <a:cubicBezTo>
                    <a:pt x="595" y="173"/>
                    <a:pt x="592" y="173"/>
                    <a:pt x="590" y="172"/>
                  </a:cubicBezTo>
                  <a:cubicBezTo>
                    <a:pt x="556" y="171"/>
                    <a:pt x="520" y="179"/>
                    <a:pt x="489" y="156"/>
                  </a:cubicBezTo>
                  <a:cubicBezTo>
                    <a:pt x="487" y="155"/>
                    <a:pt x="482" y="157"/>
                    <a:pt x="479" y="159"/>
                  </a:cubicBezTo>
                  <a:cubicBezTo>
                    <a:pt x="471" y="164"/>
                    <a:pt x="464" y="170"/>
                    <a:pt x="457" y="176"/>
                  </a:cubicBezTo>
                  <a:cubicBezTo>
                    <a:pt x="457" y="194"/>
                    <a:pt x="455" y="212"/>
                    <a:pt x="457" y="231"/>
                  </a:cubicBezTo>
                  <a:cubicBezTo>
                    <a:pt x="461" y="266"/>
                    <a:pt x="492" y="292"/>
                    <a:pt x="527" y="292"/>
                  </a:cubicBezTo>
                  <a:cubicBezTo>
                    <a:pt x="563" y="291"/>
                    <a:pt x="594" y="266"/>
                    <a:pt x="597" y="230"/>
                  </a:cubicBezTo>
                  <a:cubicBezTo>
                    <a:pt x="599" y="212"/>
                    <a:pt x="598" y="193"/>
                    <a:pt x="598" y="173"/>
                  </a:cubicBezTo>
                  <a:close/>
                  <a:moveTo>
                    <a:pt x="767" y="174"/>
                  </a:moveTo>
                  <a:cubicBezTo>
                    <a:pt x="767" y="194"/>
                    <a:pt x="765" y="214"/>
                    <a:pt x="768" y="233"/>
                  </a:cubicBezTo>
                  <a:cubicBezTo>
                    <a:pt x="772" y="266"/>
                    <a:pt x="801" y="290"/>
                    <a:pt x="836" y="292"/>
                  </a:cubicBezTo>
                  <a:cubicBezTo>
                    <a:pt x="868" y="293"/>
                    <a:pt x="900" y="270"/>
                    <a:pt x="906" y="237"/>
                  </a:cubicBezTo>
                  <a:cubicBezTo>
                    <a:pt x="910" y="217"/>
                    <a:pt x="909" y="195"/>
                    <a:pt x="910" y="172"/>
                  </a:cubicBezTo>
                  <a:cubicBezTo>
                    <a:pt x="893" y="172"/>
                    <a:pt x="879" y="172"/>
                    <a:pt x="865" y="172"/>
                  </a:cubicBezTo>
                  <a:cubicBezTo>
                    <a:pt x="845" y="173"/>
                    <a:pt x="826" y="173"/>
                    <a:pt x="810" y="161"/>
                  </a:cubicBezTo>
                  <a:cubicBezTo>
                    <a:pt x="799" y="154"/>
                    <a:pt x="791" y="154"/>
                    <a:pt x="783" y="165"/>
                  </a:cubicBezTo>
                  <a:cubicBezTo>
                    <a:pt x="779" y="169"/>
                    <a:pt x="773" y="171"/>
                    <a:pt x="767" y="174"/>
                  </a:cubicBezTo>
                  <a:close/>
                  <a:moveTo>
                    <a:pt x="146" y="174"/>
                  </a:moveTo>
                  <a:cubicBezTo>
                    <a:pt x="146" y="193"/>
                    <a:pt x="145" y="211"/>
                    <a:pt x="146" y="228"/>
                  </a:cubicBezTo>
                  <a:cubicBezTo>
                    <a:pt x="149" y="263"/>
                    <a:pt x="176" y="288"/>
                    <a:pt x="212" y="291"/>
                  </a:cubicBezTo>
                  <a:cubicBezTo>
                    <a:pt x="244" y="294"/>
                    <a:pt x="277" y="274"/>
                    <a:pt x="284" y="242"/>
                  </a:cubicBezTo>
                  <a:cubicBezTo>
                    <a:pt x="289" y="220"/>
                    <a:pt x="288" y="196"/>
                    <a:pt x="290" y="172"/>
                  </a:cubicBezTo>
                  <a:cubicBezTo>
                    <a:pt x="270" y="172"/>
                    <a:pt x="254" y="172"/>
                    <a:pt x="238" y="173"/>
                  </a:cubicBezTo>
                  <a:cubicBezTo>
                    <a:pt x="222" y="173"/>
                    <a:pt x="206" y="172"/>
                    <a:pt x="192" y="163"/>
                  </a:cubicBezTo>
                  <a:cubicBezTo>
                    <a:pt x="181" y="155"/>
                    <a:pt x="170" y="153"/>
                    <a:pt x="161" y="166"/>
                  </a:cubicBezTo>
                  <a:cubicBezTo>
                    <a:pt x="158" y="170"/>
                    <a:pt x="151" y="171"/>
                    <a:pt x="146" y="174"/>
                  </a:cubicBezTo>
                  <a:close/>
                  <a:moveTo>
                    <a:pt x="932" y="125"/>
                  </a:moveTo>
                  <a:cubicBezTo>
                    <a:pt x="934" y="92"/>
                    <a:pt x="910" y="60"/>
                    <a:pt x="878" y="56"/>
                  </a:cubicBezTo>
                  <a:cubicBezTo>
                    <a:pt x="851" y="52"/>
                    <a:pt x="823" y="52"/>
                    <a:pt x="797" y="56"/>
                  </a:cubicBezTo>
                  <a:cubicBezTo>
                    <a:pt x="765" y="60"/>
                    <a:pt x="740" y="94"/>
                    <a:pt x="744" y="124"/>
                  </a:cubicBezTo>
                  <a:cubicBezTo>
                    <a:pt x="756" y="129"/>
                    <a:pt x="761" y="119"/>
                    <a:pt x="768" y="113"/>
                  </a:cubicBezTo>
                  <a:cubicBezTo>
                    <a:pt x="782" y="99"/>
                    <a:pt x="789" y="98"/>
                    <a:pt x="806" y="106"/>
                  </a:cubicBezTo>
                  <a:cubicBezTo>
                    <a:pt x="819" y="112"/>
                    <a:pt x="832" y="122"/>
                    <a:pt x="845" y="124"/>
                  </a:cubicBezTo>
                  <a:cubicBezTo>
                    <a:pt x="874" y="127"/>
                    <a:pt x="903" y="125"/>
                    <a:pt x="932" y="125"/>
                  </a:cubicBezTo>
                  <a:close/>
                  <a:moveTo>
                    <a:pt x="311" y="125"/>
                  </a:moveTo>
                  <a:cubicBezTo>
                    <a:pt x="312" y="92"/>
                    <a:pt x="290" y="60"/>
                    <a:pt x="259" y="56"/>
                  </a:cubicBezTo>
                  <a:cubicBezTo>
                    <a:pt x="231" y="52"/>
                    <a:pt x="202" y="52"/>
                    <a:pt x="174" y="56"/>
                  </a:cubicBezTo>
                  <a:cubicBezTo>
                    <a:pt x="142" y="61"/>
                    <a:pt x="118" y="97"/>
                    <a:pt x="123" y="124"/>
                  </a:cubicBezTo>
                  <a:cubicBezTo>
                    <a:pt x="135" y="128"/>
                    <a:pt x="140" y="119"/>
                    <a:pt x="147" y="113"/>
                  </a:cubicBezTo>
                  <a:cubicBezTo>
                    <a:pt x="162" y="99"/>
                    <a:pt x="168" y="98"/>
                    <a:pt x="186" y="106"/>
                  </a:cubicBezTo>
                  <a:cubicBezTo>
                    <a:pt x="199" y="113"/>
                    <a:pt x="212" y="123"/>
                    <a:pt x="226" y="124"/>
                  </a:cubicBezTo>
                  <a:cubicBezTo>
                    <a:pt x="254" y="127"/>
                    <a:pt x="282" y="125"/>
                    <a:pt x="311" y="125"/>
                  </a:cubicBezTo>
                  <a:close/>
                  <a:moveTo>
                    <a:pt x="433" y="128"/>
                  </a:moveTo>
                  <a:cubicBezTo>
                    <a:pt x="441" y="124"/>
                    <a:pt x="448" y="121"/>
                    <a:pt x="453" y="117"/>
                  </a:cubicBezTo>
                  <a:cubicBezTo>
                    <a:pt x="474" y="97"/>
                    <a:pt x="478" y="94"/>
                    <a:pt x="501" y="109"/>
                  </a:cubicBezTo>
                  <a:cubicBezTo>
                    <a:pt x="540" y="134"/>
                    <a:pt x="581" y="121"/>
                    <a:pt x="622" y="125"/>
                  </a:cubicBezTo>
                  <a:cubicBezTo>
                    <a:pt x="622" y="91"/>
                    <a:pt x="599" y="60"/>
                    <a:pt x="567" y="56"/>
                  </a:cubicBezTo>
                  <a:cubicBezTo>
                    <a:pt x="541" y="52"/>
                    <a:pt x="514" y="52"/>
                    <a:pt x="488" y="56"/>
                  </a:cubicBezTo>
                  <a:cubicBezTo>
                    <a:pt x="455" y="60"/>
                    <a:pt x="432" y="91"/>
                    <a:pt x="433" y="128"/>
                  </a:cubicBezTo>
                  <a:close/>
                  <a:moveTo>
                    <a:pt x="312" y="578"/>
                  </a:moveTo>
                  <a:cubicBezTo>
                    <a:pt x="313" y="521"/>
                    <a:pt x="305" y="464"/>
                    <a:pt x="341" y="413"/>
                  </a:cubicBezTo>
                  <a:cubicBezTo>
                    <a:pt x="327" y="406"/>
                    <a:pt x="315" y="399"/>
                    <a:pt x="302" y="392"/>
                  </a:cubicBezTo>
                  <a:cubicBezTo>
                    <a:pt x="283" y="437"/>
                    <a:pt x="265" y="480"/>
                    <a:pt x="246" y="522"/>
                  </a:cubicBezTo>
                  <a:cubicBezTo>
                    <a:pt x="238" y="540"/>
                    <a:pt x="242" y="559"/>
                    <a:pt x="241" y="578"/>
                  </a:cubicBezTo>
                  <a:cubicBezTo>
                    <a:pt x="265" y="578"/>
                    <a:pt x="288" y="578"/>
                    <a:pt x="312" y="578"/>
                  </a:cubicBezTo>
                  <a:close/>
                  <a:moveTo>
                    <a:pt x="812" y="577"/>
                  </a:moveTo>
                  <a:cubicBezTo>
                    <a:pt x="815" y="552"/>
                    <a:pt x="813" y="530"/>
                    <a:pt x="802" y="508"/>
                  </a:cubicBezTo>
                  <a:cubicBezTo>
                    <a:pt x="786" y="475"/>
                    <a:pt x="773" y="441"/>
                    <a:pt x="759" y="407"/>
                  </a:cubicBezTo>
                  <a:cubicBezTo>
                    <a:pt x="757" y="402"/>
                    <a:pt x="754" y="398"/>
                    <a:pt x="752" y="392"/>
                  </a:cubicBezTo>
                  <a:cubicBezTo>
                    <a:pt x="738" y="400"/>
                    <a:pt x="726" y="406"/>
                    <a:pt x="713" y="414"/>
                  </a:cubicBezTo>
                  <a:cubicBezTo>
                    <a:pt x="750" y="464"/>
                    <a:pt x="741" y="522"/>
                    <a:pt x="742" y="577"/>
                  </a:cubicBezTo>
                  <a:cubicBezTo>
                    <a:pt x="766" y="577"/>
                    <a:pt x="789" y="577"/>
                    <a:pt x="812" y="577"/>
                  </a:cubicBezTo>
                  <a:close/>
                  <a:moveTo>
                    <a:pt x="217" y="470"/>
                  </a:moveTo>
                  <a:cubicBezTo>
                    <a:pt x="229" y="440"/>
                    <a:pt x="240" y="415"/>
                    <a:pt x="252" y="388"/>
                  </a:cubicBezTo>
                  <a:cubicBezTo>
                    <a:pt x="228" y="388"/>
                    <a:pt x="206" y="388"/>
                    <a:pt x="182" y="388"/>
                  </a:cubicBezTo>
                  <a:cubicBezTo>
                    <a:pt x="194" y="415"/>
                    <a:pt x="204" y="440"/>
                    <a:pt x="217" y="470"/>
                  </a:cubicBezTo>
                  <a:close/>
                  <a:moveTo>
                    <a:pt x="872" y="389"/>
                  </a:moveTo>
                  <a:cubicBezTo>
                    <a:pt x="848" y="389"/>
                    <a:pt x="826" y="389"/>
                    <a:pt x="803" y="389"/>
                  </a:cubicBezTo>
                  <a:cubicBezTo>
                    <a:pt x="814" y="416"/>
                    <a:pt x="825" y="441"/>
                    <a:pt x="837" y="469"/>
                  </a:cubicBezTo>
                  <a:cubicBezTo>
                    <a:pt x="850" y="441"/>
                    <a:pt x="861" y="415"/>
                    <a:pt x="872" y="389"/>
                  </a:cubicBezTo>
                  <a:close/>
                  <a:moveTo>
                    <a:pt x="562" y="389"/>
                  </a:moveTo>
                  <a:cubicBezTo>
                    <a:pt x="538" y="389"/>
                    <a:pt x="516" y="389"/>
                    <a:pt x="493" y="389"/>
                  </a:cubicBezTo>
                  <a:cubicBezTo>
                    <a:pt x="504" y="416"/>
                    <a:pt x="515" y="441"/>
                    <a:pt x="527" y="469"/>
                  </a:cubicBezTo>
                  <a:cubicBezTo>
                    <a:pt x="540" y="441"/>
                    <a:pt x="550" y="415"/>
                    <a:pt x="562" y="38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40" name="Freeform 70"/>
            <p:cNvSpPr>
              <a:spLocks/>
            </p:cNvSpPr>
            <p:nvPr/>
          </p:nvSpPr>
          <p:spPr bwMode="auto">
            <a:xfrm>
              <a:off x="5729288" y="555625"/>
              <a:ext cx="165100" cy="60325"/>
            </a:xfrm>
            <a:custGeom>
              <a:avLst/>
              <a:gdLst>
                <a:gd name="T0" fmla="*/ 34 w 558"/>
                <a:gd name="T1" fmla="*/ 203 h 203"/>
                <a:gd name="T2" fmla="*/ 0 w 558"/>
                <a:gd name="T3" fmla="*/ 171 h 203"/>
                <a:gd name="T4" fmla="*/ 558 w 558"/>
                <a:gd name="T5" fmla="*/ 171 h 203"/>
                <a:gd name="T6" fmla="*/ 524 w 558"/>
                <a:gd name="T7" fmla="*/ 203 h 203"/>
                <a:gd name="T8" fmla="*/ 279 w 558"/>
                <a:gd name="T9" fmla="*/ 96 h 203"/>
                <a:gd name="T10" fmla="*/ 34 w 558"/>
                <a:gd name="T11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8" h="203">
                  <a:moveTo>
                    <a:pt x="34" y="203"/>
                  </a:moveTo>
                  <a:cubicBezTo>
                    <a:pt x="22" y="192"/>
                    <a:pt x="11" y="181"/>
                    <a:pt x="0" y="171"/>
                  </a:cubicBezTo>
                  <a:cubicBezTo>
                    <a:pt x="135" y="16"/>
                    <a:pt x="402" y="0"/>
                    <a:pt x="558" y="171"/>
                  </a:cubicBezTo>
                  <a:cubicBezTo>
                    <a:pt x="547" y="181"/>
                    <a:pt x="536" y="191"/>
                    <a:pt x="524" y="203"/>
                  </a:cubicBezTo>
                  <a:cubicBezTo>
                    <a:pt x="457" y="133"/>
                    <a:pt x="376" y="96"/>
                    <a:pt x="279" y="96"/>
                  </a:cubicBezTo>
                  <a:cubicBezTo>
                    <a:pt x="183" y="96"/>
                    <a:pt x="102" y="133"/>
                    <a:pt x="34" y="2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41" name="Freeform 71"/>
            <p:cNvSpPr>
              <a:spLocks/>
            </p:cNvSpPr>
            <p:nvPr/>
          </p:nvSpPr>
          <p:spPr bwMode="auto">
            <a:xfrm>
              <a:off x="5834063" y="762000"/>
              <a:ext cx="12700" cy="12700"/>
            </a:xfrm>
            <a:custGeom>
              <a:avLst/>
              <a:gdLst>
                <a:gd name="T0" fmla="*/ 46 w 46"/>
                <a:gd name="T1" fmla="*/ 0 h 45"/>
                <a:gd name="T2" fmla="*/ 46 w 46"/>
                <a:gd name="T3" fmla="*/ 45 h 45"/>
                <a:gd name="T4" fmla="*/ 0 w 46"/>
                <a:gd name="T5" fmla="*/ 45 h 45"/>
                <a:gd name="T6" fmla="*/ 0 w 46"/>
                <a:gd name="T7" fmla="*/ 0 h 45"/>
                <a:gd name="T8" fmla="*/ 46 w 46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5">
                  <a:moveTo>
                    <a:pt x="46" y="0"/>
                  </a:moveTo>
                  <a:cubicBezTo>
                    <a:pt x="46" y="15"/>
                    <a:pt x="46" y="30"/>
                    <a:pt x="46" y="45"/>
                  </a:cubicBezTo>
                  <a:cubicBezTo>
                    <a:pt x="31" y="45"/>
                    <a:pt x="16" y="45"/>
                    <a:pt x="0" y="45"/>
                  </a:cubicBezTo>
                  <a:cubicBezTo>
                    <a:pt x="0" y="30"/>
                    <a:pt x="0" y="15"/>
                    <a:pt x="0" y="0"/>
                  </a:cubicBezTo>
                  <a:cubicBezTo>
                    <a:pt x="15" y="0"/>
                    <a:pt x="30" y="0"/>
                    <a:pt x="4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3567384" y="2232127"/>
            <a:ext cx="559123" cy="557088"/>
            <a:chOff x="5715000" y="1817688"/>
            <a:chExt cx="436563" cy="434975"/>
          </a:xfrm>
          <a:solidFill>
            <a:schemeClr val="bg1"/>
          </a:solidFill>
        </p:grpSpPr>
        <p:sp>
          <p:nvSpPr>
            <p:cNvPr id="143" name="Freeform 5"/>
            <p:cNvSpPr>
              <a:spLocks noEditPoints="1"/>
            </p:cNvSpPr>
            <p:nvPr/>
          </p:nvSpPr>
          <p:spPr bwMode="auto">
            <a:xfrm>
              <a:off x="5715000" y="1817688"/>
              <a:ext cx="436563" cy="434975"/>
            </a:xfrm>
            <a:custGeom>
              <a:avLst/>
              <a:gdLst>
                <a:gd name="T0" fmla="*/ 935 w 1467"/>
                <a:gd name="T1" fmla="*/ 878 h 1461"/>
                <a:gd name="T2" fmla="*/ 579 w 1467"/>
                <a:gd name="T3" fmla="*/ 623 h 1461"/>
                <a:gd name="T4" fmla="*/ 504 w 1467"/>
                <a:gd name="T5" fmla="*/ 716 h 1461"/>
                <a:gd name="T6" fmla="*/ 427 w 1467"/>
                <a:gd name="T7" fmla="*/ 622 h 1461"/>
                <a:gd name="T8" fmla="*/ 249 w 1467"/>
                <a:gd name="T9" fmla="*/ 560 h 1461"/>
                <a:gd name="T10" fmla="*/ 149 w 1467"/>
                <a:gd name="T11" fmla="*/ 622 h 1461"/>
                <a:gd name="T12" fmla="*/ 75 w 1467"/>
                <a:gd name="T13" fmla="*/ 716 h 1461"/>
                <a:gd name="T14" fmla="*/ 75 w 1467"/>
                <a:gd name="T15" fmla="*/ 572 h 1461"/>
                <a:gd name="T16" fmla="*/ 123 w 1467"/>
                <a:gd name="T17" fmla="*/ 581 h 1461"/>
                <a:gd name="T18" fmla="*/ 216 w 1467"/>
                <a:gd name="T19" fmla="*/ 508 h 1461"/>
                <a:gd name="T20" fmla="*/ 359 w 1467"/>
                <a:gd name="T21" fmla="*/ 507 h 1461"/>
                <a:gd name="T22" fmla="*/ 452 w 1467"/>
                <a:gd name="T23" fmla="*/ 580 h 1461"/>
                <a:gd name="T24" fmla="*/ 547 w 1467"/>
                <a:gd name="T25" fmla="*/ 586 h 1461"/>
                <a:gd name="T26" fmla="*/ 581 w 1467"/>
                <a:gd name="T27" fmla="*/ 517 h 1461"/>
                <a:gd name="T28" fmla="*/ 1436 w 1467"/>
                <a:gd name="T29" fmla="*/ 395 h 1461"/>
                <a:gd name="T30" fmla="*/ 1081 w 1467"/>
                <a:gd name="T31" fmla="*/ 878 h 1461"/>
                <a:gd name="T32" fmla="*/ 1102 w 1467"/>
                <a:gd name="T33" fmla="*/ 980 h 1461"/>
                <a:gd name="T34" fmla="*/ 1127 w 1467"/>
                <a:gd name="T35" fmla="*/ 1347 h 1461"/>
                <a:gd name="T36" fmla="*/ 888 w 1467"/>
                <a:gd name="T37" fmla="*/ 1343 h 1461"/>
                <a:gd name="T38" fmla="*/ 916 w 1467"/>
                <a:gd name="T39" fmla="*/ 980 h 1461"/>
                <a:gd name="T40" fmla="*/ 677 w 1467"/>
                <a:gd name="T41" fmla="*/ 558 h 1461"/>
                <a:gd name="T42" fmla="*/ 651 w 1467"/>
                <a:gd name="T43" fmla="*/ 594 h 1461"/>
                <a:gd name="T44" fmla="*/ 1390 w 1467"/>
                <a:gd name="T45" fmla="*/ 412 h 1461"/>
                <a:gd name="T46" fmla="*/ 625 w 1467"/>
                <a:gd name="T47" fmla="*/ 429 h 1461"/>
                <a:gd name="T48" fmla="*/ 649 w 1467"/>
                <a:gd name="T49" fmla="*/ 510 h 1461"/>
                <a:gd name="T50" fmla="*/ 792 w 1467"/>
                <a:gd name="T51" fmla="*/ 510 h 1461"/>
                <a:gd name="T52" fmla="*/ 893 w 1467"/>
                <a:gd name="T53" fmla="*/ 586 h 1461"/>
                <a:gd name="T54" fmla="*/ 976 w 1467"/>
                <a:gd name="T55" fmla="*/ 570 h 1461"/>
                <a:gd name="T56" fmla="*/ 1165 w 1467"/>
                <a:gd name="T57" fmla="*/ 380 h 1461"/>
                <a:gd name="T58" fmla="*/ 1057 w 1467"/>
                <a:gd name="T59" fmla="*/ 332 h 1461"/>
                <a:gd name="T60" fmla="*/ 1248 w 1467"/>
                <a:gd name="T61" fmla="*/ 361 h 1461"/>
                <a:gd name="T62" fmla="*/ 1248 w 1467"/>
                <a:gd name="T63" fmla="*/ 523 h 1461"/>
                <a:gd name="T64" fmla="*/ 1200 w 1467"/>
                <a:gd name="T65" fmla="*/ 417 h 1461"/>
                <a:gd name="T66" fmla="*/ 1007 w 1467"/>
                <a:gd name="T67" fmla="*/ 607 h 1461"/>
                <a:gd name="T68" fmla="*/ 981 w 1467"/>
                <a:gd name="T69" fmla="*/ 700 h 1461"/>
                <a:gd name="T70" fmla="*/ 864 w 1467"/>
                <a:gd name="T71" fmla="*/ 635 h 1461"/>
                <a:gd name="T72" fmla="*/ 769 w 1467"/>
                <a:gd name="T73" fmla="*/ 562 h 1461"/>
                <a:gd name="T74" fmla="*/ 677 w 1467"/>
                <a:gd name="T75" fmla="*/ 558 h 1461"/>
                <a:gd name="T76" fmla="*/ 936 w 1467"/>
                <a:gd name="T77" fmla="*/ 1034 h 1461"/>
                <a:gd name="T78" fmla="*/ 953 w 1467"/>
                <a:gd name="T79" fmla="*/ 1385 h 1461"/>
                <a:gd name="T80" fmla="*/ 1080 w 1467"/>
                <a:gd name="T81" fmla="*/ 1340 h 1461"/>
                <a:gd name="T82" fmla="*/ 1079 w 1467"/>
                <a:gd name="T83" fmla="*/ 1028 h 1461"/>
                <a:gd name="T84" fmla="*/ 1031 w 1467"/>
                <a:gd name="T85" fmla="*/ 979 h 1461"/>
                <a:gd name="T86" fmla="*/ 985 w 1467"/>
                <a:gd name="T87" fmla="*/ 884 h 1461"/>
                <a:gd name="T88" fmla="*/ 1031 w 1467"/>
                <a:gd name="T89" fmla="*/ 979 h 1461"/>
                <a:gd name="T90" fmla="*/ 289 w 1467"/>
                <a:gd name="T91" fmla="*/ 476 h 1461"/>
                <a:gd name="T92" fmla="*/ 287 w 1467"/>
                <a:gd name="T93" fmla="*/ 524 h 1461"/>
                <a:gd name="T94" fmla="*/ 719 w 1467"/>
                <a:gd name="T95" fmla="*/ 524 h 1461"/>
                <a:gd name="T96" fmla="*/ 721 w 1467"/>
                <a:gd name="T97" fmla="*/ 476 h 1461"/>
                <a:gd name="T98" fmla="*/ 719 w 1467"/>
                <a:gd name="T99" fmla="*/ 524 h 1461"/>
                <a:gd name="T100" fmla="*/ 72 w 1467"/>
                <a:gd name="T101" fmla="*/ 620 h 1461"/>
                <a:gd name="T102" fmla="*/ 72 w 1467"/>
                <a:gd name="T103" fmla="*/ 668 h 1461"/>
                <a:gd name="T104" fmla="*/ 505 w 1467"/>
                <a:gd name="T105" fmla="*/ 620 h 1461"/>
                <a:gd name="T106" fmla="*/ 503 w 1467"/>
                <a:gd name="T107" fmla="*/ 668 h 1461"/>
                <a:gd name="T108" fmla="*/ 505 w 1467"/>
                <a:gd name="T109" fmla="*/ 620 h 1461"/>
                <a:gd name="T110" fmla="*/ 936 w 1467"/>
                <a:gd name="T111" fmla="*/ 620 h 1461"/>
                <a:gd name="T112" fmla="*/ 936 w 1467"/>
                <a:gd name="T113" fmla="*/ 668 h 1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7" h="1461">
                  <a:moveTo>
                    <a:pt x="935" y="980"/>
                  </a:moveTo>
                  <a:cubicBezTo>
                    <a:pt x="935" y="945"/>
                    <a:pt x="935" y="912"/>
                    <a:pt x="935" y="878"/>
                  </a:cubicBezTo>
                  <a:cubicBezTo>
                    <a:pt x="778" y="846"/>
                    <a:pt x="668" y="755"/>
                    <a:pt x="604" y="607"/>
                  </a:cubicBezTo>
                  <a:cubicBezTo>
                    <a:pt x="596" y="612"/>
                    <a:pt x="587" y="617"/>
                    <a:pt x="579" y="623"/>
                  </a:cubicBezTo>
                  <a:cubicBezTo>
                    <a:pt x="577" y="625"/>
                    <a:pt x="575" y="630"/>
                    <a:pt x="575" y="634"/>
                  </a:cubicBezTo>
                  <a:cubicBezTo>
                    <a:pt x="579" y="680"/>
                    <a:pt x="547" y="716"/>
                    <a:pt x="504" y="716"/>
                  </a:cubicBezTo>
                  <a:cubicBezTo>
                    <a:pt x="461" y="716"/>
                    <a:pt x="429" y="680"/>
                    <a:pt x="432" y="634"/>
                  </a:cubicBezTo>
                  <a:cubicBezTo>
                    <a:pt x="433" y="630"/>
                    <a:pt x="430" y="624"/>
                    <a:pt x="427" y="622"/>
                  </a:cubicBezTo>
                  <a:cubicBezTo>
                    <a:pt x="396" y="600"/>
                    <a:pt x="364" y="579"/>
                    <a:pt x="331" y="558"/>
                  </a:cubicBezTo>
                  <a:cubicBezTo>
                    <a:pt x="304" y="575"/>
                    <a:pt x="277" y="577"/>
                    <a:pt x="249" y="560"/>
                  </a:cubicBezTo>
                  <a:cubicBezTo>
                    <a:pt x="247" y="559"/>
                    <a:pt x="241" y="560"/>
                    <a:pt x="239" y="562"/>
                  </a:cubicBezTo>
                  <a:cubicBezTo>
                    <a:pt x="209" y="582"/>
                    <a:pt x="179" y="601"/>
                    <a:pt x="149" y="622"/>
                  </a:cubicBezTo>
                  <a:cubicBezTo>
                    <a:pt x="145" y="625"/>
                    <a:pt x="144" y="633"/>
                    <a:pt x="144" y="638"/>
                  </a:cubicBezTo>
                  <a:cubicBezTo>
                    <a:pt x="147" y="679"/>
                    <a:pt x="116" y="714"/>
                    <a:pt x="75" y="716"/>
                  </a:cubicBezTo>
                  <a:cubicBezTo>
                    <a:pt x="34" y="718"/>
                    <a:pt x="0" y="685"/>
                    <a:pt x="0" y="643"/>
                  </a:cubicBezTo>
                  <a:cubicBezTo>
                    <a:pt x="0" y="603"/>
                    <a:pt x="34" y="570"/>
                    <a:pt x="75" y="572"/>
                  </a:cubicBezTo>
                  <a:cubicBezTo>
                    <a:pt x="86" y="573"/>
                    <a:pt x="96" y="579"/>
                    <a:pt x="106" y="581"/>
                  </a:cubicBezTo>
                  <a:cubicBezTo>
                    <a:pt x="112" y="582"/>
                    <a:pt x="119" y="583"/>
                    <a:pt x="123" y="581"/>
                  </a:cubicBezTo>
                  <a:cubicBezTo>
                    <a:pt x="152" y="562"/>
                    <a:pt x="181" y="543"/>
                    <a:pt x="209" y="523"/>
                  </a:cubicBezTo>
                  <a:cubicBezTo>
                    <a:pt x="213" y="520"/>
                    <a:pt x="216" y="513"/>
                    <a:pt x="216" y="508"/>
                  </a:cubicBezTo>
                  <a:cubicBezTo>
                    <a:pt x="213" y="464"/>
                    <a:pt x="246" y="428"/>
                    <a:pt x="288" y="428"/>
                  </a:cubicBezTo>
                  <a:cubicBezTo>
                    <a:pt x="331" y="428"/>
                    <a:pt x="364" y="465"/>
                    <a:pt x="359" y="507"/>
                  </a:cubicBezTo>
                  <a:cubicBezTo>
                    <a:pt x="358" y="516"/>
                    <a:pt x="361" y="520"/>
                    <a:pt x="367" y="524"/>
                  </a:cubicBezTo>
                  <a:cubicBezTo>
                    <a:pt x="396" y="543"/>
                    <a:pt x="424" y="562"/>
                    <a:pt x="452" y="580"/>
                  </a:cubicBezTo>
                  <a:cubicBezTo>
                    <a:pt x="456" y="583"/>
                    <a:pt x="462" y="585"/>
                    <a:pt x="465" y="583"/>
                  </a:cubicBezTo>
                  <a:cubicBezTo>
                    <a:pt x="493" y="567"/>
                    <a:pt x="520" y="569"/>
                    <a:pt x="547" y="586"/>
                  </a:cubicBezTo>
                  <a:cubicBezTo>
                    <a:pt x="560" y="578"/>
                    <a:pt x="578" y="572"/>
                    <a:pt x="585" y="559"/>
                  </a:cubicBezTo>
                  <a:cubicBezTo>
                    <a:pt x="590" y="549"/>
                    <a:pt x="584" y="531"/>
                    <a:pt x="581" y="517"/>
                  </a:cubicBezTo>
                  <a:cubicBezTo>
                    <a:pt x="543" y="273"/>
                    <a:pt x="720" y="46"/>
                    <a:pt x="966" y="22"/>
                  </a:cubicBezTo>
                  <a:cubicBezTo>
                    <a:pt x="1198" y="0"/>
                    <a:pt x="1405" y="164"/>
                    <a:pt x="1436" y="395"/>
                  </a:cubicBezTo>
                  <a:cubicBezTo>
                    <a:pt x="1467" y="621"/>
                    <a:pt x="1315" y="832"/>
                    <a:pt x="1090" y="875"/>
                  </a:cubicBezTo>
                  <a:cubicBezTo>
                    <a:pt x="1087" y="876"/>
                    <a:pt x="1085" y="877"/>
                    <a:pt x="1081" y="878"/>
                  </a:cubicBezTo>
                  <a:cubicBezTo>
                    <a:pt x="1081" y="911"/>
                    <a:pt x="1081" y="945"/>
                    <a:pt x="1081" y="980"/>
                  </a:cubicBezTo>
                  <a:cubicBezTo>
                    <a:pt x="1088" y="980"/>
                    <a:pt x="1095" y="980"/>
                    <a:pt x="1102" y="980"/>
                  </a:cubicBezTo>
                  <a:cubicBezTo>
                    <a:pt x="1118" y="981"/>
                    <a:pt x="1128" y="990"/>
                    <a:pt x="1128" y="1006"/>
                  </a:cubicBezTo>
                  <a:cubicBezTo>
                    <a:pt x="1128" y="1120"/>
                    <a:pt x="1129" y="1234"/>
                    <a:pt x="1127" y="1347"/>
                  </a:cubicBezTo>
                  <a:cubicBezTo>
                    <a:pt x="1126" y="1411"/>
                    <a:pt x="1070" y="1461"/>
                    <a:pt x="1006" y="1460"/>
                  </a:cubicBezTo>
                  <a:cubicBezTo>
                    <a:pt x="942" y="1459"/>
                    <a:pt x="889" y="1407"/>
                    <a:pt x="888" y="1343"/>
                  </a:cubicBezTo>
                  <a:cubicBezTo>
                    <a:pt x="887" y="1231"/>
                    <a:pt x="888" y="1119"/>
                    <a:pt x="888" y="1007"/>
                  </a:cubicBezTo>
                  <a:cubicBezTo>
                    <a:pt x="888" y="989"/>
                    <a:pt x="897" y="980"/>
                    <a:pt x="916" y="980"/>
                  </a:cubicBezTo>
                  <a:cubicBezTo>
                    <a:pt x="922" y="980"/>
                    <a:pt x="928" y="980"/>
                    <a:pt x="935" y="980"/>
                  </a:cubicBezTo>
                  <a:close/>
                  <a:moveTo>
                    <a:pt x="677" y="558"/>
                  </a:moveTo>
                  <a:cubicBezTo>
                    <a:pt x="671" y="562"/>
                    <a:pt x="666" y="566"/>
                    <a:pt x="660" y="569"/>
                  </a:cubicBezTo>
                  <a:cubicBezTo>
                    <a:pt x="648" y="574"/>
                    <a:pt x="646" y="582"/>
                    <a:pt x="651" y="594"/>
                  </a:cubicBezTo>
                  <a:cubicBezTo>
                    <a:pt x="716" y="740"/>
                    <a:pt x="827" y="824"/>
                    <a:pt x="986" y="835"/>
                  </a:cubicBezTo>
                  <a:cubicBezTo>
                    <a:pt x="1222" y="851"/>
                    <a:pt x="1414" y="647"/>
                    <a:pt x="1390" y="412"/>
                  </a:cubicBezTo>
                  <a:cubicBezTo>
                    <a:pt x="1365" y="177"/>
                    <a:pt x="1136" y="20"/>
                    <a:pt x="908" y="81"/>
                  </a:cubicBezTo>
                  <a:cubicBezTo>
                    <a:pt x="750" y="124"/>
                    <a:pt x="635" y="264"/>
                    <a:pt x="625" y="429"/>
                  </a:cubicBezTo>
                  <a:cubicBezTo>
                    <a:pt x="623" y="462"/>
                    <a:pt x="624" y="495"/>
                    <a:pt x="632" y="529"/>
                  </a:cubicBezTo>
                  <a:cubicBezTo>
                    <a:pt x="640" y="523"/>
                    <a:pt x="650" y="523"/>
                    <a:pt x="649" y="510"/>
                  </a:cubicBezTo>
                  <a:cubicBezTo>
                    <a:pt x="645" y="464"/>
                    <a:pt x="677" y="428"/>
                    <a:pt x="720" y="428"/>
                  </a:cubicBezTo>
                  <a:cubicBezTo>
                    <a:pt x="764" y="428"/>
                    <a:pt x="794" y="464"/>
                    <a:pt x="792" y="510"/>
                  </a:cubicBezTo>
                  <a:cubicBezTo>
                    <a:pt x="791" y="514"/>
                    <a:pt x="794" y="520"/>
                    <a:pt x="797" y="522"/>
                  </a:cubicBezTo>
                  <a:cubicBezTo>
                    <a:pt x="828" y="544"/>
                    <a:pt x="860" y="565"/>
                    <a:pt x="893" y="586"/>
                  </a:cubicBezTo>
                  <a:cubicBezTo>
                    <a:pt x="912" y="574"/>
                    <a:pt x="933" y="567"/>
                    <a:pt x="956" y="575"/>
                  </a:cubicBezTo>
                  <a:cubicBezTo>
                    <a:pt x="965" y="579"/>
                    <a:pt x="970" y="576"/>
                    <a:pt x="976" y="570"/>
                  </a:cubicBezTo>
                  <a:cubicBezTo>
                    <a:pt x="1036" y="510"/>
                    <a:pt x="1096" y="450"/>
                    <a:pt x="1155" y="391"/>
                  </a:cubicBezTo>
                  <a:cubicBezTo>
                    <a:pt x="1158" y="388"/>
                    <a:pt x="1160" y="385"/>
                    <a:pt x="1165" y="380"/>
                  </a:cubicBezTo>
                  <a:cubicBezTo>
                    <a:pt x="1127" y="380"/>
                    <a:pt x="1092" y="380"/>
                    <a:pt x="1057" y="380"/>
                  </a:cubicBezTo>
                  <a:cubicBezTo>
                    <a:pt x="1057" y="363"/>
                    <a:pt x="1057" y="348"/>
                    <a:pt x="1057" y="332"/>
                  </a:cubicBezTo>
                  <a:cubicBezTo>
                    <a:pt x="1112" y="332"/>
                    <a:pt x="1165" y="332"/>
                    <a:pt x="1219" y="332"/>
                  </a:cubicBezTo>
                  <a:cubicBezTo>
                    <a:pt x="1239" y="332"/>
                    <a:pt x="1248" y="341"/>
                    <a:pt x="1248" y="361"/>
                  </a:cubicBezTo>
                  <a:cubicBezTo>
                    <a:pt x="1248" y="402"/>
                    <a:pt x="1248" y="443"/>
                    <a:pt x="1248" y="484"/>
                  </a:cubicBezTo>
                  <a:cubicBezTo>
                    <a:pt x="1248" y="497"/>
                    <a:pt x="1248" y="510"/>
                    <a:pt x="1248" y="523"/>
                  </a:cubicBezTo>
                  <a:cubicBezTo>
                    <a:pt x="1231" y="523"/>
                    <a:pt x="1216" y="523"/>
                    <a:pt x="1200" y="523"/>
                  </a:cubicBezTo>
                  <a:cubicBezTo>
                    <a:pt x="1200" y="487"/>
                    <a:pt x="1200" y="453"/>
                    <a:pt x="1200" y="417"/>
                  </a:cubicBezTo>
                  <a:cubicBezTo>
                    <a:pt x="1197" y="418"/>
                    <a:pt x="1196" y="419"/>
                    <a:pt x="1195" y="420"/>
                  </a:cubicBezTo>
                  <a:cubicBezTo>
                    <a:pt x="1132" y="482"/>
                    <a:pt x="1069" y="545"/>
                    <a:pt x="1007" y="607"/>
                  </a:cubicBezTo>
                  <a:cubicBezTo>
                    <a:pt x="1004" y="610"/>
                    <a:pt x="1003" y="617"/>
                    <a:pt x="1004" y="621"/>
                  </a:cubicBezTo>
                  <a:cubicBezTo>
                    <a:pt x="1013" y="653"/>
                    <a:pt x="1005" y="679"/>
                    <a:pt x="981" y="700"/>
                  </a:cubicBezTo>
                  <a:cubicBezTo>
                    <a:pt x="959" y="719"/>
                    <a:pt x="928" y="722"/>
                    <a:pt x="902" y="707"/>
                  </a:cubicBezTo>
                  <a:cubicBezTo>
                    <a:pt x="874" y="692"/>
                    <a:pt x="862" y="667"/>
                    <a:pt x="864" y="635"/>
                  </a:cubicBezTo>
                  <a:cubicBezTo>
                    <a:pt x="865" y="631"/>
                    <a:pt x="862" y="624"/>
                    <a:pt x="859" y="622"/>
                  </a:cubicBezTo>
                  <a:cubicBezTo>
                    <a:pt x="829" y="601"/>
                    <a:pt x="799" y="582"/>
                    <a:pt x="769" y="562"/>
                  </a:cubicBezTo>
                  <a:cubicBezTo>
                    <a:pt x="767" y="560"/>
                    <a:pt x="761" y="559"/>
                    <a:pt x="759" y="561"/>
                  </a:cubicBezTo>
                  <a:cubicBezTo>
                    <a:pt x="731" y="577"/>
                    <a:pt x="704" y="575"/>
                    <a:pt x="677" y="558"/>
                  </a:cubicBezTo>
                  <a:close/>
                  <a:moveTo>
                    <a:pt x="937" y="1028"/>
                  </a:moveTo>
                  <a:cubicBezTo>
                    <a:pt x="937" y="1031"/>
                    <a:pt x="936" y="1033"/>
                    <a:pt x="936" y="1034"/>
                  </a:cubicBezTo>
                  <a:cubicBezTo>
                    <a:pt x="936" y="1137"/>
                    <a:pt x="935" y="1240"/>
                    <a:pt x="937" y="1343"/>
                  </a:cubicBezTo>
                  <a:cubicBezTo>
                    <a:pt x="937" y="1357"/>
                    <a:pt x="944" y="1373"/>
                    <a:pt x="953" y="1385"/>
                  </a:cubicBezTo>
                  <a:cubicBezTo>
                    <a:pt x="971" y="1410"/>
                    <a:pt x="1003" y="1418"/>
                    <a:pt x="1031" y="1408"/>
                  </a:cubicBezTo>
                  <a:cubicBezTo>
                    <a:pt x="1060" y="1398"/>
                    <a:pt x="1080" y="1371"/>
                    <a:pt x="1080" y="1340"/>
                  </a:cubicBezTo>
                  <a:cubicBezTo>
                    <a:pt x="1080" y="1239"/>
                    <a:pt x="1080" y="1139"/>
                    <a:pt x="1080" y="1038"/>
                  </a:cubicBezTo>
                  <a:cubicBezTo>
                    <a:pt x="1080" y="1035"/>
                    <a:pt x="1079" y="1032"/>
                    <a:pt x="1079" y="1028"/>
                  </a:cubicBezTo>
                  <a:cubicBezTo>
                    <a:pt x="1031" y="1028"/>
                    <a:pt x="985" y="1028"/>
                    <a:pt x="937" y="1028"/>
                  </a:cubicBezTo>
                  <a:close/>
                  <a:moveTo>
                    <a:pt x="1031" y="979"/>
                  </a:moveTo>
                  <a:cubicBezTo>
                    <a:pt x="1031" y="947"/>
                    <a:pt x="1031" y="916"/>
                    <a:pt x="1031" y="884"/>
                  </a:cubicBezTo>
                  <a:cubicBezTo>
                    <a:pt x="1015" y="884"/>
                    <a:pt x="1000" y="884"/>
                    <a:pt x="985" y="884"/>
                  </a:cubicBezTo>
                  <a:cubicBezTo>
                    <a:pt x="985" y="917"/>
                    <a:pt x="985" y="948"/>
                    <a:pt x="985" y="979"/>
                  </a:cubicBezTo>
                  <a:cubicBezTo>
                    <a:pt x="1000" y="979"/>
                    <a:pt x="1015" y="979"/>
                    <a:pt x="1031" y="979"/>
                  </a:cubicBezTo>
                  <a:close/>
                  <a:moveTo>
                    <a:pt x="312" y="501"/>
                  </a:moveTo>
                  <a:cubicBezTo>
                    <a:pt x="312" y="488"/>
                    <a:pt x="302" y="476"/>
                    <a:pt x="289" y="476"/>
                  </a:cubicBezTo>
                  <a:cubicBezTo>
                    <a:pt x="276" y="476"/>
                    <a:pt x="264" y="486"/>
                    <a:pt x="264" y="499"/>
                  </a:cubicBezTo>
                  <a:cubicBezTo>
                    <a:pt x="264" y="512"/>
                    <a:pt x="274" y="524"/>
                    <a:pt x="287" y="524"/>
                  </a:cubicBezTo>
                  <a:cubicBezTo>
                    <a:pt x="300" y="524"/>
                    <a:pt x="312" y="514"/>
                    <a:pt x="312" y="501"/>
                  </a:cubicBezTo>
                  <a:close/>
                  <a:moveTo>
                    <a:pt x="719" y="524"/>
                  </a:moveTo>
                  <a:cubicBezTo>
                    <a:pt x="732" y="524"/>
                    <a:pt x="744" y="513"/>
                    <a:pt x="744" y="501"/>
                  </a:cubicBezTo>
                  <a:cubicBezTo>
                    <a:pt x="744" y="488"/>
                    <a:pt x="733" y="476"/>
                    <a:pt x="721" y="476"/>
                  </a:cubicBezTo>
                  <a:cubicBezTo>
                    <a:pt x="708" y="476"/>
                    <a:pt x="696" y="486"/>
                    <a:pt x="696" y="499"/>
                  </a:cubicBezTo>
                  <a:cubicBezTo>
                    <a:pt x="696" y="512"/>
                    <a:pt x="706" y="524"/>
                    <a:pt x="719" y="524"/>
                  </a:cubicBezTo>
                  <a:close/>
                  <a:moveTo>
                    <a:pt x="96" y="644"/>
                  </a:moveTo>
                  <a:cubicBezTo>
                    <a:pt x="96" y="631"/>
                    <a:pt x="85" y="620"/>
                    <a:pt x="72" y="620"/>
                  </a:cubicBezTo>
                  <a:cubicBezTo>
                    <a:pt x="59" y="620"/>
                    <a:pt x="48" y="631"/>
                    <a:pt x="48" y="644"/>
                  </a:cubicBezTo>
                  <a:cubicBezTo>
                    <a:pt x="48" y="657"/>
                    <a:pt x="59" y="668"/>
                    <a:pt x="72" y="668"/>
                  </a:cubicBezTo>
                  <a:cubicBezTo>
                    <a:pt x="85" y="668"/>
                    <a:pt x="96" y="657"/>
                    <a:pt x="96" y="644"/>
                  </a:cubicBezTo>
                  <a:close/>
                  <a:moveTo>
                    <a:pt x="505" y="620"/>
                  </a:moveTo>
                  <a:cubicBezTo>
                    <a:pt x="492" y="619"/>
                    <a:pt x="481" y="630"/>
                    <a:pt x="480" y="643"/>
                  </a:cubicBezTo>
                  <a:cubicBezTo>
                    <a:pt x="479" y="656"/>
                    <a:pt x="490" y="667"/>
                    <a:pt x="503" y="668"/>
                  </a:cubicBezTo>
                  <a:cubicBezTo>
                    <a:pt x="516" y="669"/>
                    <a:pt x="527" y="658"/>
                    <a:pt x="528" y="645"/>
                  </a:cubicBezTo>
                  <a:cubicBezTo>
                    <a:pt x="529" y="632"/>
                    <a:pt x="518" y="621"/>
                    <a:pt x="505" y="620"/>
                  </a:cubicBezTo>
                  <a:close/>
                  <a:moveTo>
                    <a:pt x="960" y="644"/>
                  </a:moveTo>
                  <a:cubicBezTo>
                    <a:pt x="960" y="631"/>
                    <a:pt x="949" y="620"/>
                    <a:pt x="936" y="620"/>
                  </a:cubicBezTo>
                  <a:cubicBezTo>
                    <a:pt x="923" y="620"/>
                    <a:pt x="912" y="631"/>
                    <a:pt x="912" y="644"/>
                  </a:cubicBezTo>
                  <a:cubicBezTo>
                    <a:pt x="912" y="657"/>
                    <a:pt x="923" y="668"/>
                    <a:pt x="936" y="668"/>
                  </a:cubicBezTo>
                  <a:cubicBezTo>
                    <a:pt x="949" y="668"/>
                    <a:pt x="960" y="657"/>
                    <a:pt x="960" y="64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44" name="Freeform 6"/>
            <p:cNvSpPr>
              <a:spLocks noEditPoints="1"/>
            </p:cNvSpPr>
            <p:nvPr/>
          </p:nvSpPr>
          <p:spPr bwMode="auto">
            <a:xfrm>
              <a:off x="5715000" y="2049463"/>
              <a:ext cx="257175" cy="203200"/>
            </a:xfrm>
            <a:custGeom>
              <a:avLst/>
              <a:gdLst>
                <a:gd name="T0" fmla="*/ 191 w 862"/>
                <a:gd name="T1" fmla="*/ 252 h 683"/>
                <a:gd name="T2" fmla="*/ 191 w 862"/>
                <a:gd name="T3" fmla="*/ 100 h 683"/>
                <a:gd name="T4" fmla="*/ 280 w 862"/>
                <a:gd name="T5" fmla="*/ 12 h 683"/>
                <a:gd name="T6" fmla="*/ 352 w 862"/>
                <a:gd name="T7" fmla="*/ 12 h 683"/>
                <a:gd name="T8" fmla="*/ 383 w 862"/>
                <a:gd name="T9" fmla="*/ 44 h 683"/>
                <a:gd name="T10" fmla="*/ 383 w 862"/>
                <a:gd name="T11" fmla="*/ 132 h 683"/>
                <a:gd name="T12" fmla="*/ 492 w 862"/>
                <a:gd name="T13" fmla="*/ 132 h 683"/>
                <a:gd name="T14" fmla="*/ 527 w 862"/>
                <a:gd name="T15" fmla="*/ 167 h 683"/>
                <a:gd name="T16" fmla="*/ 527 w 862"/>
                <a:gd name="T17" fmla="*/ 252 h 683"/>
                <a:gd name="T18" fmla="*/ 564 w 862"/>
                <a:gd name="T19" fmla="*/ 252 h 683"/>
                <a:gd name="T20" fmla="*/ 641 w 862"/>
                <a:gd name="T21" fmla="*/ 252 h 683"/>
                <a:gd name="T22" fmla="*/ 671 w 862"/>
                <a:gd name="T23" fmla="*/ 282 h 683"/>
                <a:gd name="T24" fmla="*/ 671 w 862"/>
                <a:gd name="T25" fmla="*/ 372 h 683"/>
                <a:gd name="T26" fmla="*/ 743 w 862"/>
                <a:gd name="T27" fmla="*/ 372 h 683"/>
                <a:gd name="T28" fmla="*/ 787 w 862"/>
                <a:gd name="T29" fmla="*/ 372 h 683"/>
                <a:gd name="T30" fmla="*/ 815 w 862"/>
                <a:gd name="T31" fmla="*/ 401 h 683"/>
                <a:gd name="T32" fmla="*/ 815 w 862"/>
                <a:gd name="T33" fmla="*/ 620 h 683"/>
                <a:gd name="T34" fmla="*/ 815 w 862"/>
                <a:gd name="T35" fmla="*/ 635 h 683"/>
                <a:gd name="T36" fmla="*/ 862 w 862"/>
                <a:gd name="T37" fmla="*/ 635 h 683"/>
                <a:gd name="T38" fmla="*/ 862 w 862"/>
                <a:gd name="T39" fmla="*/ 683 h 683"/>
                <a:gd name="T40" fmla="*/ 0 w 862"/>
                <a:gd name="T41" fmla="*/ 683 h 683"/>
                <a:gd name="T42" fmla="*/ 0 w 862"/>
                <a:gd name="T43" fmla="*/ 636 h 683"/>
                <a:gd name="T44" fmla="*/ 47 w 862"/>
                <a:gd name="T45" fmla="*/ 636 h 683"/>
                <a:gd name="T46" fmla="*/ 47 w 862"/>
                <a:gd name="T47" fmla="*/ 619 h 683"/>
                <a:gd name="T48" fmla="*/ 47 w 862"/>
                <a:gd name="T49" fmla="*/ 287 h 683"/>
                <a:gd name="T50" fmla="*/ 81 w 862"/>
                <a:gd name="T51" fmla="*/ 252 h 683"/>
                <a:gd name="T52" fmla="*/ 191 w 862"/>
                <a:gd name="T53" fmla="*/ 252 h 683"/>
                <a:gd name="T54" fmla="*/ 240 w 862"/>
                <a:gd name="T55" fmla="*/ 61 h 683"/>
                <a:gd name="T56" fmla="*/ 240 w 862"/>
                <a:gd name="T57" fmla="*/ 635 h 683"/>
                <a:gd name="T58" fmla="*/ 334 w 862"/>
                <a:gd name="T59" fmla="*/ 635 h 683"/>
                <a:gd name="T60" fmla="*/ 334 w 862"/>
                <a:gd name="T61" fmla="*/ 61 h 683"/>
                <a:gd name="T62" fmla="*/ 240 w 862"/>
                <a:gd name="T63" fmla="*/ 61 h 683"/>
                <a:gd name="T64" fmla="*/ 384 w 862"/>
                <a:gd name="T65" fmla="*/ 181 h 683"/>
                <a:gd name="T66" fmla="*/ 384 w 862"/>
                <a:gd name="T67" fmla="*/ 635 h 683"/>
                <a:gd name="T68" fmla="*/ 478 w 862"/>
                <a:gd name="T69" fmla="*/ 635 h 683"/>
                <a:gd name="T70" fmla="*/ 478 w 862"/>
                <a:gd name="T71" fmla="*/ 181 h 683"/>
                <a:gd name="T72" fmla="*/ 384 w 862"/>
                <a:gd name="T73" fmla="*/ 181 h 683"/>
                <a:gd name="T74" fmla="*/ 96 w 862"/>
                <a:gd name="T75" fmla="*/ 301 h 683"/>
                <a:gd name="T76" fmla="*/ 96 w 862"/>
                <a:gd name="T77" fmla="*/ 635 h 683"/>
                <a:gd name="T78" fmla="*/ 190 w 862"/>
                <a:gd name="T79" fmla="*/ 635 h 683"/>
                <a:gd name="T80" fmla="*/ 190 w 862"/>
                <a:gd name="T81" fmla="*/ 301 h 683"/>
                <a:gd name="T82" fmla="*/ 96 w 862"/>
                <a:gd name="T83" fmla="*/ 301 h 683"/>
                <a:gd name="T84" fmla="*/ 528 w 862"/>
                <a:gd name="T85" fmla="*/ 301 h 683"/>
                <a:gd name="T86" fmla="*/ 528 w 862"/>
                <a:gd name="T87" fmla="*/ 635 h 683"/>
                <a:gd name="T88" fmla="*/ 622 w 862"/>
                <a:gd name="T89" fmla="*/ 635 h 683"/>
                <a:gd name="T90" fmla="*/ 622 w 862"/>
                <a:gd name="T91" fmla="*/ 301 h 683"/>
                <a:gd name="T92" fmla="*/ 528 w 862"/>
                <a:gd name="T93" fmla="*/ 301 h 683"/>
                <a:gd name="T94" fmla="*/ 766 w 862"/>
                <a:gd name="T95" fmla="*/ 635 h 683"/>
                <a:gd name="T96" fmla="*/ 766 w 862"/>
                <a:gd name="T97" fmla="*/ 421 h 683"/>
                <a:gd name="T98" fmla="*/ 672 w 862"/>
                <a:gd name="T99" fmla="*/ 421 h 683"/>
                <a:gd name="T100" fmla="*/ 672 w 862"/>
                <a:gd name="T101" fmla="*/ 635 h 683"/>
                <a:gd name="T102" fmla="*/ 766 w 862"/>
                <a:gd name="T103" fmla="*/ 635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2" h="683">
                  <a:moveTo>
                    <a:pt x="191" y="252"/>
                  </a:moveTo>
                  <a:cubicBezTo>
                    <a:pt x="191" y="200"/>
                    <a:pt x="191" y="150"/>
                    <a:pt x="191" y="100"/>
                  </a:cubicBezTo>
                  <a:cubicBezTo>
                    <a:pt x="192" y="0"/>
                    <a:pt x="179" y="13"/>
                    <a:pt x="280" y="12"/>
                  </a:cubicBezTo>
                  <a:cubicBezTo>
                    <a:pt x="304" y="12"/>
                    <a:pt x="328" y="12"/>
                    <a:pt x="352" y="12"/>
                  </a:cubicBezTo>
                  <a:cubicBezTo>
                    <a:pt x="375" y="12"/>
                    <a:pt x="383" y="20"/>
                    <a:pt x="383" y="44"/>
                  </a:cubicBezTo>
                  <a:cubicBezTo>
                    <a:pt x="383" y="73"/>
                    <a:pt x="383" y="102"/>
                    <a:pt x="383" y="132"/>
                  </a:cubicBezTo>
                  <a:cubicBezTo>
                    <a:pt x="420" y="132"/>
                    <a:pt x="456" y="132"/>
                    <a:pt x="492" y="132"/>
                  </a:cubicBezTo>
                  <a:cubicBezTo>
                    <a:pt x="520" y="132"/>
                    <a:pt x="527" y="139"/>
                    <a:pt x="527" y="167"/>
                  </a:cubicBezTo>
                  <a:cubicBezTo>
                    <a:pt x="527" y="195"/>
                    <a:pt x="527" y="222"/>
                    <a:pt x="527" y="252"/>
                  </a:cubicBezTo>
                  <a:cubicBezTo>
                    <a:pt x="540" y="252"/>
                    <a:pt x="552" y="252"/>
                    <a:pt x="564" y="252"/>
                  </a:cubicBezTo>
                  <a:cubicBezTo>
                    <a:pt x="590" y="252"/>
                    <a:pt x="615" y="252"/>
                    <a:pt x="641" y="252"/>
                  </a:cubicBezTo>
                  <a:cubicBezTo>
                    <a:pt x="662" y="252"/>
                    <a:pt x="671" y="260"/>
                    <a:pt x="671" y="282"/>
                  </a:cubicBezTo>
                  <a:cubicBezTo>
                    <a:pt x="671" y="311"/>
                    <a:pt x="671" y="341"/>
                    <a:pt x="671" y="372"/>
                  </a:cubicBezTo>
                  <a:cubicBezTo>
                    <a:pt x="696" y="372"/>
                    <a:pt x="719" y="372"/>
                    <a:pt x="743" y="372"/>
                  </a:cubicBezTo>
                  <a:cubicBezTo>
                    <a:pt x="758" y="372"/>
                    <a:pt x="772" y="372"/>
                    <a:pt x="787" y="372"/>
                  </a:cubicBezTo>
                  <a:cubicBezTo>
                    <a:pt x="806" y="372"/>
                    <a:pt x="815" y="381"/>
                    <a:pt x="815" y="401"/>
                  </a:cubicBezTo>
                  <a:cubicBezTo>
                    <a:pt x="815" y="474"/>
                    <a:pt x="815" y="547"/>
                    <a:pt x="815" y="620"/>
                  </a:cubicBezTo>
                  <a:cubicBezTo>
                    <a:pt x="815" y="625"/>
                    <a:pt x="815" y="629"/>
                    <a:pt x="815" y="635"/>
                  </a:cubicBezTo>
                  <a:cubicBezTo>
                    <a:pt x="831" y="635"/>
                    <a:pt x="846" y="635"/>
                    <a:pt x="862" y="635"/>
                  </a:cubicBezTo>
                  <a:cubicBezTo>
                    <a:pt x="862" y="652"/>
                    <a:pt x="862" y="667"/>
                    <a:pt x="862" y="683"/>
                  </a:cubicBezTo>
                  <a:cubicBezTo>
                    <a:pt x="575" y="683"/>
                    <a:pt x="288" y="683"/>
                    <a:pt x="0" y="683"/>
                  </a:cubicBezTo>
                  <a:cubicBezTo>
                    <a:pt x="0" y="668"/>
                    <a:pt x="0" y="653"/>
                    <a:pt x="0" y="636"/>
                  </a:cubicBezTo>
                  <a:cubicBezTo>
                    <a:pt x="15" y="636"/>
                    <a:pt x="30" y="636"/>
                    <a:pt x="47" y="636"/>
                  </a:cubicBezTo>
                  <a:cubicBezTo>
                    <a:pt x="47" y="630"/>
                    <a:pt x="47" y="625"/>
                    <a:pt x="47" y="619"/>
                  </a:cubicBezTo>
                  <a:cubicBezTo>
                    <a:pt x="47" y="508"/>
                    <a:pt x="47" y="397"/>
                    <a:pt x="47" y="287"/>
                  </a:cubicBezTo>
                  <a:cubicBezTo>
                    <a:pt x="47" y="259"/>
                    <a:pt x="54" y="252"/>
                    <a:pt x="81" y="252"/>
                  </a:cubicBezTo>
                  <a:cubicBezTo>
                    <a:pt x="117" y="252"/>
                    <a:pt x="153" y="252"/>
                    <a:pt x="191" y="252"/>
                  </a:cubicBezTo>
                  <a:close/>
                  <a:moveTo>
                    <a:pt x="240" y="61"/>
                  </a:moveTo>
                  <a:cubicBezTo>
                    <a:pt x="240" y="253"/>
                    <a:pt x="240" y="444"/>
                    <a:pt x="240" y="635"/>
                  </a:cubicBezTo>
                  <a:cubicBezTo>
                    <a:pt x="272" y="635"/>
                    <a:pt x="303" y="635"/>
                    <a:pt x="334" y="635"/>
                  </a:cubicBezTo>
                  <a:cubicBezTo>
                    <a:pt x="334" y="443"/>
                    <a:pt x="334" y="252"/>
                    <a:pt x="334" y="61"/>
                  </a:cubicBezTo>
                  <a:cubicBezTo>
                    <a:pt x="303" y="61"/>
                    <a:pt x="272" y="61"/>
                    <a:pt x="240" y="61"/>
                  </a:cubicBezTo>
                  <a:close/>
                  <a:moveTo>
                    <a:pt x="384" y="181"/>
                  </a:moveTo>
                  <a:cubicBezTo>
                    <a:pt x="384" y="333"/>
                    <a:pt x="384" y="484"/>
                    <a:pt x="384" y="635"/>
                  </a:cubicBezTo>
                  <a:cubicBezTo>
                    <a:pt x="416" y="635"/>
                    <a:pt x="447" y="635"/>
                    <a:pt x="478" y="635"/>
                  </a:cubicBezTo>
                  <a:cubicBezTo>
                    <a:pt x="478" y="483"/>
                    <a:pt x="478" y="332"/>
                    <a:pt x="478" y="181"/>
                  </a:cubicBezTo>
                  <a:cubicBezTo>
                    <a:pt x="447" y="181"/>
                    <a:pt x="416" y="181"/>
                    <a:pt x="384" y="181"/>
                  </a:cubicBezTo>
                  <a:close/>
                  <a:moveTo>
                    <a:pt x="96" y="301"/>
                  </a:moveTo>
                  <a:cubicBezTo>
                    <a:pt x="96" y="413"/>
                    <a:pt x="96" y="524"/>
                    <a:pt x="96" y="635"/>
                  </a:cubicBezTo>
                  <a:cubicBezTo>
                    <a:pt x="128" y="635"/>
                    <a:pt x="159" y="635"/>
                    <a:pt x="190" y="635"/>
                  </a:cubicBezTo>
                  <a:cubicBezTo>
                    <a:pt x="190" y="523"/>
                    <a:pt x="190" y="412"/>
                    <a:pt x="190" y="301"/>
                  </a:cubicBezTo>
                  <a:cubicBezTo>
                    <a:pt x="159" y="301"/>
                    <a:pt x="128" y="301"/>
                    <a:pt x="96" y="301"/>
                  </a:cubicBezTo>
                  <a:close/>
                  <a:moveTo>
                    <a:pt x="528" y="301"/>
                  </a:moveTo>
                  <a:cubicBezTo>
                    <a:pt x="528" y="413"/>
                    <a:pt x="528" y="524"/>
                    <a:pt x="528" y="635"/>
                  </a:cubicBezTo>
                  <a:cubicBezTo>
                    <a:pt x="560" y="635"/>
                    <a:pt x="591" y="635"/>
                    <a:pt x="622" y="635"/>
                  </a:cubicBezTo>
                  <a:cubicBezTo>
                    <a:pt x="622" y="523"/>
                    <a:pt x="622" y="412"/>
                    <a:pt x="622" y="301"/>
                  </a:cubicBezTo>
                  <a:cubicBezTo>
                    <a:pt x="590" y="301"/>
                    <a:pt x="560" y="301"/>
                    <a:pt x="528" y="301"/>
                  </a:cubicBezTo>
                  <a:close/>
                  <a:moveTo>
                    <a:pt x="766" y="635"/>
                  </a:moveTo>
                  <a:cubicBezTo>
                    <a:pt x="766" y="563"/>
                    <a:pt x="766" y="492"/>
                    <a:pt x="766" y="421"/>
                  </a:cubicBezTo>
                  <a:cubicBezTo>
                    <a:pt x="734" y="421"/>
                    <a:pt x="703" y="421"/>
                    <a:pt x="672" y="421"/>
                  </a:cubicBezTo>
                  <a:cubicBezTo>
                    <a:pt x="672" y="493"/>
                    <a:pt x="672" y="564"/>
                    <a:pt x="672" y="635"/>
                  </a:cubicBezTo>
                  <a:cubicBezTo>
                    <a:pt x="703" y="635"/>
                    <a:pt x="734" y="635"/>
                    <a:pt x="766" y="6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45" name="Freeform 7"/>
            <p:cNvSpPr>
              <a:spLocks/>
            </p:cNvSpPr>
            <p:nvPr/>
          </p:nvSpPr>
          <p:spPr bwMode="auto">
            <a:xfrm>
              <a:off x="5918200" y="1844675"/>
              <a:ext cx="206375" cy="214313"/>
            </a:xfrm>
            <a:custGeom>
              <a:avLst/>
              <a:gdLst>
                <a:gd name="T0" fmla="*/ 274 w 693"/>
                <a:gd name="T1" fmla="*/ 693 h 721"/>
                <a:gd name="T2" fmla="*/ 281 w 693"/>
                <a:gd name="T3" fmla="*/ 647 h 721"/>
                <a:gd name="T4" fmla="*/ 544 w 693"/>
                <a:gd name="T5" fmla="*/ 549 h 721"/>
                <a:gd name="T6" fmla="*/ 613 w 693"/>
                <a:gd name="T7" fmla="*/ 365 h 721"/>
                <a:gd name="T8" fmla="*/ 372 w 693"/>
                <a:gd name="T9" fmla="*/ 78 h 721"/>
                <a:gd name="T10" fmla="*/ 44 w 693"/>
                <a:gd name="T11" fmla="*/ 295 h 721"/>
                <a:gd name="T12" fmla="*/ 0 w 693"/>
                <a:gd name="T13" fmla="*/ 285 h 721"/>
                <a:gd name="T14" fmla="*/ 376 w 693"/>
                <a:gd name="T15" fmla="*/ 30 h 721"/>
                <a:gd name="T16" fmla="*/ 654 w 693"/>
                <a:gd name="T17" fmla="*/ 429 h 721"/>
                <a:gd name="T18" fmla="*/ 274 w 693"/>
                <a:gd name="T19" fmla="*/ 693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3" h="721">
                  <a:moveTo>
                    <a:pt x="274" y="693"/>
                  </a:moveTo>
                  <a:cubicBezTo>
                    <a:pt x="276" y="678"/>
                    <a:pt x="278" y="664"/>
                    <a:pt x="281" y="647"/>
                  </a:cubicBezTo>
                  <a:cubicBezTo>
                    <a:pt x="385" y="659"/>
                    <a:pt x="474" y="628"/>
                    <a:pt x="544" y="549"/>
                  </a:cubicBezTo>
                  <a:cubicBezTo>
                    <a:pt x="589" y="496"/>
                    <a:pt x="612" y="434"/>
                    <a:pt x="613" y="365"/>
                  </a:cubicBezTo>
                  <a:cubicBezTo>
                    <a:pt x="614" y="223"/>
                    <a:pt x="513" y="102"/>
                    <a:pt x="372" y="78"/>
                  </a:cubicBezTo>
                  <a:cubicBezTo>
                    <a:pt x="234" y="54"/>
                    <a:pt x="86" y="135"/>
                    <a:pt x="44" y="295"/>
                  </a:cubicBezTo>
                  <a:cubicBezTo>
                    <a:pt x="29" y="292"/>
                    <a:pt x="14" y="288"/>
                    <a:pt x="0" y="285"/>
                  </a:cubicBezTo>
                  <a:cubicBezTo>
                    <a:pt x="27" y="141"/>
                    <a:pt x="178" y="0"/>
                    <a:pt x="376" y="30"/>
                  </a:cubicBezTo>
                  <a:cubicBezTo>
                    <a:pt x="567" y="59"/>
                    <a:pt x="693" y="241"/>
                    <a:pt x="654" y="429"/>
                  </a:cubicBezTo>
                  <a:cubicBezTo>
                    <a:pt x="613" y="628"/>
                    <a:pt x="423" y="721"/>
                    <a:pt x="274" y="69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  <p:sp>
          <p:nvSpPr>
            <p:cNvPr id="146" name="Freeform 8"/>
            <p:cNvSpPr>
              <a:spLocks/>
            </p:cNvSpPr>
            <p:nvPr/>
          </p:nvSpPr>
          <p:spPr bwMode="auto">
            <a:xfrm>
              <a:off x="5926138" y="1992313"/>
              <a:ext cx="42863" cy="44450"/>
            </a:xfrm>
            <a:custGeom>
              <a:avLst/>
              <a:gdLst>
                <a:gd name="T0" fmla="*/ 119 w 144"/>
                <a:gd name="T1" fmla="*/ 151 h 151"/>
                <a:gd name="T2" fmla="*/ 0 w 144"/>
                <a:gd name="T3" fmla="*/ 22 h 151"/>
                <a:gd name="T4" fmla="*/ 42 w 144"/>
                <a:gd name="T5" fmla="*/ 0 h 151"/>
                <a:gd name="T6" fmla="*/ 144 w 144"/>
                <a:gd name="T7" fmla="*/ 111 h 151"/>
                <a:gd name="T8" fmla="*/ 119 w 144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1">
                  <a:moveTo>
                    <a:pt x="119" y="151"/>
                  </a:moveTo>
                  <a:cubicBezTo>
                    <a:pt x="67" y="118"/>
                    <a:pt x="29" y="76"/>
                    <a:pt x="0" y="22"/>
                  </a:cubicBezTo>
                  <a:cubicBezTo>
                    <a:pt x="14" y="15"/>
                    <a:pt x="27" y="8"/>
                    <a:pt x="42" y="0"/>
                  </a:cubicBezTo>
                  <a:cubicBezTo>
                    <a:pt x="67" y="46"/>
                    <a:pt x="101" y="82"/>
                    <a:pt x="144" y="111"/>
                  </a:cubicBezTo>
                  <a:cubicBezTo>
                    <a:pt x="136" y="124"/>
                    <a:pt x="128" y="137"/>
                    <a:pt x="119" y="1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s-PE" sz="2400" noProof="0" dirty="0"/>
            </a:p>
          </p:txBody>
        </p:sp>
      </p:grp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35BA3F9C-70B3-FA64-E3E6-261C98FF8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4603" y="5756247"/>
            <a:ext cx="454063" cy="365125"/>
          </a:xfrm>
        </p:spPr>
        <p:txBody>
          <a:bodyPr/>
          <a:lstStyle/>
          <a:p>
            <a:fld id="{E57C4063-9247-4347-9036-B9A0B4AB13B6}" type="slidenum">
              <a:rPr lang="es-PE" noProof="0" smtClean="0"/>
              <a:pPr/>
              <a:t>29</a:t>
            </a:fld>
            <a:endParaRPr lang="es-PE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CB63F-C593-EC19-E8DC-500352DE2D2F}"/>
              </a:ext>
            </a:extLst>
          </p:cNvPr>
          <p:cNvSpPr txBox="1"/>
          <p:nvPr/>
        </p:nvSpPr>
        <p:spPr>
          <a:xfrm>
            <a:off x="501082" y="598254"/>
            <a:ext cx="7344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Lorem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Ipsum Dolor </a:t>
            </a:r>
            <a:r>
              <a:rPr lang="es-PE" sz="3200" b="1" noProof="0" err="1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sit</a:t>
            </a:r>
            <a:r>
              <a:rPr lang="es-PE" sz="32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amet</a:t>
            </a:r>
            <a:endParaRPr lang="es-PE" sz="3200" b="1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A3803F37-4C72-AF35-2450-6D3DCDCAEF90}"/>
              </a:ext>
            </a:extLst>
          </p:cNvPr>
          <p:cNvSpPr txBox="1"/>
          <p:nvPr/>
        </p:nvSpPr>
        <p:spPr>
          <a:xfrm>
            <a:off x="517094" y="1089097"/>
            <a:ext cx="365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Subtítulo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Lorem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</a:t>
            </a:r>
            <a:r>
              <a:rPr lang="es-PE" sz="2000" noProof="0" err="1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Ipsum</a:t>
            </a:r>
            <a:r>
              <a:rPr lang="es-PE" sz="2000" noProof="0">
                <a:solidFill>
                  <a:schemeClr val="accent2"/>
                </a:solidFill>
                <a:latin typeface="Outfit" pitchFamily="2" charset="0"/>
                <a:cs typeface="Times New Roman" panose="02020603050405020304" pitchFamily="18" charset="0"/>
              </a:rPr>
              <a:t> Dolor</a:t>
            </a:r>
            <a:endParaRPr lang="es-PE" sz="20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238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D292B4-F0F8-7C62-88AB-C5E5DF5F0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BBEC7A16-A6E5-9896-6A61-DD0A1B50A3CD}"/>
              </a:ext>
            </a:extLst>
          </p:cNvPr>
          <p:cNvSpPr/>
          <p:nvPr/>
        </p:nvSpPr>
        <p:spPr>
          <a:xfrm>
            <a:off x="-4631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5000">
                <a:schemeClr val="tx1">
                  <a:alpha val="46264"/>
                </a:schemeClr>
              </a:gs>
              <a:gs pos="100000">
                <a:schemeClr val="tx1">
                  <a:alpha val="31896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AE1835F4-DF88-6EF1-190C-A014BE0B44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1" y="3934756"/>
            <a:ext cx="9229726" cy="119308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E8E1253-9FCF-678B-7960-B8F72A840D13}"/>
              </a:ext>
            </a:extLst>
          </p:cNvPr>
          <p:cNvSpPr txBox="1"/>
          <p:nvPr/>
        </p:nvSpPr>
        <p:spPr>
          <a:xfrm>
            <a:off x="538164" y="3922756"/>
            <a:ext cx="7594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800" b="1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Título de la </a:t>
            </a:r>
            <a:r>
              <a:rPr lang="es-PE" sz="4800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Presentación</a:t>
            </a:r>
            <a:endParaRPr lang="es-PE" sz="48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17D02205-298D-EBF5-0581-4E9DD3A8F858}"/>
              </a:ext>
            </a:extLst>
          </p:cNvPr>
          <p:cNvSpPr txBox="1"/>
          <p:nvPr/>
        </p:nvSpPr>
        <p:spPr>
          <a:xfrm>
            <a:off x="538164" y="5338563"/>
            <a:ext cx="538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Lorem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ipsum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dolor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sit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amet,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tempor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incididunt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ut labore et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dolore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magna aliqua. </a:t>
            </a:r>
            <a:endParaRPr lang="es-PE" sz="16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168E39-E5D6-64B5-1875-30C0EA314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2" y="506262"/>
            <a:ext cx="1483825" cy="4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73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7">
            <a:extLst>
              <a:ext uri="{FF2B5EF4-FFF2-40B4-BE49-F238E27FC236}">
                <a16:creationId xmlns:a16="http://schemas.microsoft.com/office/drawing/2014/main" id="{3B60A153-0A16-3A52-FD52-F894D54833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46096DB-BB27-BC32-9295-A8C39416EDAE}"/>
              </a:ext>
            </a:extLst>
          </p:cNvPr>
          <p:cNvSpPr txBox="1"/>
          <p:nvPr/>
        </p:nvSpPr>
        <p:spPr>
          <a:xfrm>
            <a:off x="4454013" y="-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PE" noProof="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718ECA9-6972-4AA1-E9CB-D01AF3BF185D}"/>
              </a:ext>
            </a:extLst>
          </p:cNvPr>
          <p:cNvSpPr txBox="1"/>
          <p:nvPr/>
        </p:nvSpPr>
        <p:spPr>
          <a:xfrm>
            <a:off x="538164" y="3617420"/>
            <a:ext cx="7594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800" b="1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Muchas </a:t>
            </a:r>
            <a:r>
              <a:rPr lang="es-PE" sz="4800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gracias</a:t>
            </a:r>
            <a:endParaRPr lang="es-PE" sz="48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CC28E5B-21AF-05A8-4641-0C297A091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897990"/>
            <a:ext cx="5828879" cy="1014486"/>
          </a:xfrm>
          <a:prstGeom prst="rect">
            <a:avLst/>
          </a:prstGeom>
        </p:spPr>
      </p:pic>
      <p:sp>
        <p:nvSpPr>
          <p:cNvPr id="2" name="TextBox 35">
            <a:extLst>
              <a:ext uri="{FF2B5EF4-FFF2-40B4-BE49-F238E27FC236}">
                <a16:creationId xmlns:a16="http://schemas.microsoft.com/office/drawing/2014/main" id="{1E37FD84-83FC-6C77-3296-611E0CE7877A}"/>
              </a:ext>
            </a:extLst>
          </p:cNvPr>
          <p:cNvSpPr txBox="1"/>
          <p:nvPr/>
        </p:nvSpPr>
        <p:spPr>
          <a:xfrm>
            <a:off x="9714505" y="6319345"/>
            <a:ext cx="2244134" cy="335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200" b="0" i="0" noProof="0">
                <a:solidFill>
                  <a:schemeClr val="bg1"/>
                </a:solidFill>
                <a:effectLst/>
                <a:latin typeface=""/>
              </a:rPr>
              <a:t>TÍTULO DE LA PPT / FECHA</a:t>
            </a:r>
            <a:endParaRPr lang="es-PE" sz="1200" noProof="0" dirty="0">
              <a:solidFill>
                <a:schemeClr val="bg1"/>
              </a:solidFill>
              <a:latin typeface="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A42E3C-6F83-D2BF-81D0-DAAF5457A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2" y="506262"/>
            <a:ext cx="1483825" cy="4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54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2" name="Graphic 1580">
            <a:extLst>
              <a:ext uri="{FF2B5EF4-FFF2-40B4-BE49-F238E27FC236}">
                <a16:creationId xmlns:a16="http://schemas.microsoft.com/office/drawing/2014/main" id="{8447ACC1-3D22-4216-AB6D-9488901CFF6C}"/>
              </a:ext>
            </a:extLst>
          </p:cNvPr>
          <p:cNvGrpSpPr/>
          <p:nvPr/>
        </p:nvGrpSpPr>
        <p:grpSpPr>
          <a:xfrm>
            <a:off x="1911383" y="6231370"/>
            <a:ext cx="228600" cy="228600"/>
            <a:chOff x="5981700" y="3314700"/>
            <a:chExt cx="228600" cy="228600"/>
          </a:xfrm>
        </p:grpSpPr>
        <p:sp>
          <p:nvSpPr>
            <p:cNvPr id="1583" name="Freeform: Shape 1582">
              <a:extLst>
                <a:ext uri="{FF2B5EF4-FFF2-40B4-BE49-F238E27FC236}">
                  <a16:creationId xmlns:a16="http://schemas.microsoft.com/office/drawing/2014/main" id="{8EA962C7-1F6F-4E04-817A-1A40885E0ED8}"/>
                </a:ext>
              </a:extLst>
            </p:cNvPr>
            <p:cNvSpPr/>
            <p:nvPr/>
          </p:nvSpPr>
          <p:spPr>
            <a:xfrm>
              <a:off x="6048375" y="3409950"/>
              <a:ext cx="133350" cy="9525"/>
            </a:xfrm>
            <a:custGeom>
              <a:avLst/>
              <a:gdLst>
                <a:gd name="connsiteX0" fmla="*/ 133350 w 133350"/>
                <a:gd name="connsiteY0" fmla="*/ 0 h 0"/>
                <a:gd name="connsiteX1" fmla="*/ 0 w 13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>
                  <a:moveTo>
                    <a:pt x="1333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584" name="Freeform: Shape 1583">
              <a:extLst>
                <a:ext uri="{FF2B5EF4-FFF2-40B4-BE49-F238E27FC236}">
                  <a16:creationId xmlns:a16="http://schemas.microsoft.com/office/drawing/2014/main" id="{77902542-5073-49C8-A313-14A7B41C966A}"/>
                </a:ext>
              </a:extLst>
            </p:cNvPr>
            <p:cNvSpPr/>
            <p:nvPr/>
          </p:nvSpPr>
          <p:spPr>
            <a:xfrm>
              <a:off x="6010275" y="3371850"/>
              <a:ext cx="171450" cy="9525"/>
            </a:xfrm>
            <a:custGeom>
              <a:avLst/>
              <a:gdLst>
                <a:gd name="connsiteX0" fmla="*/ 171450 w 171450"/>
                <a:gd name="connsiteY0" fmla="*/ 0 h 0"/>
                <a:gd name="connsiteX1" fmla="*/ 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1714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585" name="Freeform: Shape 1584">
              <a:extLst>
                <a:ext uri="{FF2B5EF4-FFF2-40B4-BE49-F238E27FC236}">
                  <a16:creationId xmlns:a16="http://schemas.microsoft.com/office/drawing/2014/main" id="{9ECD9FAB-F57B-4ACD-A143-F87A856AEB91}"/>
                </a:ext>
              </a:extLst>
            </p:cNvPr>
            <p:cNvSpPr/>
            <p:nvPr/>
          </p:nvSpPr>
          <p:spPr>
            <a:xfrm>
              <a:off x="6010275" y="3448050"/>
              <a:ext cx="171450" cy="9525"/>
            </a:xfrm>
            <a:custGeom>
              <a:avLst/>
              <a:gdLst>
                <a:gd name="connsiteX0" fmla="*/ 171450 w 171450"/>
                <a:gd name="connsiteY0" fmla="*/ 0 h 0"/>
                <a:gd name="connsiteX1" fmla="*/ 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1714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586" name="Freeform: Shape 1585">
              <a:extLst>
                <a:ext uri="{FF2B5EF4-FFF2-40B4-BE49-F238E27FC236}">
                  <a16:creationId xmlns:a16="http://schemas.microsoft.com/office/drawing/2014/main" id="{B5113CBF-897D-41A3-B192-6C0DE3CFC29A}"/>
                </a:ext>
              </a:extLst>
            </p:cNvPr>
            <p:cNvSpPr/>
            <p:nvPr/>
          </p:nvSpPr>
          <p:spPr>
            <a:xfrm>
              <a:off x="6048375" y="3486150"/>
              <a:ext cx="133350" cy="9525"/>
            </a:xfrm>
            <a:custGeom>
              <a:avLst/>
              <a:gdLst>
                <a:gd name="connsiteX0" fmla="*/ 133350 w 133350"/>
                <a:gd name="connsiteY0" fmla="*/ 0 h 0"/>
                <a:gd name="connsiteX1" fmla="*/ 0 w 13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>
                  <a:moveTo>
                    <a:pt x="1333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992" name="Graphic 1562">
            <a:extLst>
              <a:ext uri="{FF2B5EF4-FFF2-40B4-BE49-F238E27FC236}">
                <a16:creationId xmlns:a16="http://schemas.microsoft.com/office/drawing/2014/main" id="{5EA06154-1847-4773-8944-7B188DA26B1E}"/>
              </a:ext>
            </a:extLst>
          </p:cNvPr>
          <p:cNvGrpSpPr/>
          <p:nvPr/>
        </p:nvGrpSpPr>
        <p:grpSpPr>
          <a:xfrm>
            <a:off x="1911383" y="424872"/>
            <a:ext cx="228600" cy="228600"/>
            <a:chOff x="190500" y="415636"/>
            <a:chExt cx="228600" cy="228600"/>
          </a:xfrm>
        </p:grpSpPr>
        <p:sp>
          <p:nvSpPr>
            <p:cNvPr id="1993" name="Freeform: Shape 1992">
              <a:extLst>
                <a:ext uri="{FF2B5EF4-FFF2-40B4-BE49-F238E27FC236}">
                  <a16:creationId xmlns:a16="http://schemas.microsoft.com/office/drawing/2014/main" id="{F7F4732C-3F39-4245-AE75-3B603DD259BD}"/>
                </a:ext>
              </a:extLst>
            </p:cNvPr>
            <p:cNvSpPr/>
            <p:nvPr/>
          </p:nvSpPr>
          <p:spPr>
            <a:xfrm>
              <a:off x="276225" y="434686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994" name="Freeform: Shape 1993">
              <a:extLst>
                <a:ext uri="{FF2B5EF4-FFF2-40B4-BE49-F238E27FC236}">
                  <a16:creationId xmlns:a16="http://schemas.microsoft.com/office/drawing/2014/main" id="{A124D5ED-F201-4A99-AA42-53A290B1E511}"/>
                </a:ext>
              </a:extLst>
            </p:cNvPr>
            <p:cNvSpPr/>
            <p:nvPr/>
          </p:nvSpPr>
          <p:spPr>
            <a:xfrm>
              <a:off x="304800" y="491836"/>
              <a:ext cx="9525" cy="133350"/>
            </a:xfrm>
            <a:custGeom>
              <a:avLst/>
              <a:gdLst>
                <a:gd name="connsiteX0" fmla="*/ 0 w 0"/>
                <a:gd name="connsiteY0" fmla="*/ 133350 h 133350"/>
                <a:gd name="connsiteX1" fmla="*/ 0 w 0"/>
                <a:gd name="connsiteY1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3350">
                  <a:moveTo>
                    <a:pt x="0" y="1333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995" name="Freeform: Shape 1994">
              <a:extLst>
                <a:ext uri="{FF2B5EF4-FFF2-40B4-BE49-F238E27FC236}">
                  <a16:creationId xmlns:a16="http://schemas.microsoft.com/office/drawing/2014/main" id="{FD512FC4-A224-40B8-9318-2AE8008849B8}"/>
                </a:ext>
              </a:extLst>
            </p:cNvPr>
            <p:cNvSpPr/>
            <p:nvPr/>
          </p:nvSpPr>
          <p:spPr>
            <a:xfrm>
              <a:off x="209550" y="529936"/>
              <a:ext cx="190500" cy="95250"/>
            </a:xfrm>
            <a:custGeom>
              <a:avLst/>
              <a:gdLst>
                <a:gd name="connsiteX0" fmla="*/ 28575 w 190500"/>
                <a:gd name="connsiteY0" fmla="*/ 0 h 95250"/>
                <a:gd name="connsiteX1" fmla="*/ 0 w 190500"/>
                <a:gd name="connsiteY1" fmla="*/ 0 h 95250"/>
                <a:gd name="connsiteX2" fmla="*/ 95250 w 190500"/>
                <a:gd name="connsiteY2" fmla="*/ 95250 h 95250"/>
                <a:gd name="connsiteX3" fmla="*/ 190500 w 190500"/>
                <a:gd name="connsiteY3" fmla="*/ 0 h 95250"/>
                <a:gd name="connsiteX4" fmla="*/ 161925 w 190500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95250">
                  <a:moveTo>
                    <a:pt x="28575" y="0"/>
                  </a:moveTo>
                  <a:lnTo>
                    <a:pt x="0" y="0"/>
                  </a:lnTo>
                  <a:cubicBezTo>
                    <a:pt x="0" y="52605"/>
                    <a:pt x="42645" y="95250"/>
                    <a:pt x="95250" y="95250"/>
                  </a:cubicBezTo>
                  <a:cubicBezTo>
                    <a:pt x="147855" y="95250"/>
                    <a:pt x="190500" y="52605"/>
                    <a:pt x="190500" y="0"/>
                  </a:cubicBezTo>
                  <a:lnTo>
                    <a:pt x="161925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1996" name="Graphic 1564">
            <a:extLst>
              <a:ext uri="{FF2B5EF4-FFF2-40B4-BE49-F238E27FC236}">
                <a16:creationId xmlns:a16="http://schemas.microsoft.com/office/drawing/2014/main" id="{CC4A8A24-F6A9-4F45-A697-239E2F7FBFD5}"/>
              </a:ext>
            </a:extLst>
          </p:cNvPr>
          <p:cNvSpPr/>
          <p:nvPr/>
        </p:nvSpPr>
        <p:spPr>
          <a:xfrm>
            <a:off x="1930433" y="1100570"/>
            <a:ext cx="190500" cy="171450"/>
          </a:xfrm>
          <a:custGeom>
            <a:avLst/>
            <a:gdLst>
              <a:gd name="connsiteX0" fmla="*/ 190500 w 190500"/>
              <a:gd name="connsiteY0" fmla="*/ 85725 h 171450"/>
              <a:gd name="connsiteX1" fmla="*/ 152400 w 190500"/>
              <a:gd name="connsiteY1" fmla="*/ 85725 h 171450"/>
              <a:gd name="connsiteX2" fmla="*/ 123825 w 190500"/>
              <a:gd name="connsiteY2" fmla="*/ 171450 h 171450"/>
              <a:gd name="connsiteX3" fmla="*/ 66675 w 190500"/>
              <a:gd name="connsiteY3" fmla="*/ 0 h 171450"/>
              <a:gd name="connsiteX4" fmla="*/ 38100 w 190500"/>
              <a:gd name="connsiteY4" fmla="*/ 85725 h 171450"/>
              <a:gd name="connsiteX5" fmla="*/ 0 w 190500"/>
              <a:gd name="connsiteY5" fmla="*/ 85725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500" h="171450">
                <a:moveTo>
                  <a:pt x="190500" y="85725"/>
                </a:moveTo>
                <a:lnTo>
                  <a:pt x="152400" y="85725"/>
                </a:lnTo>
                <a:lnTo>
                  <a:pt x="123825" y="171450"/>
                </a:lnTo>
                <a:lnTo>
                  <a:pt x="66675" y="0"/>
                </a:lnTo>
                <a:lnTo>
                  <a:pt x="38100" y="85725"/>
                </a:lnTo>
                <a:lnTo>
                  <a:pt x="0" y="85725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1997" name="Graphic 1566">
            <a:extLst>
              <a:ext uri="{FF2B5EF4-FFF2-40B4-BE49-F238E27FC236}">
                <a16:creationId xmlns:a16="http://schemas.microsoft.com/office/drawing/2014/main" id="{8B8EC214-95CF-45DC-864A-84F98668CF2D}"/>
              </a:ext>
            </a:extLst>
          </p:cNvPr>
          <p:cNvGrpSpPr/>
          <p:nvPr/>
        </p:nvGrpSpPr>
        <p:grpSpPr>
          <a:xfrm>
            <a:off x="1911383" y="1698336"/>
            <a:ext cx="228600" cy="228600"/>
            <a:chOff x="190500" y="1704108"/>
            <a:chExt cx="228600" cy="228600"/>
          </a:xfrm>
        </p:grpSpPr>
        <p:sp>
          <p:nvSpPr>
            <p:cNvPr id="1998" name="Freeform: Shape 1997">
              <a:extLst>
                <a:ext uri="{FF2B5EF4-FFF2-40B4-BE49-F238E27FC236}">
                  <a16:creationId xmlns:a16="http://schemas.microsoft.com/office/drawing/2014/main" id="{FDA1DE3F-193F-4338-8D38-669BBE8043F1}"/>
                </a:ext>
              </a:extLst>
            </p:cNvPr>
            <p:cNvSpPr/>
            <p:nvPr/>
          </p:nvSpPr>
          <p:spPr>
            <a:xfrm>
              <a:off x="209550" y="1732683"/>
              <a:ext cx="190500" cy="133350"/>
            </a:xfrm>
            <a:custGeom>
              <a:avLst/>
              <a:gdLst>
                <a:gd name="connsiteX0" fmla="*/ 28575 w 190500"/>
                <a:gd name="connsiteY0" fmla="*/ 133350 h 133350"/>
                <a:gd name="connsiteX1" fmla="*/ 19050 w 190500"/>
                <a:gd name="connsiteY1" fmla="*/ 133350 h 133350"/>
                <a:gd name="connsiteX2" fmla="*/ 0 w 190500"/>
                <a:gd name="connsiteY2" fmla="*/ 114300 h 133350"/>
                <a:gd name="connsiteX3" fmla="*/ 0 w 190500"/>
                <a:gd name="connsiteY3" fmla="*/ 19050 h 133350"/>
                <a:gd name="connsiteX4" fmla="*/ 19050 w 190500"/>
                <a:gd name="connsiteY4" fmla="*/ 0 h 133350"/>
                <a:gd name="connsiteX5" fmla="*/ 171450 w 190500"/>
                <a:gd name="connsiteY5" fmla="*/ 0 h 133350"/>
                <a:gd name="connsiteX6" fmla="*/ 190500 w 190500"/>
                <a:gd name="connsiteY6" fmla="*/ 19050 h 133350"/>
                <a:gd name="connsiteX7" fmla="*/ 190500 w 190500"/>
                <a:gd name="connsiteY7" fmla="*/ 114300 h 133350"/>
                <a:gd name="connsiteX8" fmla="*/ 171450 w 190500"/>
                <a:gd name="connsiteY8" fmla="*/ 133350 h 133350"/>
                <a:gd name="connsiteX9" fmla="*/ 161925 w 190500"/>
                <a:gd name="connsiteY9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33350">
                  <a:moveTo>
                    <a:pt x="28575" y="133350"/>
                  </a:moveTo>
                  <a:lnTo>
                    <a:pt x="19050" y="133350"/>
                  </a:lnTo>
                  <a:cubicBezTo>
                    <a:pt x="8529" y="133350"/>
                    <a:pt x="0" y="124821"/>
                    <a:pt x="0" y="1143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171450" y="0"/>
                  </a:lnTo>
                  <a:cubicBezTo>
                    <a:pt x="181971" y="0"/>
                    <a:pt x="190500" y="8529"/>
                    <a:pt x="190500" y="19050"/>
                  </a:cubicBezTo>
                  <a:lnTo>
                    <a:pt x="190500" y="114300"/>
                  </a:lnTo>
                  <a:cubicBezTo>
                    <a:pt x="190500" y="124821"/>
                    <a:pt x="181971" y="133350"/>
                    <a:pt x="171450" y="133350"/>
                  </a:cubicBezTo>
                  <a:lnTo>
                    <a:pt x="161925" y="1333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999" name="Freeform: Shape 1998">
              <a:extLst>
                <a:ext uri="{FF2B5EF4-FFF2-40B4-BE49-F238E27FC236}">
                  <a16:creationId xmlns:a16="http://schemas.microsoft.com/office/drawing/2014/main" id="{E48DB98F-2E6F-4170-941E-F3EEDEAB9E59}"/>
                </a:ext>
              </a:extLst>
            </p:cNvPr>
            <p:cNvSpPr/>
            <p:nvPr/>
          </p:nvSpPr>
          <p:spPr>
            <a:xfrm>
              <a:off x="257175" y="1846983"/>
              <a:ext cx="95250" cy="57150"/>
            </a:xfrm>
            <a:custGeom>
              <a:avLst/>
              <a:gdLst>
                <a:gd name="connsiteX0" fmla="*/ 47625 w 95250"/>
                <a:gd name="connsiteY0" fmla="*/ 0 h 57150"/>
                <a:gd name="connsiteX1" fmla="*/ 95250 w 95250"/>
                <a:gd name="connsiteY1" fmla="*/ 57150 h 57150"/>
                <a:gd name="connsiteX2" fmla="*/ 0 w 95250"/>
                <a:gd name="connsiteY2" fmla="*/ 57150 h 57150"/>
                <a:gd name="connsiteX3" fmla="*/ 47625 w 95250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57150">
                  <a:moveTo>
                    <a:pt x="47625" y="0"/>
                  </a:moveTo>
                  <a:lnTo>
                    <a:pt x="95250" y="57150"/>
                  </a:lnTo>
                  <a:lnTo>
                    <a:pt x="0" y="57150"/>
                  </a:lnTo>
                  <a:lnTo>
                    <a:pt x="47625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00" name="Graphic 1568">
            <a:extLst>
              <a:ext uri="{FF2B5EF4-FFF2-40B4-BE49-F238E27FC236}">
                <a16:creationId xmlns:a16="http://schemas.microsoft.com/office/drawing/2014/main" id="{894894F4-D78A-41BC-97B4-EB90F54B6BDF}"/>
              </a:ext>
            </a:extLst>
          </p:cNvPr>
          <p:cNvGrpSpPr/>
          <p:nvPr/>
        </p:nvGrpSpPr>
        <p:grpSpPr>
          <a:xfrm>
            <a:off x="1911383" y="2338243"/>
            <a:ext cx="228600" cy="228600"/>
            <a:chOff x="190500" y="2348344"/>
            <a:chExt cx="228600" cy="228600"/>
          </a:xfrm>
        </p:grpSpPr>
        <p:sp>
          <p:nvSpPr>
            <p:cNvPr id="2001" name="Freeform: Shape 2000">
              <a:extLst>
                <a:ext uri="{FF2B5EF4-FFF2-40B4-BE49-F238E27FC236}">
                  <a16:creationId xmlns:a16="http://schemas.microsoft.com/office/drawing/2014/main" id="{45AD33A1-0C0F-483C-8B59-E52574C42510}"/>
                </a:ext>
              </a:extLst>
            </p:cNvPr>
            <p:cNvSpPr/>
            <p:nvPr/>
          </p:nvSpPr>
          <p:spPr>
            <a:xfrm>
              <a:off x="209550" y="2367394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02" name="Freeform: Shape 2001">
              <a:extLst>
                <a:ext uri="{FF2B5EF4-FFF2-40B4-BE49-F238E27FC236}">
                  <a16:creationId xmlns:a16="http://schemas.microsoft.com/office/drawing/2014/main" id="{88AB81B7-8A9C-4E8C-AFE3-3461D7C697F0}"/>
                </a:ext>
              </a:extLst>
            </p:cNvPr>
            <p:cNvSpPr/>
            <p:nvPr/>
          </p:nvSpPr>
          <p:spPr>
            <a:xfrm>
              <a:off x="304800" y="2424544"/>
              <a:ext cx="9525" cy="38100"/>
            </a:xfrm>
            <a:custGeom>
              <a:avLst/>
              <a:gdLst>
                <a:gd name="connsiteX0" fmla="*/ 0 w 0"/>
                <a:gd name="connsiteY0" fmla="*/ 0 h 38100"/>
                <a:gd name="connsiteX1" fmla="*/ 0 w 0"/>
                <a:gd name="connsiteY1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03" name="Freeform: Shape 2002">
              <a:extLst>
                <a:ext uri="{FF2B5EF4-FFF2-40B4-BE49-F238E27FC236}">
                  <a16:creationId xmlns:a16="http://schemas.microsoft.com/office/drawing/2014/main" id="{FA405C53-6F62-43F4-AC58-EA6FE34F912E}"/>
                </a:ext>
              </a:extLst>
            </p:cNvPr>
            <p:cNvSpPr/>
            <p:nvPr/>
          </p:nvSpPr>
          <p:spPr>
            <a:xfrm>
              <a:off x="304800" y="2500744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04" name="Graphic 1570">
            <a:extLst>
              <a:ext uri="{FF2B5EF4-FFF2-40B4-BE49-F238E27FC236}">
                <a16:creationId xmlns:a16="http://schemas.microsoft.com/office/drawing/2014/main" id="{3207FA4C-8990-4A7A-8889-77C48CD2DAD4}"/>
              </a:ext>
            </a:extLst>
          </p:cNvPr>
          <p:cNvGrpSpPr/>
          <p:nvPr/>
        </p:nvGrpSpPr>
        <p:grpSpPr>
          <a:xfrm>
            <a:off x="1911383" y="2971222"/>
            <a:ext cx="228600" cy="228600"/>
            <a:chOff x="190500" y="2992580"/>
            <a:chExt cx="228600" cy="228600"/>
          </a:xfrm>
        </p:grpSpPr>
        <p:sp>
          <p:nvSpPr>
            <p:cNvPr id="2005" name="Freeform: Shape 2004">
              <a:extLst>
                <a:ext uri="{FF2B5EF4-FFF2-40B4-BE49-F238E27FC236}">
                  <a16:creationId xmlns:a16="http://schemas.microsoft.com/office/drawing/2014/main" id="{8CFE64D3-54A5-40CB-A033-B393AFBC1091}"/>
                </a:ext>
              </a:extLst>
            </p:cNvPr>
            <p:cNvSpPr/>
            <p:nvPr/>
          </p:nvSpPr>
          <p:spPr>
            <a:xfrm>
              <a:off x="209550" y="3011630"/>
              <a:ext cx="190500" cy="190500"/>
            </a:xfrm>
            <a:custGeom>
              <a:avLst/>
              <a:gdLst>
                <a:gd name="connsiteX0" fmla="*/ 55817 w 190500"/>
                <a:gd name="connsiteY0" fmla="*/ 0 h 190500"/>
                <a:gd name="connsiteX1" fmla="*/ 134684 w 190500"/>
                <a:gd name="connsiteY1" fmla="*/ 0 h 190500"/>
                <a:gd name="connsiteX2" fmla="*/ 190500 w 190500"/>
                <a:gd name="connsiteY2" fmla="*/ 55817 h 190500"/>
                <a:gd name="connsiteX3" fmla="*/ 190500 w 190500"/>
                <a:gd name="connsiteY3" fmla="*/ 134684 h 190500"/>
                <a:gd name="connsiteX4" fmla="*/ 134684 w 190500"/>
                <a:gd name="connsiteY4" fmla="*/ 190500 h 190500"/>
                <a:gd name="connsiteX5" fmla="*/ 55817 w 190500"/>
                <a:gd name="connsiteY5" fmla="*/ 190500 h 190500"/>
                <a:gd name="connsiteX6" fmla="*/ 0 w 190500"/>
                <a:gd name="connsiteY6" fmla="*/ 134684 h 190500"/>
                <a:gd name="connsiteX7" fmla="*/ 0 w 190500"/>
                <a:gd name="connsiteY7" fmla="*/ 55817 h 190500"/>
                <a:gd name="connsiteX8" fmla="*/ 55817 w 190500"/>
                <a:gd name="connsiteY8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190500">
                  <a:moveTo>
                    <a:pt x="55817" y="0"/>
                  </a:moveTo>
                  <a:lnTo>
                    <a:pt x="134684" y="0"/>
                  </a:lnTo>
                  <a:lnTo>
                    <a:pt x="190500" y="55817"/>
                  </a:lnTo>
                  <a:lnTo>
                    <a:pt x="190500" y="134684"/>
                  </a:lnTo>
                  <a:lnTo>
                    <a:pt x="134684" y="190500"/>
                  </a:lnTo>
                  <a:lnTo>
                    <a:pt x="55817" y="190500"/>
                  </a:lnTo>
                  <a:lnTo>
                    <a:pt x="0" y="134684"/>
                  </a:lnTo>
                  <a:lnTo>
                    <a:pt x="0" y="55817"/>
                  </a:lnTo>
                  <a:lnTo>
                    <a:pt x="55817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06" name="Freeform: Shape 2005">
              <a:extLst>
                <a:ext uri="{FF2B5EF4-FFF2-40B4-BE49-F238E27FC236}">
                  <a16:creationId xmlns:a16="http://schemas.microsoft.com/office/drawing/2014/main" id="{FAE9985E-E733-4783-BD83-A4049D506DD8}"/>
                </a:ext>
              </a:extLst>
            </p:cNvPr>
            <p:cNvSpPr/>
            <p:nvPr/>
          </p:nvSpPr>
          <p:spPr>
            <a:xfrm>
              <a:off x="304800" y="3068780"/>
              <a:ext cx="9525" cy="38100"/>
            </a:xfrm>
            <a:custGeom>
              <a:avLst/>
              <a:gdLst>
                <a:gd name="connsiteX0" fmla="*/ 0 w 0"/>
                <a:gd name="connsiteY0" fmla="*/ 0 h 38100"/>
                <a:gd name="connsiteX1" fmla="*/ 0 w 0"/>
                <a:gd name="connsiteY1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07" name="Freeform: Shape 2006">
              <a:extLst>
                <a:ext uri="{FF2B5EF4-FFF2-40B4-BE49-F238E27FC236}">
                  <a16:creationId xmlns:a16="http://schemas.microsoft.com/office/drawing/2014/main" id="{838D1B56-C4A8-4F8E-9684-7B9CD3A5C35B}"/>
                </a:ext>
              </a:extLst>
            </p:cNvPr>
            <p:cNvSpPr/>
            <p:nvPr/>
          </p:nvSpPr>
          <p:spPr>
            <a:xfrm>
              <a:off x="304800" y="3144980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08" name="Graphic 1572">
            <a:extLst>
              <a:ext uri="{FF2B5EF4-FFF2-40B4-BE49-F238E27FC236}">
                <a16:creationId xmlns:a16="http://schemas.microsoft.com/office/drawing/2014/main" id="{81A8E4EF-F08E-4CAF-9962-155AA0334482}"/>
              </a:ext>
            </a:extLst>
          </p:cNvPr>
          <p:cNvGrpSpPr/>
          <p:nvPr/>
        </p:nvGrpSpPr>
        <p:grpSpPr>
          <a:xfrm>
            <a:off x="1911383" y="3629025"/>
            <a:ext cx="228600" cy="228600"/>
            <a:chOff x="190500" y="3636816"/>
            <a:chExt cx="228600" cy="228600"/>
          </a:xfrm>
        </p:grpSpPr>
        <p:sp>
          <p:nvSpPr>
            <p:cNvPr id="2009" name="Freeform: Shape 2008">
              <a:extLst>
                <a:ext uri="{FF2B5EF4-FFF2-40B4-BE49-F238E27FC236}">
                  <a16:creationId xmlns:a16="http://schemas.microsoft.com/office/drawing/2014/main" id="{FCEF7C27-A831-4F87-92AF-C912FA470758}"/>
                </a:ext>
              </a:extLst>
            </p:cNvPr>
            <p:cNvSpPr/>
            <p:nvPr/>
          </p:nvSpPr>
          <p:spPr>
            <a:xfrm>
              <a:off x="205279" y="3664410"/>
              <a:ext cx="190500" cy="171450"/>
            </a:xfrm>
            <a:custGeom>
              <a:avLst/>
              <a:gdLst>
                <a:gd name="connsiteX0" fmla="*/ 83233 w 190500"/>
                <a:gd name="connsiteY0" fmla="*/ 9173 h 171450"/>
                <a:gd name="connsiteX1" fmla="*/ 2556 w 190500"/>
                <a:gd name="connsiteY1" fmla="*/ 143856 h 171450"/>
                <a:gd name="connsiteX2" fmla="*/ 9527 w 190500"/>
                <a:gd name="connsiteY2" fmla="*/ 169880 h 171450"/>
                <a:gd name="connsiteX3" fmla="*/ 18844 w 190500"/>
                <a:gd name="connsiteY3" fmla="*/ 172431 h 171450"/>
                <a:gd name="connsiteX4" fmla="*/ 180197 w 190500"/>
                <a:gd name="connsiteY4" fmla="*/ 172431 h 171450"/>
                <a:gd name="connsiteX5" fmla="*/ 199037 w 190500"/>
                <a:gd name="connsiteY5" fmla="*/ 153173 h 171450"/>
                <a:gd name="connsiteX6" fmla="*/ 196485 w 190500"/>
                <a:gd name="connsiteY6" fmla="*/ 143856 h 171450"/>
                <a:gd name="connsiteX7" fmla="*/ 115808 w 190500"/>
                <a:gd name="connsiteY7" fmla="*/ 9173 h 171450"/>
                <a:gd name="connsiteX8" fmla="*/ 89641 w 190500"/>
                <a:gd name="connsiteY8" fmla="*/ 2765 h 171450"/>
                <a:gd name="connsiteX9" fmla="*/ 83233 w 190500"/>
                <a:gd name="connsiteY9" fmla="*/ 9173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71450">
                  <a:moveTo>
                    <a:pt x="83233" y="9173"/>
                  </a:moveTo>
                  <a:lnTo>
                    <a:pt x="2556" y="143856"/>
                  </a:lnTo>
                  <a:cubicBezTo>
                    <a:pt x="-2705" y="152968"/>
                    <a:pt x="416" y="164619"/>
                    <a:pt x="9527" y="169880"/>
                  </a:cubicBezTo>
                  <a:cubicBezTo>
                    <a:pt x="12362" y="171517"/>
                    <a:pt x="15571" y="172395"/>
                    <a:pt x="18844" y="172431"/>
                  </a:cubicBezTo>
                  <a:lnTo>
                    <a:pt x="180197" y="172431"/>
                  </a:lnTo>
                  <a:cubicBezTo>
                    <a:pt x="190718" y="172316"/>
                    <a:pt x="199152" y="163694"/>
                    <a:pt x="199037" y="153173"/>
                  </a:cubicBezTo>
                  <a:cubicBezTo>
                    <a:pt x="199001" y="149900"/>
                    <a:pt x="198122" y="146691"/>
                    <a:pt x="196485" y="143856"/>
                  </a:cubicBezTo>
                  <a:lnTo>
                    <a:pt x="115808" y="9173"/>
                  </a:lnTo>
                  <a:cubicBezTo>
                    <a:pt x="110352" y="177"/>
                    <a:pt x="98636" y="-2691"/>
                    <a:pt x="89641" y="2765"/>
                  </a:cubicBezTo>
                  <a:cubicBezTo>
                    <a:pt x="87020" y="4354"/>
                    <a:pt x="84822" y="6553"/>
                    <a:pt x="83233" y="917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10" name="Freeform: Shape 2009">
              <a:extLst>
                <a:ext uri="{FF2B5EF4-FFF2-40B4-BE49-F238E27FC236}">
                  <a16:creationId xmlns:a16="http://schemas.microsoft.com/office/drawing/2014/main" id="{79994523-7195-42E2-B945-0D9DB5E6F5D9}"/>
                </a:ext>
              </a:extLst>
            </p:cNvPr>
            <p:cNvSpPr/>
            <p:nvPr/>
          </p:nvSpPr>
          <p:spPr>
            <a:xfrm>
              <a:off x="304800" y="3722541"/>
              <a:ext cx="9525" cy="38100"/>
            </a:xfrm>
            <a:custGeom>
              <a:avLst/>
              <a:gdLst>
                <a:gd name="connsiteX0" fmla="*/ 0 w 0"/>
                <a:gd name="connsiteY0" fmla="*/ 0 h 38100"/>
                <a:gd name="connsiteX1" fmla="*/ 0 w 0"/>
                <a:gd name="connsiteY1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11" name="Freeform: Shape 2010">
              <a:extLst>
                <a:ext uri="{FF2B5EF4-FFF2-40B4-BE49-F238E27FC236}">
                  <a16:creationId xmlns:a16="http://schemas.microsoft.com/office/drawing/2014/main" id="{3E90FBD4-D9A3-4608-B1C1-E627B24D0B6F}"/>
                </a:ext>
              </a:extLst>
            </p:cNvPr>
            <p:cNvSpPr/>
            <p:nvPr/>
          </p:nvSpPr>
          <p:spPr>
            <a:xfrm>
              <a:off x="304800" y="3798741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12" name="Graphic 1574">
            <a:extLst>
              <a:ext uri="{FF2B5EF4-FFF2-40B4-BE49-F238E27FC236}">
                <a16:creationId xmlns:a16="http://schemas.microsoft.com/office/drawing/2014/main" id="{64F28A5B-7C44-4EBA-969B-044A234D8A32}"/>
              </a:ext>
            </a:extLst>
          </p:cNvPr>
          <p:cNvGrpSpPr/>
          <p:nvPr/>
        </p:nvGrpSpPr>
        <p:grpSpPr>
          <a:xfrm>
            <a:off x="1911383" y="4286685"/>
            <a:ext cx="228600" cy="228600"/>
            <a:chOff x="190500" y="4281052"/>
            <a:chExt cx="228600" cy="228600"/>
          </a:xfrm>
        </p:grpSpPr>
        <p:sp>
          <p:nvSpPr>
            <p:cNvPr id="2013" name="Freeform: Shape 2012">
              <a:extLst>
                <a:ext uri="{FF2B5EF4-FFF2-40B4-BE49-F238E27FC236}">
                  <a16:creationId xmlns:a16="http://schemas.microsoft.com/office/drawing/2014/main" id="{B7B813C2-4A9B-43FE-A29B-764689F0BE7E}"/>
                </a:ext>
              </a:extLst>
            </p:cNvPr>
            <p:cNvSpPr/>
            <p:nvPr/>
          </p:nvSpPr>
          <p:spPr>
            <a:xfrm>
              <a:off x="247650" y="4376302"/>
              <a:ext cx="114300" cy="9525"/>
            </a:xfrm>
            <a:custGeom>
              <a:avLst/>
              <a:gdLst>
                <a:gd name="connsiteX0" fmla="*/ 114300 w 114300"/>
                <a:gd name="connsiteY0" fmla="*/ 0 h 0"/>
                <a:gd name="connsiteX1" fmla="*/ 0 w 1143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>
                  <a:moveTo>
                    <a:pt x="11430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14" name="Freeform: Shape 2013">
              <a:extLst>
                <a:ext uri="{FF2B5EF4-FFF2-40B4-BE49-F238E27FC236}">
                  <a16:creationId xmlns:a16="http://schemas.microsoft.com/office/drawing/2014/main" id="{A18C37C0-8074-4DAA-91DB-044F46316409}"/>
                </a:ext>
              </a:extLst>
            </p:cNvPr>
            <p:cNvSpPr/>
            <p:nvPr/>
          </p:nvSpPr>
          <p:spPr>
            <a:xfrm>
              <a:off x="219075" y="4338202"/>
              <a:ext cx="171450" cy="9525"/>
            </a:xfrm>
            <a:custGeom>
              <a:avLst/>
              <a:gdLst>
                <a:gd name="connsiteX0" fmla="*/ 171450 w 171450"/>
                <a:gd name="connsiteY0" fmla="*/ 0 h 0"/>
                <a:gd name="connsiteX1" fmla="*/ 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1714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15" name="Freeform: Shape 2014">
              <a:extLst>
                <a:ext uri="{FF2B5EF4-FFF2-40B4-BE49-F238E27FC236}">
                  <a16:creationId xmlns:a16="http://schemas.microsoft.com/office/drawing/2014/main" id="{6F431C24-2AEB-4109-831D-0652D89CE635}"/>
                </a:ext>
              </a:extLst>
            </p:cNvPr>
            <p:cNvSpPr/>
            <p:nvPr/>
          </p:nvSpPr>
          <p:spPr>
            <a:xfrm>
              <a:off x="219075" y="4414402"/>
              <a:ext cx="171450" cy="9525"/>
            </a:xfrm>
            <a:custGeom>
              <a:avLst/>
              <a:gdLst>
                <a:gd name="connsiteX0" fmla="*/ 171450 w 171450"/>
                <a:gd name="connsiteY0" fmla="*/ 0 h 0"/>
                <a:gd name="connsiteX1" fmla="*/ 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1714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16" name="Freeform: Shape 2015">
              <a:extLst>
                <a:ext uri="{FF2B5EF4-FFF2-40B4-BE49-F238E27FC236}">
                  <a16:creationId xmlns:a16="http://schemas.microsoft.com/office/drawing/2014/main" id="{753D8C72-2622-452F-BA63-2B3A1142DA2D}"/>
                </a:ext>
              </a:extLst>
            </p:cNvPr>
            <p:cNvSpPr/>
            <p:nvPr/>
          </p:nvSpPr>
          <p:spPr>
            <a:xfrm>
              <a:off x="247650" y="4452502"/>
              <a:ext cx="114300" cy="9525"/>
            </a:xfrm>
            <a:custGeom>
              <a:avLst/>
              <a:gdLst>
                <a:gd name="connsiteX0" fmla="*/ 114300 w 114300"/>
                <a:gd name="connsiteY0" fmla="*/ 0 h 0"/>
                <a:gd name="connsiteX1" fmla="*/ 0 w 1143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>
                  <a:moveTo>
                    <a:pt x="11430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17" name="Graphic 1576">
            <a:extLst>
              <a:ext uri="{FF2B5EF4-FFF2-40B4-BE49-F238E27FC236}">
                <a16:creationId xmlns:a16="http://schemas.microsoft.com/office/drawing/2014/main" id="{D805ADD9-C7A4-4C7B-8A48-85F27720DB93}"/>
              </a:ext>
            </a:extLst>
          </p:cNvPr>
          <p:cNvGrpSpPr/>
          <p:nvPr/>
        </p:nvGrpSpPr>
        <p:grpSpPr>
          <a:xfrm>
            <a:off x="1911383" y="4956899"/>
            <a:ext cx="228600" cy="228600"/>
            <a:chOff x="190500" y="4925288"/>
            <a:chExt cx="228600" cy="228600"/>
          </a:xfrm>
        </p:grpSpPr>
        <p:sp>
          <p:nvSpPr>
            <p:cNvPr id="2018" name="Freeform: Shape 2017">
              <a:extLst>
                <a:ext uri="{FF2B5EF4-FFF2-40B4-BE49-F238E27FC236}">
                  <a16:creationId xmlns:a16="http://schemas.microsoft.com/office/drawing/2014/main" id="{43D2C83A-1385-4106-B2CC-F9F7D1BD5FDC}"/>
                </a:ext>
              </a:extLst>
            </p:cNvPr>
            <p:cNvSpPr/>
            <p:nvPr/>
          </p:nvSpPr>
          <p:spPr>
            <a:xfrm>
              <a:off x="219075" y="5020538"/>
              <a:ext cx="171450" cy="9525"/>
            </a:xfrm>
            <a:custGeom>
              <a:avLst/>
              <a:gdLst>
                <a:gd name="connsiteX0" fmla="*/ 171450 w 171450"/>
                <a:gd name="connsiteY0" fmla="*/ 0 h 0"/>
                <a:gd name="connsiteX1" fmla="*/ 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1714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19" name="Freeform: Shape 2018">
              <a:extLst>
                <a:ext uri="{FF2B5EF4-FFF2-40B4-BE49-F238E27FC236}">
                  <a16:creationId xmlns:a16="http://schemas.microsoft.com/office/drawing/2014/main" id="{46DB7626-63EC-4F95-993A-908F05271A47}"/>
                </a:ext>
              </a:extLst>
            </p:cNvPr>
            <p:cNvSpPr/>
            <p:nvPr/>
          </p:nvSpPr>
          <p:spPr>
            <a:xfrm>
              <a:off x="219075" y="4982438"/>
              <a:ext cx="171450" cy="9525"/>
            </a:xfrm>
            <a:custGeom>
              <a:avLst/>
              <a:gdLst>
                <a:gd name="connsiteX0" fmla="*/ 171450 w 171450"/>
                <a:gd name="connsiteY0" fmla="*/ 0 h 0"/>
                <a:gd name="connsiteX1" fmla="*/ 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1714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20" name="Freeform: Shape 2019">
              <a:extLst>
                <a:ext uri="{FF2B5EF4-FFF2-40B4-BE49-F238E27FC236}">
                  <a16:creationId xmlns:a16="http://schemas.microsoft.com/office/drawing/2014/main" id="{89855A19-790B-4E46-ADFB-7F0BB808DE4C}"/>
                </a:ext>
              </a:extLst>
            </p:cNvPr>
            <p:cNvSpPr/>
            <p:nvPr/>
          </p:nvSpPr>
          <p:spPr>
            <a:xfrm>
              <a:off x="219075" y="5058638"/>
              <a:ext cx="171450" cy="9525"/>
            </a:xfrm>
            <a:custGeom>
              <a:avLst/>
              <a:gdLst>
                <a:gd name="connsiteX0" fmla="*/ 171450 w 171450"/>
                <a:gd name="connsiteY0" fmla="*/ 0 h 0"/>
                <a:gd name="connsiteX1" fmla="*/ 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1714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21" name="Freeform: Shape 2020">
              <a:extLst>
                <a:ext uri="{FF2B5EF4-FFF2-40B4-BE49-F238E27FC236}">
                  <a16:creationId xmlns:a16="http://schemas.microsoft.com/office/drawing/2014/main" id="{CD464123-40D3-45BF-8E38-FC41797473E0}"/>
                </a:ext>
              </a:extLst>
            </p:cNvPr>
            <p:cNvSpPr/>
            <p:nvPr/>
          </p:nvSpPr>
          <p:spPr>
            <a:xfrm>
              <a:off x="219075" y="5096738"/>
              <a:ext cx="171450" cy="9525"/>
            </a:xfrm>
            <a:custGeom>
              <a:avLst/>
              <a:gdLst>
                <a:gd name="connsiteX0" fmla="*/ 171450 w 171450"/>
                <a:gd name="connsiteY0" fmla="*/ 0 h 0"/>
                <a:gd name="connsiteX1" fmla="*/ 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1714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22" name="Graphic 1578">
            <a:extLst>
              <a:ext uri="{FF2B5EF4-FFF2-40B4-BE49-F238E27FC236}">
                <a16:creationId xmlns:a16="http://schemas.microsoft.com/office/drawing/2014/main" id="{7B5847C1-7F31-4801-86F4-57E33F59D282}"/>
              </a:ext>
            </a:extLst>
          </p:cNvPr>
          <p:cNvGrpSpPr/>
          <p:nvPr/>
        </p:nvGrpSpPr>
        <p:grpSpPr>
          <a:xfrm>
            <a:off x="1911383" y="5627113"/>
            <a:ext cx="228600" cy="228600"/>
            <a:chOff x="190500" y="5569524"/>
            <a:chExt cx="228600" cy="228600"/>
          </a:xfrm>
        </p:grpSpPr>
        <p:sp>
          <p:nvSpPr>
            <p:cNvPr id="2023" name="Freeform: Shape 2022">
              <a:extLst>
                <a:ext uri="{FF2B5EF4-FFF2-40B4-BE49-F238E27FC236}">
                  <a16:creationId xmlns:a16="http://schemas.microsoft.com/office/drawing/2014/main" id="{70FAB9EE-A7A1-4681-81AB-1A40872CC76F}"/>
                </a:ext>
              </a:extLst>
            </p:cNvPr>
            <p:cNvSpPr/>
            <p:nvPr/>
          </p:nvSpPr>
          <p:spPr>
            <a:xfrm>
              <a:off x="219075" y="5664774"/>
              <a:ext cx="133350" cy="9525"/>
            </a:xfrm>
            <a:custGeom>
              <a:avLst/>
              <a:gdLst>
                <a:gd name="connsiteX0" fmla="*/ 133350 w 133350"/>
                <a:gd name="connsiteY0" fmla="*/ 0 h 0"/>
                <a:gd name="connsiteX1" fmla="*/ 0 w 13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>
                  <a:moveTo>
                    <a:pt x="1333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24" name="Freeform: Shape 2023">
              <a:extLst>
                <a:ext uri="{FF2B5EF4-FFF2-40B4-BE49-F238E27FC236}">
                  <a16:creationId xmlns:a16="http://schemas.microsoft.com/office/drawing/2014/main" id="{AAE290AE-B3FE-45A6-AE3B-325BF13E1567}"/>
                </a:ext>
              </a:extLst>
            </p:cNvPr>
            <p:cNvSpPr/>
            <p:nvPr/>
          </p:nvSpPr>
          <p:spPr>
            <a:xfrm>
              <a:off x="219075" y="5626674"/>
              <a:ext cx="171450" cy="9525"/>
            </a:xfrm>
            <a:custGeom>
              <a:avLst/>
              <a:gdLst>
                <a:gd name="connsiteX0" fmla="*/ 171450 w 171450"/>
                <a:gd name="connsiteY0" fmla="*/ 0 h 0"/>
                <a:gd name="connsiteX1" fmla="*/ 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1714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25" name="Freeform: Shape 2024">
              <a:extLst>
                <a:ext uri="{FF2B5EF4-FFF2-40B4-BE49-F238E27FC236}">
                  <a16:creationId xmlns:a16="http://schemas.microsoft.com/office/drawing/2014/main" id="{C47D84A0-5352-437E-9784-6A7A3644C71F}"/>
                </a:ext>
              </a:extLst>
            </p:cNvPr>
            <p:cNvSpPr/>
            <p:nvPr/>
          </p:nvSpPr>
          <p:spPr>
            <a:xfrm>
              <a:off x="219075" y="5702874"/>
              <a:ext cx="171450" cy="9525"/>
            </a:xfrm>
            <a:custGeom>
              <a:avLst/>
              <a:gdLst>
                <a:gd name="connsiteX0" fmla="*/ 171450 w 171450"/>
                <a:gd name="connsiteY0" fmla="*/ 0 h 0"/>
                <a:gd name="connsiteX1" fmla="*/ 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1714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26" name="Freeform: Shape 2025">
              <a:extLst>
                <a:ext uri="{FF2B5EF4-FFF2-40B4-BE49-F238E27FC236}">
                  <a16:creationId xmlns:a16="http://schemas.microsoft.com/office/drawing/2014/main" id="{072C333B-750A-48C8-9BA4-F348274F3757}"/>
                </a:ext>
              </a:extLst>
            </p:cNvPr>
            <p:cNvSpPr/>
            <p:nvPr/>
          </p:nvSpPr>
          <p:spPr>
            <a:xfrm>
              <a:off x="219075" y="5740974"/>
              <a:ext cx="133350" cy="9525"/>
            </a:xfrm>
            <a:custGeom>
              <a:avLst/>
              <a:gdLst>
                <a:gd name="connsiteX0" fmla="*/ 133350 w 133350"/>
                <a:gd name="connsiteY0" fmla="*/ 0 h 0"/>
                <a:gd name="connsiteX1" fmla="*/ 0 w 13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>
                  <a:moveTo>
                    <a:pt x="1333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607" name="Graphic 1605">
            <a:extLst>
              <a:ext uri="{FF2B5EF4-FFF2-40B4-BE49-F238E27FC236}">
                <a16:creationId xmlns:a16="http://schemas.microsoft.com/office/drawing/2014/main" id="{EE6E4E6F-5D92-4878-A1EA-91582179812C}"/>
              </a:ext>
            </a:extLst>
          </p:cNvPr>
          <p:cNvGrpSpPr/>
          <p:nvPr/>
        </p:nvGrpSpPr>
        <p:grpSpPr>
          <a:xfrm>
            <a:off x="2528035" y="6231370"/>
            <a:ext cx="228600" cy="228600"/>
            <a:chOff x="5981700" y="3314700"/>
            <a:chExt cx="228600" cy="228600"/>
          </a:xfrm>
        </p:grpSpPr>
        <p:sp>
          <p:nvSpPr>
            <p:cNvPr id="1608" name="Freeform: Shape 1607">
              <a:extLst>
                <a:ext uri="{FF2B5EF4-FFF2-40B4-BE49-F238E27FC236}">
                  <a16:creationId xmlns:a16="http://schemas.microsoft.com/office/drawing/2014/main" id="{148CCD10-A9FD-484C-B2B8-33898306DFAE}"/>
                </a:ext>
              </a:extLst>
            </p:cNvPr>
            <p:cNvSpPr/>
            <p:nvPr/>
          </p:nvSpPr>
          <p:spPr>
            <a:xfrm>
              <a:off x="6029325" y="3429000"/>
              <a:ext cx="133350" cy="9525"/>
            </a:xfrm>
            <a:custGeom>
              <a:avLst/>
              <a:gdLst>
                <a:gd name="connsiteX0" fmla="*/ 133350 w 133350"/>
                <a:gd name="connsiteY0" fmla="*/ 0 h 0"/>
                <a:gd name="connsiteX1" fmla="*/ 0 w 13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>
                  <a:moveTo>
                    <a:pt x="1333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609" name="Freeform: Shape 1608">
              <a:extLst>
                <a:ext uri="{FF2B5EF4-FFF2-40B4-BE49-F238E27FC236}">
                  <a16:creationId xmlns:a16="http://schemas.microsoft.com/office/drawing/2014/main" id="{77D48758-6F8C-4D02-B738-0830C9D7816F}"/>
                </a:ext>
              </a:extLst>
            </p:cNvPr>
            <p:cNvSpPr/>
            <p:nvPr/>
          </p:nvSpPr>
          <p:spPr>
            <a:xfrm>
              <a:off x="6029325" y="3362325"/>
              <a:ext cx="66675" cy="133350"/>
            </a:xfrm>
            <a:custGeom>
              <a:avLst/>
              <a:gdLst>
                <a:gd name="connsiteX0" fmla="*/ 66675 w 66675"/>
                <a:gd name="connsiteY0" fmla="*/ 133350 h 133350"/>
                <a:gd name="connsiteX1" fmla="*/ 0 w 66675"/>
                <a:gd name="connsiteY1" fmla="*/ 66675 h 133350"/>
                <a:gd name="connsiteX2" fmla="*/ 66675 w 66675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133350">
                  <a:moveTo>
                    <a:pt x="66675" y="133350"/>
                  </a:moveTo>
                  <a:lnTo>
                    <a:pt x="0" y="66675"/>
                  </a:lnTo>
                  <a:lnTo>
                    <a:pt x="66675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27" name="Graphic 1587">
            <a:extLst>
              <a:ext uri="{FF2B5EF4-FFF2-40B4-BE49-F238E27FC236}">
                <a16:creationId xmlns:a16="http://schemas.microsoft.com/office/drawing/2014/main" id="{9E3A0CA1-FE80-4347-BD61-03F24BFF84DD}"/>
              </a:ext>
            </a:extLst>
          </p:cNvPr>
          <p:cNvGrpSpPr/>
          <p:nvPr/>
        </p:nvGrpSpPr>
        <p:grpSpPr>
          <a:xfrm>
            <a:off x="2528035" y="424872"/>
            <a:ext cx="228600" cy="228600"/>
            <a:chOff x="609600" y="415636"/>
            <a:chExt cx="228600" cy="228600"/>
          </a:xfrm>
        </p:grpSpPr>
        <p:sp>
          <p:nvSpPr>
            <p:cNvPr id="2028" name="Freeform: Shape 2027">
              <a:extLst>
                <a:ext uri="{FF2B5EF4-FFF2-40B4-BE49-F238E27FC236}">
                  <a16:creationId xmlns:a16="http://schemas.microsoft.com/office/drawing/2014/main" id="{D0C572F7-69A7-4579-BFE4-9738D76BDA99}"/>
                </a:ext>
              </a:extLst>
            </p:cNvPr>
            <p:cNvSpPr/>
            <p:nvPr/>
          </p:nvSpPr>
          <p:spPr>
            <a:xfrm>
              <a:off x="628650" y="434686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29" name="Freeform: Shape 2028">
              <a:extLst>
                <a:ext uri="{FF2B5EF4-FFF2-40B4-BE49-F238E27FC236}">
                  <a16:creationId xmlns:a16="http://schemas.microsoft.com/office/drawing/2014/main" id="{DE1FB098-D4CA-4816-95A2-179D78432924}"/>
                </a:ext>
              </a:extLst>
            </p:cNvPr>
            <p:cNvSpPr/>
            <p:nvPr/>
          </p:nvSpPr>
          <p:spPr>
            <a:xfrm>
              <a:off x="685800" y="491836"/>
              <a:ext cx="38100" cy="76200"/>
            </a:xfrm>
            <a:custGeom>
              <a:avLst/>
              <a:gdLst>
                <a:gd name="connsiteX0" fmla="*/ 38100 w 38100"/>
                <a:gd name="connsiteY0" fmla="*/ 0 h 76200"/>
                <a:gd name="connsiteX1" fmla="*/ 0 w 38100"/>
                <a:gd name="connsiteY1" fmla="*/ 38100 h 76200"/>
                <a:gd name="connsiteX2" fmla="*/ 38100 w 38100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76200">
                  <a:moveTo>
                    <a:pt x="38100" y="0"/>
                  </a:moveTo>
                  <a:lnTo>
                    <a:pt x="0" y="38100"/>
                  </a:lnTo>
                  <a:lnTo>
                    <a:pt x="38100" y="762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30" name="Freeform: Shape 2029">
              <a:extLst>
                <a:ext uri="{FF2B5EF4-FFF2-40B4-BE49-F238E27FC236}">
                  <a16:creationId xmlns:a16="http://schemas.microsoft.com/office/drawing/2014/main" id="{BF203F83-94AD-4146-88D3-58C049B64B8C}"/>
                </a:ext>
              </a:extLst>
            </p:cNvPr>
            <p:cNvSpPr/>
            <p:nvPr/>
          </p:nvSpPr>
          <p:spPr>
            <a:xfrm>
              <a:off x="685800" y="529936"/>
              <a:ext cx="76200" cy="9525"/>
            </a:xfrm>
            <a:custGeom>
              <a:avLst/>
              <a:gdLst>
                <a:gd name="connsiteX0" fmla="*/ 76200 w 76200"/>
                <a:gd name="connsiteY0" fmla="*/ 0 h 0"/>
                <a:gd name="connsiteX1" fmla="*/ 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7620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31" name="Graphic 1589">
            <a:extLst>
              <a:ext uri="{FF2B5EF4-FFF2-40B4-BE49-F238E27FC236}">
                <a16:creationId xmlns:a16="http://schemas.microsoft.com/office/drawing/2014/main" id="{CF506CDF-7B24-46EB-9059-73355C10EFCA}"/>
              </a:ext>
            </a:extLst>
          </p:cNvPr>
          <p:cNvGrpSpPr/>
          <p:nvPr/>
        </p:nvGrpSpPr>
        <p:grpSpPr>
          <a:xfrm>
            <a:off x="2528035" y="1071995"/>
            <a:ext cx="228600" cy="228600"/>
            <a:chOff x="609600" y="1059872"/>
            <a:chExt cx="228600" cy="228600"/>
          </a:xfrm>
        </p:grpSpPr>
        <p:sp>
          <p:nvSpPr>
            <p:cNvPr id="2032" name="Freeform: Shape 2031">
              <a:extLst>
                <a:ext uri="{FF2B5EF4-FFF2-40B4-BE49-F238E27FC236}">
                  <a16:creationId xmlns:a16="http://schemas.microsoft.com/office/drawing/2014/main" id="{06104AB0-6521-4FE2-BA74-8B3A0DCB0CE7}"/>
                </a:ext>
              </a:extLst>
            </p:cNvPr>
            <p:cNvSpPr/>
            <p:nvPr/>
          </p:nvSpPr>
          <p:spPr>
            <a:xfrm>
              <a:off x="657225" y="1174172"/>
              <a:ext cx="133350" cy="9525"/>
            </a:xfrm>
            <a:custGeom>
              <a:avLst/>
              <a:gdLst>
                <a:gd name="connsiteX0" fmla="*/ 0 w 133350"/>
                <a:gd name="connsiteY0" fmla="*/ 0 h 0"/>
                <a:gd name="connsiteX1" fmla="*/ 133350 w 13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>
                  <a:moveTo>
                    <a:pt x="0" y="0"/>
                  </a:moveTo>
                  <a:lnTo>
                    <a:pt x="1333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33" name="Freeform: Shape 2032">
              <a:extLst>
                <a:ext uri="{FF2B5EF4-FFF2-40B4-BE49-F238E27FC236}">
                  <a16:creationId xmlns:a16="http://schemas.microsoft.com/office/drawing/2014/main" id="{66C5BD93-59AF-4317-8382-8CF2DB32F4C4}"/>
                </a:ext>
              </a:extLst>
            </p:cNvPr>
            <p:cNvSpPr/>
            <p:nvPr/>
          </p:nvSpPr>
          <p:spPr>
            <a:xfrm>
              <a:off x="723900" y="1107497"/>
              <a:ext cx="66675" cy="133350"/>
            </a:xfrm>
            <a:custGeom>
              <a:avLst/>
              <a:gdLst>
                <a:gd name="connsiteX0" fmla="*/ 0 w 66675"/>
                <a:gd name="connsiteY0" fmla="*/ 0 h 133350"/>
                <a:gd name="connsiteX1" fmla="*/ 66675 w 66675"/>
                <a:gd name="connsiteY1" fmla="*/ 66675 h 133350"/>
                <a:gd name="connsiteX2" fmla="*/ 0 w 66675"/>
                <a:gd name="connsiteY2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133350">
                  <a:moveTo>
                    <a:pt x="0" y="0"/>
                  </a:moveTo>
                  <a:lnTo>
                    <a:pt x="66675" y="66675"/>
                  </a:lnTo>
                  <a:lnTo>
                    <a:pt x="0" y="1333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34" name="Graphic 1591">
            <a:extLst>
              <a:ext uri="{FF2B5EF4-FFF2-40B4-BE49-F238E27FC236}">
                <a16:creationId xmlns:a16="http://schemas.microsoft.com/office/drawing/2014/main" id="{5E753018-78E4-427F-ADBA-395473D0525A}"/>
              </a:ext>
            </a:extLst>
          </p:cNvPr>
          <p:cNvGrpSpPr/>
          <p:nvPr/>
        </p:nvGrpSpPr>
        <p:grpSpPr>
          <a:xfrm>
            <a:off x="2528035" y="1698336"/>
            <a:ext cx="228600" cy="228600"/>
            <a:chOff x="609600" y="1704108"/>
            <a:chExt cx="228600" cy="228600"/>
          </a:xfrm>
        </p:grpSpPr>
        <p:sp>
          <p:nvSpPr>
            <p:cNvPr id="2035" name="Freeform: Shape 2034">
              <a:extLst>
                <a:ext uri="{FF2B5EF4-FFF2-40B4-BE49-F238E27FC236}">
                  <a16:creationId xmlns:a16="http://schemas.microsoft.com/office/drawing/2014/main" id="{F870F80F-B88F-461B-9178-DDEEEDD20C11}"/>
                </a:ext>
              </a:extLst>
            </p:cNvPr>
            <p:cNvSpPr/>
            <p:nvPr/>
          </p:nvSpPr>
          <p:spPr>
            <a:xfrm>
              <a:off x="628650" y="1723158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36" name="Freeform: Shape 2035">
              <a:extLst>
                <a:ext uri="{FF2B5EF4-FFF2-40B4-BE49-F238E27FC236}">
                  <a16:creationId xmlns:a16="http://schemas.microsoft.com/office/drawing/2014/main" id="{1EC08562-AC9C-4869-8933-48DBB73A9EA3}"/>
                </a:ext>
              </a:extLst>
            </p:cNvPr>
            <p:cNvSpPr/>
            <p:nvPr/>
          </p:nvSpPr>
          <p:spPr>
            <a:xfrm>
              <a:off x="723900" y="1780308"/>
              <a:ext cx="38100" cy="76200"/>
            </a:xfrm>
            <a:custGeom>
              <a:avLst/>
              <a:gdLst>
                <a:gd name="connsiteX0" fmla="*/ 0 w 38100"/>
                <a:gd name="connsiteY0" fmla="*/ 76200 h 76200"/>
                <a:gd name="connsiteX1" fmla="*/ 38100 w 38100"/>
                <a:gd name="connsiteY1" fmla="*/ 38100 h 76200"/>
                <a:gd name="connsiteX2" fmla="*/ 0 w 38100"/>
                <a:gd name="connsiteY2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76200">
                  <a:moveTo>
                    <a:pt x="0" y="76200"/>
                  </a:moveTo>
                  <a:lnTo>
                    <a:pt x="38100" y="3810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37" name="Freeform: Shape 2036">
              <a:extLst>
                <a:ext uri="{FF2B5EF4-FFF2-40B4-BE49-F238E27FC236}">
                  <a16:creationId xmlns:a16="http://schemas.microsoft.com/office/drawing/2014/main" id="{9B61CA28-A9F5-4995-8A58-646BA1012382}"/>
                </a:ext>
              </a:extLst>
            </p:cNvPr>
            <p:cNvSpPr/>
            <p:nvPr/>
          </p:nvSpPr>
          <p:spPr>
            <a:xfrm>
              <a:off x="685800" y="1818408"/>
              <a:ext cx="76200" cy="9525"/>
            </a:xfrm>
            <a:custGeom>
              <a:avLst/>
              <a:gdLst>
                <a:gd name="connsiteX0" fmla="*/ 0 w 76200"/>
                <a:gd name="connsiteY0" fmla="*/ 0 h 0"/>
                <a:gd name="connsiteX1" fmla="*/ 7620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38" name="Graphic 1593">
            <a:extLst>
              <a:ext uri="{FF2B5EF4-FFF2-40B4-BE49-F238E27FC236}">
                <a16:creationId xmlns:a16="http://schemas.microsoft.com/office/drawing/2014/main" id="{7234422B-9D61-41BB-859D-5AF370CD3D06}"/>
              </a:ext>
            </a:extLst>
          </p:cNvPr>
          <p:cNvGrpSpPr/>
          <p:nvPr/>
        </p:nvGrpSpPr>
        <p:grpSpPr>
          <a:xfrm>
            <a:off x="2528035" y="2338243"/>
            <a:ext cx="228600" cy="228600"/>
            <a:chOff x="609600" y="2348344"/>
            <a:chExt cx="228600" cy="228600"/>
          </a:xfrm>
        </p:grpSpPr>
        <p:sp>
          <p:nvSpPr>
            <p:cNvPr id="2039" name="Freeform: Shape 2038">
              <a:extLst>
                <a:ext uri="{FF2B5EF4-FFF2-40B4-BE49-F238E27FC236}">
                  <a16:creationId xmlns:a16="http://schemas.microsoft.com/office/drawing/2014/main" id="{EBAA9740-3601-4C9E-A9CE-1DFEB732DD5A}"/>
                </a:ext>
              </a:extLst>
            </p:cNvPr>
            <p:cNvSpPr/>
            <p:nvPr/>
          </p:nvSpPr>
          <p:spPr>
            <a:xfrm>
              <a:off x="628650" y="2367394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40" name="Freeform: Shape 2039">
              <a:extLst>
                <a:ext uri="{FF2B5EF4-FFF2-40B4-BE49-F238E27FC236}">
                  <a16:creationId xmlns:a16="http://schemas.microsoft.com/office/drawing/2014/main" id="{95FCDC07-101A-4A9B-B375-CFA9BD574FB8}"/>
                </a:ext>
              </a:extLst>
            </p:cNvPr>
            <p:cNvSpPr/>
            <p:nvPr/>
          </p:nvSpPr>
          <p:spPr>
            <a:xfrm>
              <a:off x="745903" y="2424544"/>
              <a:ext cx="47625" cy="85725"/>
            </a:xfrm>
            <a:custGeom>
              <a:avLst/>
              <a:gdLst>
                <a:gd name="connsiteX0" fmla="*/ 0 w 47625"/>
                <a:gd name="connsiteY0" fmla="*/ 0 h 85725"/>
                <a:gd name="connsiteX1" fmla="*/ 54673 w 47625"/>
                <a:gd name="connsiteY1" fmla="*/ 9467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85725">
                  <a:moveTo>
                    <a:pt x="0" y="0"/>
                  </a:moveTo>
                  <a:lnTo>
                    <a:pt x="54673" y="94679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41" name="Freeform: Shape 2040">
              <a:extLst>
                <a:ext uri="{FF2B5EF4-FFF2-40B4-BE49-F238E27FC236}">
                  <a16:creationId xmlns:a16="http://schemas.microsoft.com/office/drawing/2014/main" id="{F725CE37-F68A-49C1-9494-01B538C51205}"/>
                </a:ext>
              </a:extLst>
            </p:cNvPr>
            <p:cNvSpPr/>
            <p:nvPr/>
          </p:nvSpPr>
          <p:spPr>
            <a:xfrm>
              <a:off x="701897" y="2424544"/>
              <a:ext cx="104775" cy="9525"/>
            </a:xfrm>
            <a:custGeom>
              <a:avLst/>
              <a:gdLst>
                <a:gd name="connsiteX0" fmla="*/ 0 w 104775"/>
                <a:gd name="connsiteY0" fmla="*/ 0 h 0"/>
                <a:gd name="connsiteX1" fmla="*/ 109347 w 1047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>
                  <a:moveTo>
                    <a:pt x="0" y="0"/>
                  </a:moveTo>
                  <a:lnTo>
                    <a:pt x="109347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42" name="Freeform: Shape 2041">
              <a:extLst>
                <a:ext uri="{FF2B5EF4-FFF2-40B4-BE49-F238E27FC236}">
                  <a16:creationId xmlns:a16="http://schemas.microsoft.com/office/drawing/2014/main" id="{71B67CA4-9133-4605-B7D1-D73B1C6FA265}"/>
                </a:ext>
              </a:extLst>
            </p:cNvPr>
            <p:cNvSpPr/>
            <p:nvPr/>
          </p:nvSpPr>
          <p:spPr>
            <a:xfrm>
              <a:off x="679895" y="2367966"/>
              <a:ext cx="47625" cy="85725"/>
            </a:xfrm>
            <a:custGeom>
              <a:avLst/>
              <a:gdLst>
                <a:gd name="connsiteX0" fmla="*/ 0 w 47625"/>
                <a:gd name="connsiteY0" fmla="*/ 94679 h 85725"/>
                <a:gd name="connsiteX1" fmla="*/ 54674 w 47625"/>
                <a:gd name="connsiteY1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85725">
                  <a:moveTo>
                    <a:pt x="0" y="94679"/>
                  </a:moveTo>
                  <a:lnTo>
                    <a:pt x="54674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43" name="Freeform: Shape 2042">
              <a:extLst>
                <a:ext uri="{FF2B5EF4-FFF2-40B4-BE49-F238E27FC236}">
                  <a16:creationId xmlns:a16="http://schemas.microsoft.com/office/drawing/2014/main" id="{B9663821-33E8-4CF8-96BB-E1B9B165A326}"/>
                </a:ext>
              </a:extLst>
            </p:cNvPr>
            <p:cNvSpPr/>
            <p:nvPr/>
          </p:nvSpPr>
          <p:spPr>
            <a:xfrm>
              <a:off x="647224" y="2406066"/>
              <a:ext cx="47625" cy="85725"/>
            </a:xfrm>
            <a:custGeom>
              <a:avLst/>
              <a:gdLst>
                <a:gd name="connsiteX0" fmla="*/ 54673 w 47625"/>
                <a:gd name="connsiteY0" fmla="*/ 94679 h 85725"/>
                <a:gd name="connsiteX1" fmla="*/ 0 w 47625"/>
                <a:gd name="connsiteY1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85725">
                  <a:moveTo>
                    <a:pt x="54673" y="94679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44" name="Freeform: Shape 2043">
              <a:extLst>
                <a:ext uri="{FF2B5EF4-FFF2-40B4-BE49-F238E27FC236}">
                  <a16:creationId xmlns:a16="http://schemas.microsoft.com/office/drawing/2014/main" id="{39FACE31-1408-42E8-9CBA-F52FB93EB08C}"/>
                </a:ext>
              </a:extLst>
            </p:cNvPr>
            <p:cNvSpPr/>
            <p:nvPr/>
          </p:nvSpPr>
          <p:spPr>
            <a:xfrm>
              <a:off x="636556" y="2500744"/>
              <a:ext cx="104775" cy="9525"/>
            </a:xfrm>
            <a:custGeom>
              <a:avLst/>
              <a:gdLst>
                <a:gd name="connsiteX0" fmla="*/ 109347 w 104775"/>
                <a:gd name="connsiteY0" fmla="*/ 0 h 0"/>
                <a:gd name="connsiteX1" fmla="*/ 0 w 1047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>
                  <a:moveTo>
                    <a:pt x="109347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45" name="Freeform: Shape 2044">
              <a:extLst>
                <a:ext uri="{FF2B5EF4-FFF2-40B4-BE49-F238E27FC236}">
                  <a16:creationId xmlns:a16="http://schemas.microsoft.com/office/drawing/2014/main" id="{69E62ACB-16F8-4240-B0D5-B084BF093821}"/>
                </a:ext>
              </a:extLst>
            </p:cNvPr>
            <p:cNvSpPr/>
            <p:nvPr/>
          </p:nvSpPr>
          <p:spPr>
            <a:xfrm>
              <a:off x="713232" y="2462644"/>
              <a:ext cx="47625" cy="85725"/>
            </a:xfrm>
            <a:custGeom>
              <a:avLst/>
              <a:gdLst>
                <a:gd name="connsiteX0" fmla="*/ 54674 w 47625"/>
                <a:gd name="connsiteY0" fmla="*/ 0 h 85725"/>
                <a:gd name="connsiteX1" fmla="*/ 0 w 47625"/>
                <a:gd name="connsiteY1" fmla="*/ 9467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85725">
                  <a:moveTo>
                    <a:pt x="54674" y="0"/>
                  </a:moveTo>
                  <a:lnTo>
                    <a:pt x="0" y="94679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46" name="Graphic 1595">
            <a:extLst>
              <a:ext uri="{FF2B5EF4-FFF2-40B4-BE49-F238E27FC236}">
                <a16:creationId xmlns:a16="http://schemas.microsoft.com/office/drawing/2014/main" id="{DC13B582-6DB4-42BE-BACA-661EC3FCB1C8}"/>
              </a:ext>
            </a:extLst>
          </p:cNvPr>
          <p:cNvGrpSpPr/>
          <p:nvPr/>
        </p:nvGrpSpPr>
        <p:grpSpPr>
          <a:xfrm>
            <a:off x="2528035" y="2971222"/>
            <a:ext cx="228600" cy="228600"/>
            <a:chOff x="609600" y="2992580"/>
            <a:chExt cx="228600" cy="228600"/>
          </a:xfrm>
        </p:grpSpPr>
        <p:sp>
          <p:nvSpPr>
            <p:cNvPr id="2047" name="Freeform: Shape 2046">
              <a:extLst>
                <a:ext uri="{FF2B5EF4-FFF2-40B4-BE49-F238E27FC236}">
                  <a16:creationId xmlns:a16="http://schemas.microsoft.com/office/drawing/2014/main" id="{48A1F1C1-3BAB-4F7D-A237-636258F74FC9}"/>
                </a:ext>
              </a:extLst>
            </p:cNvPr>
            <p:cNvSpPr/>
            <p:nvPr/>
          </p:nvSpPr>
          <p:spPr>
            <a:xfrm>
              <a:off x="638175" y="3068780"/>
              <a:ext cx="171450" cy="123825"/>
            </a:xfrm>
            <a:custGeom>
              <a:avLst/>
              <a:gdLst>
                <a:gd name="connsiteX0" fmla="*/ 171450 w 171450"/>
                <a:gd name="connsiteY0" fmla="*/ 0 h 123825"/>
                <a:gd name="connsiteX1" fmla="*/ 171450 w 171450"/>
                <a:gd name="connsiteY1" fmla="*/ 123825 h 123825"/>
                <a:gd name="connsiteX2" fmla="*/ 0 w 171450"/>
                <a:gd name="connsiteY2" fmla="*/ 123825 h 123825"/>
                <a:gd name="connsiteX3" fmla="*/ 0 w 171450"/>
                <a:gd name="connsiteY3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23825">
                  <a:moveTo>
                    <a:pt x="171450" y="0"/>
                  </a:moveTo>
                  <a:lnTo>
                    <a:pt x="171450" y="123825"/>
                  </a:lnTo>
                  <a:lnTo>
                    <a:pt x="0" y="123825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48" name="Freeform: Shape 2047">
              <a:extLst>
                <a:ext uri="{FF2B5EF4-FFF2-40B4-BE49-F238E27FC236}">
                  <a16:creationId xmlns:a16="http://schemas.microsoft.com/office/drawing/2014/main" id="{068A1115-D297-4FFE-9AA5-9747EF3C638C}"/>
                </a:ext>
              </a:extLst>
            </p:cNvPr>
            <p:cNvSpPr/>
            <p:nvPr/>
          </p:nvSpPr>
          <p:spPr>
            <a:xfrm>
              <a:off x="619125" y="3021155"/>
              <a:ext cx="209550" cy="47625"/>
            </a:xfrm>
            <a:custGeom>
              <a:avLst/>
              <a:gdLst>
                <a:gd name="connsiteX0" fmla="*/ 0 w 209550"/>
                <a:gd name="connsiteY0" fmla="*/ 0 h 47625"/>
                <a:gd name="connsiteX1" fmla="*/ 209550 w 209550"/>
                <a:gd name="connsiteY1" fmla="*/ 0 h 47625"/>
                <a:gd name="connsiteX2" fmla="*/ 209550 w 209550"/>
                <a:gd name="connsiteY2" fmla="*/ 47625 h 47625"/>
                <a:gd name="connsiteX3" fmla="*/ 0 w 209550"/>
                <a:gd name="connsiteY3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47625">
                  <a:moveTo>
                    <a:pt x="0" y="0"/>
                  </a:moveTo>
                  <a:lnTo>
                    <a:pt x="209550" y="0"/>
                  </a:lnTo>
                  <a:lnTo>
                    <a:pt x="209550" y="47625"/>
                  </a:lnTo>
                  <a:lnTo>
                    <a:pt x="0" y="4762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49" name="Freeform: Shape 2048">
              <a:extLst>
                <a:ext uri="{FF2B5EF4-FFF2-40B4-BE49-F238E27FC236}">
                  <a16:creationId xmlns:a16="http://schemas.microsoft.com/office/drawing/2014/main" id="{5C07562D-C751-47B1-A39E-78C4B9C7A4D0}"/>
                </a:ext>
              </a:extLst>
            </p:cNvPr>
            <p:cNvSpPr/>
            <p:nvPr/>
          </p:nvSpPr>
          <p:spPr>
            <a:xfrm>
              <a:off x="704850" y="3106880"/>
              <a:ext cx="38100" cy="9525"/>
            </a:xfrm>
            <a:custGeom>
              <a:avLst/>
              <a:gdLst>
                <a:gd name="connsiteX0" fmla="*/ 0 w 38100"/>
                <a:gd name="connsiteY0" fmla="*/ 0 h 0"/>
                <a:gd name="connsiteX1" fmla="*/ 38100 w 381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50" name="Graphic 1597">
            <a:extLst>
              <a:ext uri="{FF2B5EF4-FFF2-40B4-BE49-F238E27FC236}">
                <a16:creationId xmlns:a16="http://schemas.microsoft.com/office/drawing/2014/main" id="{5B1D10E3-FF56-4AB3-9395-71E13E9C1A0E}"/>
              </a:ext>
            </a:extLst>
          </p:cNvPr>
          <p:cNvGrpSpPr/>
          <p:nvPr/>
        </p:nvGrpSpPr>
        <p:grpSpPr>
          <a:xfrm>
            <a:off x="2528035" y="3629025"/>
            <a:ext cx="228600" cy="228600"/>
            <a:chOff x="609600" y="3636816"/>
            <a:chExt cx="228600" cy="228600"/>
          </a:xfrm>
        </p:grpSpPr>
        <p:sp>
          <p:nvSpPr>
            <p:cNvPr id="2051" name="Freeform: Shape 2050">
              <a:extLst>
                <a:ext uri="{FF2B5EF4-FFF2-40B4-BE49-F238E27FC236}">
                  <a16:creationId xmlns:a16="http://schemas.microsoft.com/office/drawing/2014/main" id="{DFA01E25-4DEC-44E5-A996-94088ACCD76A}"/>
                </a:ext>
              </a:extLst>
            </p:cNvPr>
            <p:cNvSpPr/>
            <p:nvPr/>
          </p:nvSpPr>
          <p:spPr>
            <a:xfrm>
              <a:off x="723900" y="3684441"/>
              <a:ext cx="9525" cy="133350"/>
            </a:xfrm>
            <a:custGeom>
              <a:avLst/>
              <a:gdLst>
                <a:gd name="connsiteX0" fmla="*/ 0 w 0"/>
                <a:gd name="connsiteY0" fmla="*/ 0 h 133350"/>
                <a:gd name="connsiteX1" fmla="*/ 0 w 0"/>
                <a:gd name="connsiteY1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3350">
                  <a:moveTo>
                    <a:pt x="0" y="0"/>
                  </a:moveTo>
                  <a:lnTo>
                    <a:pt x="0" y="1333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52" name="Freeform: Shape 2051">
              <a:extLst>
                <a:ext uri="{FF2B5EF4-FFF2-40B4-BE49-F238E27FC236}">
                  <a16:creationId xmlns:a16="http://schemas.microsoft.com/office/drawing/2014/main" id="{61074FF4-5A8E-4C9E-8319-6F52E8A62594}"/>
                </a:ext>
              </a:extLst>
            </p:cNvPr>
            <p:cNvSpPr/>
            <p:nvPr/>
          </p:nvSpPr>
          <p:spPr>
            <a:xfrm>
              <a:off x="657225" y="3751116"/>
              <a:ext cx="133350" cy="66675"/>
            </a:xfrm>
            <a:custGeom>
              <a:avLst/>
              <a:gdLst>
                <a:gd name="connsiteX0" fmla="*/ 133350 w 133350"/>
                <a:gd name="connsiteY0" fmla="*/ 0 h 66675"/>
                <a:gd name="connsiteX1" fmla="*/ 66675 w 133350"/>
                <a:gd name="connsiteY1" fmla="*/ 66675 h 66675"/>
                <a:gd name="connsiteX2" fmla="*/ 0 w 133350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66675">
                  <a:moveTo>
                    <a:pt x="133350" y="0"/>
                  </a:moveTo>
                  <a:lnTo>
                    <a:pt x="66675" y="66675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53" name="Graphic 1599">
            <a:extLst>
              <a:ext uri="{FF2B5EF4-FFF2-40B4-BE49-F238E27FC236}">
                <a16:creationId xmlns:a16="http://schemas.microsoft.com/office/drawing/2014/main" id="{58CEEEEE-9D8D-454A-A6B5-2C63D04C4562}"/>
              </a:ext>
            </a:extLst>
          </p:cNvPr>
          <p:cNvGrpSpPr/>
          <p:nvPr/>
        </p:nvGrpSpPr>
        <p:grpSpPr>
          <a:xfrm>
            <a:off x="2528035" y="4286685"/>
            <a:ext cx="228600" cy="228600"/>
            <a:chOff x="609600" y="4281052"/>
            <a:chExt cx="228600" cy="228600"/>
          </a:xfrm>
        </p:grpSpPr>
        <p:sp>
          <p:nvSpPr>
            <p:cNvPr id="2054" name="Freeform: Shape 2053">
              <a:extLst>
                <a:ext uri="{FF2B5EF4-FFF2-40B4-BE49-F238E27FC236}">
                  <a16:creationId xmlns:a16="http://schemas.microsoft.com/office/drawing/2014/main" id="{3325512B-2A4B-4E72-9CAF-DE26DB41DB9E}"/>
                </a:ext>
              </a:extLst>
            </p:cNvPr>
            <p:cNvSpPr/>
            <p:nvPr/>
          </p:nvSpPr>
          <p:spPr>
            <a:xfrm>
              <a:off x="628650" y="4300102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55" name="Freeform: Shape 2054">
              <a:extLst>
                <a:ext uri="{FF2B5EF4-FFF2-40B4-BE49-F238E27FC236}">
                  <a16:creationId xmlns:a16="http://schemas.microsoft.com/office/drawing/2014/main" id="{7573D073-52F3-475F-8D5A-E8BD106ED479}"/>
                </a:ext>
              </a:extLst>
            </p:cNvPr>
            <p:cNvSpPr/>
            <p:nvPr/>
          </p:nvSpPr>
          <p:spPr>
            <a:xfrm>
              <a:off x="685800" y="4395352"/>
              <a:ext cx="76200" cy="38100"/>
            </a:xfrm>
            <a:custGeom>
              <a:avLst/>
              <a:gdLst>
                <a:gd name="connsiteX0" fmla="*/ 0 w 76200"/>
                <a:gd name="connsiteY0" fmla="*/ 0 h 38100"/>
                <a:gd name="connsiteX1" fmla="*/ 38100 w 76200"/>
                <a:gd name="connsiteY1" fmla="*/ 38100 h 38100"/>
                <a:gd name="connsiteX2" fmla="*/ 76200 w 76200"/>
                <a:gd name="connsiteY2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0"/>
                  </a:moveTo>
                  <a:lnTo>
                    <a:pt x="38100" y="38100"/>
                  </a:lnTo>
                  <a:lnTo>
                    <a:pt x="7620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56" name="Freeform: Shape 2055">
              <a:extLst>
                <a:ext uri="{FF2B5EF4-FFF2-40B4-BE49-F238E27FC236}">
                  <a16:creationId xmlns:a16="http://schemas.microsoft.com/office/drawing/2014/main" id="{4DBE21FB-CAB9-482B-A56C-49E5F9F0E50C}"/>
                </a:ext>
              </a:extLst>
            </p:cNvPr>
            <p:cNvSpPr/>
            <p:nvPr/>
          </p:nvSpPr>
          <p:spPr>
            <a:xfrm>
              <a:off x="723900" y="4357252"/>
              <a:ext cx="9525" cy="76200"/>
            </a:xfrm>
            <a:custGeom>
              <a:avLst/>
              <a:gdLst>
                <a:gd name="connsiteX0" fmla="*/ 0 w 0"/>
                <a:gd name="connsiteY0" fmla="*/ 0 h 76200"/>
                <a:gd name="connsiteX1" fmla="*/ 0 w 0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57" name="Graphic 1601">
            <a:extLst>
              <a:ext uri="{FF2B5EF4-FFF2-40B4-BE49-F238E27FC236}">
                <a16:creationId xmlns:a16="http://schemas.microsoft.com/office/drawing/2014/main" id="{BA768E57-8B03-462C-83A0-1043DBCF7878}"/>
              </a:ext>
            </a:extLst>
          </p:cNvPr>
          <p:cNvGrpSpPr/>
          <p:nvPr/>
        </p:nvGrpSpPr>
        <p:grpSpPr>
          <a:xfrm>
            <a:off x="2528035" y="4956899"/>
            <a:ext cx="228600" cy="228600"/>
            <a:chOff x="609600" y="4925288"/>
            <a:chExt cx="228600" cy="228600"/>
          </a:xfrm>
        </p:grpSpPr>
        <p:sp>
          <p:nvSpPr>
            <p:cNvPr id="2058" name="Freeform: Shape 2057">
              <a:extLst>
                <a:ext uri="{FF2B5EF4-FFF2-40B4-BE49-F238E27FC236}">
                  <a16:creationId xmlns:a16="http://schemas.microsoft.com/office/drawing/2014/main" id="{3FB6646F-906F-406A-86FE-C2629527584F}"/>
                </a:ext>
              </a:extLst>
            </p:cNvPr>
            <p:cNvSpPr/>
            <p:nvPr/>
          </p:nvSpPr>
          <p:spPr>
            <a:xfrm>
              <a:off x="676275" y="4991963"/>
              <a:ext cx="95250" cy="95250"/>
            </a:xfrm>
            <a:custGeom>
              <a:avLst/>
              <a:gdLst>
                <a:gd name="connsiteX0" fmla="*/ 95250 w 95250"/>
                <a:gd name="connsiteY0" fmla="*/ 0 h 95250"/>
                <a:gd name="connsiteX1" fmla="*/ 0 w 95250"/>
                <a:gd name="connsiteY1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" h="95250">
                  <a:moveTo>
                    <a:pt x="95250" y="0"/>
                  </a:moveTo>
                  <a:lnTo>
                    <a:pt x="0" y="952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59" name="Freeform: Shape 2058">
              <a:extLst>
                <a:ext uri="{FF2B5EF4-FFF2-40B4-BE49-F238E27FC236}">
                  <a16:creationId xmlns:a16="http://schemas.microsoft.com/office/drawing/2014/main" id="{B372B623-415D-4CEF-A813-5A8C6A27A7DA}"/>
                </a:ext>
              </a:extLst>
            </p:cNvPr>
            <p:cNvSpPr/>
            <p:nvPr/>
          </p:nvSpPr>
          <p:spPr>
            <a:xfrm>
              <a:off x="676275" y="4991963"/>
              <a:ext cx="95250" cy="95250"/>
            </a:xfrm>
            <a:custGeom>
              <a:avLst/>
              <a:gdLst>
                <a:gd name="connsiteX0" fmla="*/ 95250 w 95250"/>
                <a:gd name="connsiteY0" fmla="*/ 95250 h 95250"/>
                <a:gd name="connsiteX1" fmla="*/ 0 w 95250"/>
                <a:gd name="connsiteY1" fmla="*/ 95250 h 95250"/>
                <a:gd name="connsiteX2" fmla="*/ 0 w 95250"/>
                <a:gd name="connsiteY2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95250">
                  <a:moveTo>
                    <a:pt x="95250" y="95250"/>
                  </a:moveTo>
                  <a:lnTo>
                    <a:pt x="0" y="9525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60" name="Graphic 1603">
            <a:extLst>
              <a:ext uri="{FF2B5EF4-FFF2-40B4-BE49-F238E27FC236}">
                <a16:creationId xmlns:a16="http://schemas.microsoft.com/office/drawing/2014/main" id="{7C5121F0-8875-47A8-B89A-21F2C0E447D6}"/>
              </a:ext>
            </a:extLst>
          </p:cNvPr>
          <p:cNvGrpSpPr/>
          <p:nvPr/>
        </p:nvGrpSpPr>
        <p:grpSpPr>
          <a:xfrm>
            <a:off x="2528035" y="5627113"/>
            <a:ext cx="228600" cy="228600"/>
            <a:chOff x="609600" y="5569524"/>
            <a:chExt cx="228600" cy="228600"/>
          </a:xfrm>
        </p:grpSpPr>
        <p:sp>
          <p:nvSpPr>
            <p:cNvPr id="2061" name="Freeform: Shape 2060">
              <a:extLst>
                <a:ext uri="{FF2B5EF4-FFF2-40B4-BE49-F238E27FC236}">
                  <a16:creationId xmlns:a16="http://schemas.microsoft.com/office/drawing/2014/main" id="{74E60108-47D8-48AA-804E-BC92BE974472}"/>
                </a:ext>
              </a:extLst>
            </p:cNvPr>
            <p:cNvSpPr/>
            <p:nvPr/>
          </p:nvSpPr>
          <p:spPr>
            <a:xfrm>
              <a:off x="676275" y="5636199"/>
              <a:ext cx="95250" cy="95250"/>
            </a:xfrm>
            <a:custGeom>
              <a:avLst/>
              <a:gdLst>
                <a:gd name="connsiteX0" fmla="*/ 0 w 95250"/>
                <a:gd name="connsiteY0" fmla="*/ 0 h 95250"/>
                <a:gd name="connsiteX1" fmla="*/ 95250 w 95250"/>
                <a:gd name="connsiteY1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" h="95250">
                  <a:moveTo>
                    <a:pt x="0" y="0"/>
                  </a:moveTo>
                  <a:lnTo>
                    <a:pt x="95250" y="952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FD253FAC-1A31-4DB7-AB34-F2456A7CA73E}"/>
                </a:ext>
              </a:extLst>
            </p:cNvPr>
            <p:cNvSpPr/>
            <p:nvPr/>
          </p:nvSpPr>
          <p:spPr>
            <a:xfrm>
              <a:off x="676275" y="5636199"/>
              <a:ext cx="95250" cy="95250"/>
            </a:xfrm>
            <a:custGeom>
              <a:avLst/>
              <a:gdLst>
                <a:gd name="connsiteX0" fmla="*/ 95250 w 95250"/>
                <a:gd name="connsiteY0" fmla="*/ 0 h 95250"/>
                <a:gd name="connsiteX1" fmla="*/ 95250 w 95250"/>
                <a:gd name="connsiteY1" fmla="*/ 95250 h 95250"/>
                <a:gd name="connsiteX2" fmla="*/ 0 w 95250"/>
                <a:gd name="connsiteY2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95250">
                  <a:moveTo>
                    <a:pt x="95250" y="0"/>
                  </a:moveTo>
                  <a:lnTo>
                    <a:pt x="95250" y="95250"/>
                  </a:lnTo>
                  <a:lnTo>
                    <a:pt x="0" y="952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630" name="Graphic 1628">
            <a:extLst>
              <a:ext uri="{FF2B5EF4-FFF2-40B4-BE49-F238E27FC236}">
                <a16:creationId xmlns:a16="http://schemas.microsoft.com/office/drawing/2014/main" id="{978B808D-0B4A-473C-8182-DDE676E37562}"/>
              </a:ext>
            </a:extLst>
          </p:cNvPr>
          <p:cNvGrpSpPr/>
          <p:nvPr/>
        </p:nvGrpSpPr>
        <p:grpSpPr>
          <a:xfrm>
            <a:off x="3144687" y="6231370"/>
            <a:ext cx="228600" cy="228600"/>
            <a:chOff x="5981700" y="3314700"/>
            <a:chExt cx="228600" cy="228600"/>
          </a:xfrm>
        </p:grpSpPr>
        <p:sp>
          <p:nvSpPr>
            <p:cNvPr id="1631" name="Freeform: Shape 1630">
              <a:extLst>
                <a:ext uri="{FF2B5EF4-FFF2-40B4-BE49-F238E27FC236}">
                  <a16:creationId xmlns:a16="http://schemas.microsoft.com/office/drawing/2014/main" id="{A9FF6E6F-ECD1-4375-A73B-26CB473C2CCE}"/>
                </a:ext>
              </a:extLst>
            </p:cNvPr>
            <p:cNvSpPr/>
            <p:nvPr/>
          </p:nvSpPr>
          <p:spPr>
            <a:xfrm>
              <a:off x="6096000" y="3409950"/>
              <a:ext cx="9525" cy="95250"/>
            </a:xfrm>
            <a:custGeom>
              <a:avLst/>
              <a:gdLst>
                <a:gd name="connsiteX0" fmla="*/ 0 w 0"/>
                <a:gd name="connsiteY0" fmla="*/ 95250 h 95250"/>
                <a:gd name="connsiteX1" fmla="*/ 0 w 0"/>
                <a:gd name="connsiteY1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5250">
                  <a:moveTo>
                    <a:pt x="0" y="952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632" name="Freeform: Shape 1631">
              <a:extLst>
                <a:ext uri="{FF2B5EF4-FFF2-40B4-BE49-F238E27FC236}">
                  <a16:creationId xmlns:a16="http://schemas.microsoft.com/office/drawing/2014/main" id="{9429B6A7-4383-45E5-9D82-78B80D966FF4}"/>
                </a:ext>
              </a:extLst>
            </p:cNvPr>
            <p:cNvSpPr/>
            <p:nvPr/>
          </p:nvSpPr>
          <p:spPr>
            <a:xfrm>
              <a:off x="6153150" y="3352800"/>
              <a:ext cx="9525" cy="152400"/>
            </a:xfrm>
            <a:custGeom>
              <a:avLst/>
              <a:gdLst>
                <a:gd name="connsiteX0" fmla="*/ 0 w 0"/>
                <a:gd name="connsiteY0" fmla="*/ 152400 h 152400"/>
                <a:gd name="connsiteX1" fmla="*/ 0 w 0"/>
                <a:gd name="connsiteY1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2400">
                  <a:moveTo>
                    <a:pt x="0" y="15240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633" name="Freeform: Shape 1632">
              <a:extLst>
                <a:ext uri="{FF2B5EF4-FFF2-40B4-BE49-F238E27FC236}">
                  <a16:creationId xmlns:a16="http://schemas.microsoft.com/office/drawing/2014/main" id="{91E73D31-05FA-462A-A423-F00E1A0BF765}"/>
                </a:ext>
              </a:extLst>
            </p:cNvPr>
            <p:cNvSpPr/>
            <p:nvPr/>
          </p:nvSpPr>
          <p:spPr>
            <a:xfrm>
              <a:off x="6038850" y="3467100"/>
              <a:ext cx="9525" cy="38100"/>
            </a:xfrm>
            <a:custGeom>
              <a:avLst/>
              <a:gdLst>
                <a:gd name="connsiteX0" fmla="*/ 0 w 0"/>
                <a:gd name="connsiteY0" fmla="*/ 38100 h 38100"/>
                <a:gd name="connsiteX1" fmla="*/ 0 w 0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8100">
                  <a:moveTo>
                    <a:pt x="0" y="3810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63" name="Graphic 1610">
            <a:extLst>
              <a:ext uri="{FF2B5EF4-FFF2-40B4-BE49-F238E27FC236}">
                <a16:creationId xmlns:a16="http://schemas.microsoft.com/office/drawing/2014/main" id="{3587842B-2289-483F-8593-BA1C7CD68C4B}"/>
              </a:ext>
            </a:extLst>
          </p:cNvPr>
          <p:cNvGrpSpPr/>
          <p:nvPr/>
        </p:nvGrpSpPr>
        <p:grpSpPr>
          <a:xfrm>
            <a:off x="3144687" y="424872"/>
            <a:ext cx="228600" cy="228600"/>
            <a:chOff x="1057275" y="415636"/>
            <a:chExt cx="228600" cy="228600"/>
          </a:xfrm>
        </p:grpSpPr>
        <p:sp>
          <p:nvSpPr>
            <p:cNvPr id="2064" name="Freeform: Shape 2063">
              <a:extLst>
                <a:ext uri="{FF2B5EF4-FFF2-40B4-BE49-F238E27FC236}">
                  <a16:creationId xmlns:a16="http://schemas.microsoft.com/office/drawing/2014/main" id="{08929C02-0759-4E2B-84E4-61C034D7E997}"/>
                </a:ext>
              </a:extLst>
            </p:cNvPr>
            <p:cNvSpPr/>
            <p:nvPr/>
          </p:nvSpPr>
          <p:spPr>
            <a:xfrm>
              <a:off x="1228725" y="510886"/>
              <a:ext cx="9525" cy="95250"/>
            </a:xfrm>
            <a:custGeom>
              <a:avLst/>
              <a:gdLst>
                <a:gd name="connsiteX0" fmla="*/ 0 w 0"/>
                <a:gd name="connsiteY0" fmla="*/ 95250 h 95250"/>
                <a:gd name="connsiteX1" fmla="*/ 0 w 0"/>
                <a:gd name="connsiteY1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5250">
                  <a:moveTo>
                    <a:pt x="0" y="952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65" name="Freeform: Shape 2064">
              <a:extLst>
                <a:ext uri="{FF2B5EF4-FFF2-40B4-BE49-F238E27FC236}">
                  <a16:creationId xmlns:a16="http://schemas.microsoft.com/office/drawing/2014/main" id="{822207B5-DB98-4EB0-9D62-04EEB07046A9}"/>
                </a:ext>
              </a:extLst>
            </p:cNvPr>
            <p:cNvSpPr/>
            <p:nvPr/>
          </p:nvSpPr>
          <p:spPr>
            <a:xfrm>
              <a:off x="1171575" y="453736"/>
              <a:ext cx="9525" cy="152400"/>
            </a:xfrm>
            <a:custGeom>
              <a:avLst/>
              <a:gdLst>
                <a:gd name="connsiteX0" fmla="*/ 0 w 0"/>
                <a:gd name="connsiteY0" fmla="*/ 152400 h 152400"/>
                <a:gd name="connsiteX1" fmla="*/ 0 w 0"/>
                <a:gd name="connsiteY1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2400">
                  <a:moveTo>
                    <a:pt x="0" y="15240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66" name="Freeform: Shape 2065">
              <a:extLst>
                <a:ext uri="{FF2B5EF4-FFF2-40B4-BE49-F238E27FC236}">
                  <a16:creationId xmlns:a16="http://schemas.microsoft.com/office/drawing/2014/main" id="{8C5F0325-C7EE-49B9-851B-932A06D44704}"/>
                </a:ext>
              </a:extLst>
            </p:cNvPr>
            <p:cNvSpPr/>
            <p:nvPr/>
          </p:nvSpPr>
          <p:spPr>
            <a:xfrm>
              <a:off x="1114425" y="548986"/>
              <a:ext cx="9525" cy="57150"/>
            </a:xfrm>
            <a:custGeom>
              <a:avLst/>
              <a:gdLst>
                <a:gd name="connsiteX0" fmla="*/ 0 w 0"/>
                <a:gd name="connsiteY0" fmla="*/ 57150 h 57150"/>
                <a:gd name="connsiteX1" fmla="*/ 0 w 0"/>
                <a:gd name="connsiteY1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67" name="Graphic 1612">
            <a:extLst>
              <a:ext uri="{FF2B5EF4-FFF2-40B4-BE49-F238E27FC236}">
                <a16:creationId xmlns:a16="http://schemas.microsoft.com/office/drawing/2014/main" id="{C2F09E43-AFB6-421B-B7D4-5C0DA8745109}"/>
              </a:ext>
            </a:extLst>
          </p:cNvPr>
          <p:cNvGrpSpPr/>
          <p:nvPr/>
        </p:nvGrpSpPr>
        <p:grpSpPr>
          <a:xfrm>
            <a:off x="3144687" y="1071995"/>
            <a:ext cx="228600" cy="228600"/>
            <a:chOff x="1057275" y="1059872"/>
            <a:chExt cx="228600" cy="228600"/>
          </a:xfrm>
        </p:grpSpPr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14729EF4-2B5D-4C06-A459-7C7091ECB9CA}"/>
                </a:ext>
              </a:extLst>
            </p:cNvPr>
            <p:cNvSpPr/>
            <p:nvPr/>
          </p:nvSpPr>
          <p:spPr>
            <a:xfrm>
              <a:off x="1066800" y="1117022"/>
              <a:ext cx="171450" cy="114300"/>
            </a:xfrm>
            <a:custGeom>
              <a:avLst/>
              <a:gdLst>
                <a:gd name="connsiteX0" fmla="*/ 152400 w 171450"/>
                <a:gd name="connsiteY0" fmla="*/ 0 h 114300"/>
                <a:gd name="connsiteX1" fmla="*/ 171450 w 171450"/>
                <a:gd name="connsiteY1" fmla="*/ 19050 h 114300"/>
                <a:gd name="connsiteX2" fmla="*/ 171450 w 171450"/>
                <a:gd name="connsiteY2" fmla="*/ 95250 h 114300"/>
                <a:gd name="connsiteX3" fmla="*/ 152400 w 171450"/>
                <a:gd name="connsiteY3" fmla="*/ 114300 h 114300"/>
                <a:gd name="connsiteX4" fmla="*/ 19050 w 171450"/>
                <a:gd name="connsiteY4" fmla="*/ 114300 h 114300"/>
                <a:gd name="connsiteX5" fmla="*/ 0 w 171450"/>
                <a:gd name="connsiteY5" fmla="*/ 95250 h 114300"/>
                <a:gd name="connsiteX6" fmla="*/ 0 w 171450"/>
                <a:gd name="connsiteY6" fmla="*/ 19050 h 114300"/>
                <a:gd name="connsiteX7" fmla="*/ 19050 w 171450"/>
                <a:gd name="connsiteY7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14300">
                  <a:moveTo>
                    <a:pt x="152400" y="0"/>
                  </a:moveTo>
                  <a:cubicBezTo>
                    <a:pt x="162921" y="0"/>
                    <a:pt x="171450" y="8529"/>
                    <a:pt x="171450" y="19050"/>
                  </a:cubicBezTo>
                  <a:lnTo>
                    <a:pt x="171450" y="95250"/>
                  </a:lnTo>
                  <a:cubicBezTo>
                    <a:pt x="171450" y="105771"/>
                    <a:pt x="162921" y="114300"/>
                    <a:pt x="152400" y="114300"/>
                  </a:cubicBezTo>
                  <a:lnTo>
                    <a:pt x="19050" y="114300"/>
                  </a:lnTo>
                  <a:cubicBezTo>
                    <a:pt x="8529" y="114300"/>
                    <a:pt x="0" y="105771"/>
                    <a:pt x="0" y="9525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69" name="Freeform: Shape 2068">
              <a:extLst>
                <a:ext uri="{FF2B5EF4-FFF2-40B4-BE49-F238E27FC236}">
                  <a16:creationId xmlns:a16="http://schemas.microsoft.com/office/drawing/2014/main" id="{A757353B-1000-483A-81CD-AFD101C1C389}"/>
                </a:ext>
              </a:extLst>
            </p:cNvPr>
            <p:cNvSpPr/>
            <p:nvPr/>
          </p:nvSpPr>
          <p:spPr>
            <a:xfrm>
              <a:off x="1276350" y="1164647"/>
              <a:ext cx="9525" cy="19050"/>
            </a:xfrm>
            <a:custGeom>
              <a:avLst/>
              <a:gdLst>
                <a:gd name="connsiteX0" fmla="*/ 0 w 0"/>
                <a:gd name="connsiteY0" fmla="*/ 19050 h 19050"/>
                <a:gd name="connsiteX1" fmla="*/ 0 w 0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">
                  <a:moveTo>
                    <a:pt x="0" y="190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70" name="Graphic 1614">
            <a:extLst>
              <a:ext uri="{FF2B5EF4-FFF2-40B4-BE49-F238E27FC236}">
                <a16:creationId xmlns:a16="http://schemas.microsoft.com/office/drawing/2014/main" id="{88834A89-F76D-47B5-A490-8F8DB26621D6}"/>
              </a:ext>
            </a:extLst>
          </p:cNvPr>
          <p:cNvGrpSpPr/>
          <p:nvPr/>
        </p:nvGrpSpPr>
        <p:grpSpPr>
          <a:xfrm>
            <a:off x="3144687" y="1698336"/>
            <a:ext cx="228600" cy="228600"/>
            <a:chOff x="1057275" y="1704108"/>
            <a:chExt cx="228600" cy="228600"/>
          </a:xfrm>
        </p:grpSpPr>
        <p:sp>
          <p:nvSpPr>
            <p:cNvPr id="2071" name="Freeform: Shape 2070">
              <a:extLst>
                <a:ext uri="{FF2B5EF4-FFF2-40B4-BE49-F238E27FC236}">
                  <a16:creationId xmlns:a16="http://schemas.microsoft.com/office/drawing/2014/main" id="{E1287A54-E9F3-48D5-B180-7418D818F7B1}"/>
                </a:ext>
              </a:extLst>
            </p:cNvPr>
            <p:cNvSpPr/>
            <p:nvPr/>
          </p:nvSpPr>
          <p:spPr>
            <a:xfrm>
              <a:off x="1066800" y="1761258"/>
              <a:ext cx="171450" cy="114300"/>
            </a:xfrm>
            <a:custGeom>
              <a:avLst/>
              <a:gdLst>
                <a:gd name="connsiteX0" fmla="*/ 38100 w 171450"/>
                <a:gd name="connsiteY0" fmla="*/ 114300 h 114300"/>
                <a:gd name="connsiteX1" fmla="*/ 19050 w 171450"/>
                <a:gd name="connsiteY1" fmla="*/ 114300 h 114300"/>
                <a:gd name="connsiteX2" fmla="*/ 0 w 171450"/>
                <a:gd name="connsiteY2" fmla="*/ 95250 h 114300"/>
                <a:gd name="connsiteX3" fmla="*/ 0 w 171450"/>
                <a:gd name="connsiteY3" fmla="*/ 19050 h 114300"/>
                <a:gd name="connsiteX4" fmla="*/ 19050 w 171450"/>
                <a:gd name="connsiteY4" fmla="*/ 0 h 114300"/>
                <a:gd name="connsiteX5" fmla="*/ 49435 w 171450"/>
                <a:gd name="connsiteY5" fmla="*/ 0 h 114300"/>
                <a:gd name="connsiteX6" fmla="*/ 133350 w 171450"/>
                <a:gd name="connsiteY6" fmla="*/ 0 h 114300"/>
                <a:gd name="connsiteX7" fmla="*/ 152400 w 171450"/>
                <a:gd name="connsiteY7" fmla="*/ 0 h 114300"/>
                <a:gd name="connsiteX8" fmla="*/ 171450 w 171450"/>
                <a:gd name="connsiteY8" fmla="*/ 19050 h 114300"/>
                <a:gd name="connsiteX9" fmla="*/ 171450 w 171450"/>
                <a:gd name="connsiteY9" fmla="*/ 95250 h 114300"/>
                <a:gd name="connsiteX10" fmla="*/ 152400 w 171450"/>
                <a:gd name="connsiteY10" fmla="*/ 114300 h 114300"/>
                <a:gd name="connsiteX11" fmla="*/ 122015 w 171450"/>
                <a:gd name="connsiteY11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450" h="114300">
                  <a:moveTo>
                    <a:pt x="38100" y="114300"/>
                  </a:moveTo>
                  <a:lnTo>
                    <a:pt x="19050" y="114300"/>
                  </a:lnTo>
                  <a:cubicBezTo>
                    <a:pt x="8529" y="114300"/>
                    <a:pt x="0" y="105771"/>
                    <a:pt x="0" y="9525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49435" y="0"/>
                  </a:lnTo>
                  <a:moveTo>
                    <a:pt x="133350" y="0"/>
                  </a:moveTo>
                  <a:lnTo>
                    <a:pt x="152400" y="0"/>
                  </a:lnTo>
                  <a:cubicBezTo>
                    <a:pt x="162921" y="0"/>
                    <a:pt x="171450" y="8529"/>
                    <a:pt x="171450" y="19050"/>
                  </a:cubicBezTo>
                  <a:lnTo>
                    <a:pt x="171450" y="95250"/>
                  </a:lnTo>
                  <a:cubicBezTo>
                    <a:pt x="171450" y="105771"/>
                    <a:pt x="162921" y="114300"/>
                    <a:pt x="152400" y="114300"/>
                  </a:cubicBezTo>
                  <a:lnTo>
                    <a:pt x="122015" y="1143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72" name="Freeform: Shape 2071">
              <a:extLst>
                <a:ext uri="{FF2B5EF4-FFF2-40B4-BE49-F238E27FC236}">
                  <a16:creationId xmlns:a16="http://schemas.microsoft.com/office/drawing/2014/main" id="{4DDEF8EA-1A29-490B-9399-1243AFA719AA}"/>
                </a:ext>
              </a:extLst>
            </p:cNvPr>
            <p:cNvSpPr/>
            <p:nvPr/>
          </p:nvSpPr>
          <p:spPr>
            <a:xfrm>
              <a:off x="1276350" y="1808883"/>
              <a:ext cx="9525" cy="19050"/>
            </a:xfrm>
            <a:custGeom>
              <a:avLst/>
              <a:gdLst>
                <a:gd name="connsiteX0" fmla="*/ 0 w 0"/>
                <a:gd name="connsiteY0" fmla="*/ 19050 h 19050"/>
                <a:gd name="connsiteX1" fmla="*/ 0 w 0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">
                  <a:moveTo>
                    <a:pt x="0" y="190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73" name="Freeform: Shape 2072">
              <a:extLst>
                <a:ext uri="{FF2B5EF4-FFF2-40B4-BE49-F238E27FC236}">
                  <a16:creationId xmlns:a16="http://schemas.microsoft.com/office/drawing/2014/main" id="{21964BFA-D2AE-4F46-9F72-B0C934FB876D}"/>
                </a:ext>
              </a:extLst>
            </p:cNvPr>
            <p:cNvSpPr/>
            <p:nvPr/>
          </p:nvSpPr>
          <p:spPr>
            <a:xfrm>
              <a:off x="1123950" y="1761258"/>
              <a:ext cx="57150" cy="114300"/>
            </a:xfrm>
            <a:custGeom>
              <a:avLst/>
              <a:gdLst>
                <a:gd name="connsiteX0" fmla="*/ 38100 w 57150"/>
                <a:gd name="connsiteY0" fmla="*/ 0 h 114300"/>
                <a:gd name="connsiteX1" fmla="*/ 0 w 57150"/>
                <a:gd name="connsiteY1" fmla="*/ 57150 h 114300"/>
                <a:gd name="connsiteX2" fmla="*/ 57150 w 57150"/>
                <a:gd name="connsiteY2" fmla="*/ 57150 h 114300"/>
                <a:gd name="connsiteX3" fmla="*/ 19050 w 57150"/>
                <a:gd name="connsiteY3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14300">
                  <a:moveTo>
                    <a:pt x="38100" y="0"/>
                  </a:moveTo>
                  <a:lnTo>
                    <a:pt x="0" y="57150"/>
                  </a:lnTo>
                  <a:lnTo>
                    <a:pt x="57150" y="57150"/>
                  </a:lnTo>
                  <a:lnTo>
                    <a:pt x="19050" y="1143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74" name="Graphic 1616">
            <a:extLst>
              <a:ext uri="{FF2B5EF4-FFF2-40B4-BE49-F238E27FC236}">
                <a16:creationId xmlns:a16="http://schemas.microsoft.com/office/drawing/2014/main" id="{AEC71328-DC0B-4840-B439-4EA8D5CBDC2A}"/>
              </a:ext>
            </a:extLst>
          </p:cNvPr>
          <p:cNvGrpSpPr/>
          <p:nvPr/>
        </p:nvGrpSpPr>
        <p:grpSpPr>
          <a:xfrm>
            <a:off x="3144687" y="2338243"/>
            <a:ext cx="228600" cy="228600"/>
            <a:chOff x="1057275" y="2348344"/>
            <a:chExt cx="228600" cy="228600"/>
          </a:xfrm>
        </p:grpSpPr>
        <p:sp>
          <p:nvSpPr>
            <p:cNvPr id="2075" name="Freeform: Shape 2074">
              <a:extLst>
                <a:ext uri="{FF2B5EF4-FFF2-40B4-BE49-F238E27FC236}">
                  <a16:creationId xmlns:a16="http://schemas.microsoft.com/office/drawing/2014/main" id="{A83A2E4A-F344-4586-8656-25407B98BE3A}"/>
                </a:ext>
              </a:extLst>
            </p:cNvPr>
            <p:cNvSpPr/>
            <p:nvPr/>
          </p:nvSpPr>
          <p:spPr>
            <a:xfrm>
              <a:off x="1171575" y="2395969"/>
              <a:ext cx="9525" cy="133350"/>
            </a:xfrm>
            <a:custGeom>
              <a:avLst/>
              <a:gdLst>
                <a:gd name="connsiteX0" fmla="*/ 0 w 0"/>
                <a:gd name="connsiteY0" fmla="*/ 133350 h 133350"/>
                <a:gd name="connsiteX1" fmla="*/ 0 w 0"/>
                <a:gd name="connsiteY1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3350">
                  <a:moveTo>
                    <a:pt x="0" y="1333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76" name="Freeform: Shape 2075">
              <a:extLst>
                <a:ext uri="{FF2B5EF4-FFF2-40B4-BE49-F238E27FC236}">
                  <a16:creationId xmlns:a16="http://schemas.microsoft.com/office/drawing/2014/main" id="{ED0B3961-2F7A-40EA-8C39-2DD62C328704}"/>
                </a:ext>
              </a:extLst>
            </p:cNvPr>
            <p:cNvSpPr/>
            <p:nvPr/>
          </p:nvSpPr>
          <p:spPr>
            <a:xfrm>
              <a:off x="1104900" y="2395969"/>
              <a:ext cx="133350" cy="66675"/>
            </a:xfrm>
            <a:custGeom>
              <a:avLst/>
              <a:gdLst>
                <a:gd name="connsiteX0" fmla="*/ 0 w 133350"/>
                <a:gd name="connsiteY0" fmla="*/ 66675 h 66675"/>
                <a:gd name="connsiteX1" fmla="*/ 66675 w 133350"/>
                <a:gd name="connsiteY1" fmla="*/ 0 h 66675"/>
                <a:gd name="connsiteX2" fmla="*/ 133350 w 133350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66675">
                  <a:moveTo>
                    <a:pt x="0" y="66675"/>
                  </a:moveTo>
                  <a:lnTo>
                    <a:pt x="66675" y="0"/>
                  </a:lnTo>
                  <a:lnTo>
                    <a:pt x="133350" y="6667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77" name="Graphic 1618">
            <a:extLst>
              <a:ext uri="{FF2B5EF4-FFF2-40B4-BE49-F238E27FC236}">
                <a16:creationId xmlns:a16="http://schemas.microsoft.com/office/drawing/2014/main" id="{C18D0B6A-D43D-45EF-9313-A7FE029D6238}"/>
              </a:ext>
            </a:extLst>
          </p:cNvPr>
          <p:cNvGrpSpPr/>
          <p:nvPr/>
        </p:nvGrpSpPr>
        <p:grpSpPr>
          <a:xfrm>
            <a:off x="3144687" y="2971222"/>
            <a:ext cx="228600" cy="228600"/>
            <a:chOff x="1057275" y="2992580"/>
            <a:chExt cx="228600" cy="228600"/>
          </a:xfrm>
        </p:grpSpPr>
        <p:sp>
          <p:nvSpPr>
            <p:cNvPr id="2078" name="Freeform: Shape 2077">
              <a:extLst>
                <a:ext uri="{FF2B5EF4-FFF2-40B4-BE49-F238E27FC236}">
                  <a16:creationId xmlns:a16="http://schemas.microsoft.com/office/drawing/2014/main" id="{730B4A9E-5391-452F-8D34-8D3E1A3C2A76}"/>
                </a:ext>
              </a:extLst>
            </p:cNvPr>
            <p:cNvSpPr/>
            <p:nvPr/>
          </p:nvSpPr>
          <p:spPr>
            <a:xfrm>
              <a:off x="1076325" y="3011630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79" name="Freeform: Shape 2078">
              <a:extLst>
                <a:ext uri="{FF2B5EF4-FFF2-40B4-BE49-F238E27FC236}">
                  <a16:creationId xmlns:a16="http://schemas.microsoft.com/office/drawing/2014/main" id="{68FA49C0-4E62-4296-B703-7CB308BD43C5}"/>
                </a:ext>
              </a:extLst>
            </p:cNvPr>
            <p:cNvSpPr/>
            <p:nvPr/>
          </p:nvSpPr>
          <p:spPr>
            <a:xfrm>
              <a:off x="1133475" y="3068780"/>
              <a:ext cx="76200" cy="38100"/>
            </a:xfrm>
            <a:custGeom>
              <a:avLst/>
              <a:gdLst>
                <a:gd name="connsiteX0" fmla="*/ 76200 w 76200"/>
                <a:gd name="connsiteY0" fmla="*/ 38100 h 38100"/>
                <a:gd name="connsiteX1" fmla="*/ 38100 w 76200"/>
                <a:gd name="connsiteY1" fmla="*/ 0 h 38100"/>
                <a:gd name="connsiteX2" fmla="*/ 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76200" y="38100"/>
                  </a:moveTo>
                  <a:lnTo>
                    <a:pt x="38100" y="0"/>
                  </a:lnTo>
                  <a:lnTo>
                    <a:pt x="0" y="381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80" name="Freeform: Shape 2079">
              <a:extLst>
                <a:ext uri="{FF2B5EF4-FFF2-40B4-BE49-F238E27FC236}">
                  <a16:creationId xmlns:a16="http://schemas.microsoft.com/office/drawing/2014/main" id="{8DDEF465-F238-4F51-9D38-A3946C8E0B2C}"/>
                </a:ext>
              </a:extLst>
            </p:cNvPr>
            <p:cNvSpPr/>
            <p:nvPr/>
          </p:nvSpPr>
          <p:spPr>
            <a:xfrm>
              <a:off x="1171575" y="3068780"/>
              <a:ext cx="9525" cy="76200"/>
            </a:xfrm>
            <a:custGeom>
              <a:avLst/>
              <a:gdLst>
                <a:gd name="connsiteX0" fmla="*/ 0 w 0"/>
                <a:gd name="connsiteY0" fmla="*/ 76200 h 76200"/>
                <a:gd name="connsiteX1" fmla="*/ 0 w 0"/>
                <a:gd name="connsiteY1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6200">
                  <a:moveTo>
                    <a:pt x="0" y="7620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81" name="Graphic 1620">
            <a:extLst>
              <a:ext uri="{FF2B5EF4-FFF2-40B4-BE49-F238E27FC236}">
                <a16:creationId xmlns:a16="http://schemas.microsoft.com/office/drawing/2014/main" id="{3F937DC8-F723-43F6-9358-DDB15C1F7149}"/>
              </a:ext>
            </a:extLst>
          </p:cNvPr>
          <p:cNvGrpSpPr/>
          <p:nvPr/>
        </p:nvGrpSpPr>
        <p:grpSpPr>
          <a:xfrm>
            <a:off x="3144687" y="3629025"/>
            <a:ext cx="228600" cy="228600"/>
            <a:chOff x="1057275" y="3636816"/>
            <a:chExt cx="228600" cy="228600"/>
          </a:xfrm>
        </p:grpSpPr>
        <p:sp>
          <p:nvSpPr>
            <p:cNvPr id="2082" name="Freeform: Shape 2081">
              <a:extLst>
                <a:ext uri="{FF2B5EF4-FFF2-40B4-BE49-F238E27FC236}">
                  <a16:creationId xmlns:a16="http://schemas.microsoft.com/office/drawing/2014/main" id="{E0852926-880C-45B0-B89D-CBC4A750D1AB}"/>
                </a:ext>
              </a:extLst>
            </p:cNvPr>
            <p:cNvSpPr/>
            <p:nvPr/>
          </p:nvSpPr>
          <p:spPr>
            <a:xfrm>
              <a:off x="1123950" y="3703491"/>
              <a:ext cx="95250" cy="95250"/>
            </a:xfrm>
            <a:custGeom>
              <a:avLst/>
              <a:gdLst>
                <a:gd name="connsiteX0" fmla="*/ 95250 w 95250"/>
                <a:gd name="connsiteY0" fmla="*/ 95250 h 95250"/>
                <a:gd name="connsiteX1" fmla="*/ 0 w 95250"/>
                <a:gd name="connsiteY1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" h="95250">
                  <a:moveTo>
                    <a:pt x="95250" y="952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83" name="Freeform: Shape 2082">
              <a:extLst>
                <a:ext uri="{FF2B5EF4-FFF2-40B4-BE49-F238E27FC236}">
                  <a16:creationId xmlns:a16="http://schemas.microsoft.com/office/drawing/2014/main" id="{BEAB19F9-F336-4835-BC8C-FA08AFF35826}"/>
                </a:ext>
              </a:extLst>
            </p:cNvPr>
            <p:cNvSpPr/>
            <p:nvPr/>
          </p:nvSpPr>
          <p:spPr>
            <a:xfrm>
              <a:off x="1123950" y="3703491"/>
              <a:ext cx="95250" cy="95250"/>
            </a:xfrm>
            <a:custGeom>
              <a:avLst/>
              <a:gdLst>
                <a:gd name="connsiteX0" fmla="*/ 0 w 95250"/>
                <a:gd name="connsiteY0" fmla="*/ 95250 h 95250"/>
                <a:gd name="connsiteX1" fmla="*/ 0 w 95250"/>
                <a:gd name="connsiteY1" fmla="*/ 0 h 95250"/>
                <a:gd name="connsiteX2" fmla="*/ 95250 w 95250"/>
                <a:gd name="connsiteY2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95250">
                  <a:moveTo>
                    <a:pt x="0" y="95250"/>
                  </a:moveTo>
                  <a:lnTo>
                    <a:pt x="0" y="0"/>
                  </a:lnTo>
                  <a:lnTo>
                    <a:pt x="9525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84" name="Graphic 1622">
            <a:extLst>
              <a:ext uri="{FF2B5EF4-FFF2-40B4-BE49-F238E27FC236}">
                <a16:creationId xmlns:a16="http://schemas.microsoft.com/office/drawing/2014/main" id="{BF154A10-C7D1-4426-A327-B15595672342}"/>
              </a:ext>
            </a:extLst>
          </p:cNvPr>
          <p:cNvGrpSpPr/>
          <p:nvPr/>
        </p:nvGrpSpPr>
        <p:grpSpPr>
          <a:xfrm>
            <a:off x="3144687" y="4286685"/>
            <a:ext cx="228600" cy="228600"/>
            <a:chOff x="1057275" y="4281052"/>
            <a:chExt cx="228600" cy="228600"/>
          </a:xfrm>
        </p:grpSpPr>
        <p:sp>
          <p:nvSpPr>
            <p:cNvPr id="2085" name="Freeform: Shape 2084">
              <a:extLst>
                <a:ext uri="{FF2B5EF4-FFF2-40B4-BE49-F238E27FC236}">
                  <a16:creationId xmlns:a16="http://schemas.microsoft.com/office/drawing/2014/main" id="{F0ECF9B5-37E7-4764-AC0C-91E622EF61BD}"/>
                </a:ext>
              </a:extLst>
            </p:cNvPr>
            <p:cNvSpPr/>
            <p:nvPr/>
          </p:nvSpPr>
          <p:spPr>
            <a:xfrm>
              <a:off x="1123950" y="4347727"/>
              <a:ext cx="95250" cy="95250"/>
            </a:xfrm>
            <a:custGeom>
              <a:avLst/>
              <a:gdLst>
                <a:gd name="connsiteX0" fmla="*/ 0 w 95250"/>
                <a:gd name="connsiteY0" fmla="*/ 95250 h 95250"/>
                <a:gd name="connsiteX1" fmla="*/ 95250 w 95250"/>
                <a:gd name="connsiteY1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" h="95250">
                  <a:moveTo>
                    <a:pt x="0" y="95250"/>
                  </a:moveTo>
                  <a:lnTo>
                    <a:pt x="952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86" name="Freeform: Shape 2085">
              <a:extLst>
                <a:ext uri="{FF2B5EF4-FFF2-40B4-BE49-F238E27FC236}">
                  <a16:creationId xmlns:a16="http://schemas.microsoft.com/office/drawing/2014/main" id="{D6A6A7B5-403A-4F18-A499-D690F6FCAF15}"/>
                </a:ext>
              </a:extLst>
            </p:cNvPr>
            <p:cNvSpPr/>
            <p:nvPr/>
          </p:nvSpPr>
          <p:spPr>
            <a:xfrm>
              <a:off x="1123950" y="4347727"/>
              <a:ext cx="95250" cy="95250"/>
            </a:xfrm>
            <a:custGeom>
              <a:avLst/>
              <a:gdLst>
                <a:gd name="connsiteX0" fmla="*/ 0 w 95250"/>
                <a:gd name="connsiteY0" fmla="*/ 0 h 95250"/>
                <a:gd name="connsiteX1" fmla="*/ 95250 w 95250"/>
                <a:gd name="connsiteY1" fmla="*/ 0 h 95250"/>
                <a:gd name="connsiteX2" fmla="*/ 95250 w 95250"/>
                <a:gd name="connsiteY2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95250">
                  <a:moveTo>
                    <a:pt x="0" y="0"/>
                  </a:moveTo>
                  <a:lnTo>
                    <a:pt x="95250" y="0"/>
                  </a:lnTo>
                  <a:lnTo>
                    <a:pt x="95250" y="952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87" name="Graphic 1624">
            <a:extLst>
              <a:ext uri="{FF2B5EF4-FFF2-40B4-BE49-F238E27FC236}">
                <a16:creationId xmlns:a16="http://schemas.microsoft.com/office/drawing/2014/main" id="{FE67E728-72DB-4914-83BD-D75D78D4992E}"/>
              </a:ext>
            </a:extLst>
          </p:cNvPr>
          <p:cNvGrpSpPr/>
          <p:nvPr/>
        </p:nvGrpSpPr>
        <p:grpSpPr>
          <a:xfrm>
            <a:off x="3144687" y="4956899"/>
            <a:ext cx="228600" cy="228600"/>
            <a:chOff x="1057275" y="4925288"/>
            <a:chExt cx="228600" cy="228600"/>
          </a:xfrm>
        </p:grpSpPr>
        <p:sp>
          <p:nvSpPr>
            <p:cNvPr id="2088" name="Freeform: Shape 2087">
              <a:extLst>
                <a:ext uri="{FF2B5EF4-FFF2-40B4-BE49-F238E27FC236}">
                  <a16:creationId xmlns:a16="http://schemas.microsoft.com/office/drawing/2014/main" id="{60831F43-FFB9-45A9-81DA-B3182DB0BC3D}"/>
                </a:ext>
              </a:extLst>
            </p:cNvPr>
            <p:cNvSpPr/>
            <p:nvPr/>
          </p:nvSpPr>
          <p:spPr>
            <a:xfrm>
              <a:off x="1133475" y="5001488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89" name="Freeform: Shape 2088">
              <a:extLst>
                <a:ext uri="{FF2B5EF4-FFF2-40B4-BE49-F238E27FC236}">
                  <a16:creationId xmlns:a16="http://schemas.microsoft.com/office/drawing/2014/main" id="{043B3A56-5061-40D2-AB15-7197663708BF}"/>
                </a:ext>
              </a:extLst>
            </p:cNvPr>
            <p:cNvSpPr/>
            <p:nvPr/>
          </p:nvSpPr>
          <p:spPr>
            <a:xfrm>
              <a:off x="1076325" y="4944344"/>
              <a:ext cx="180975" cy="180975"/>
            </a:xfrm>
            <a:custGeom>
              <a:avLst/>
              <a:gdLst>
                <a:gd name="connsiteX0" fmla="*/ 133350 w 180975"/>
                <a:gd name="connsiteY0" fmla="*/ 57144 h 180975"/>
                <a:gd name="connsiteX1" fmla="*/ 133350 w 180975"/>
                <a:gd name="connsiteY1" fmla="*/ 104769 h 180975"/>
                <a:gd name="connsiteX2" fmla="*/ 161925 w 180975"/>
                <a:gd name="connsiteY2" fmla="*/ 133344 h 180975"/>
                <a:gd name="connsiteX3" fmla="*/ 190500 w 180975"/>
                <a:gd name="connsiteY3" fmla="*/ 104769 h 180975"/>
                <a:gd name="connsiteX4" fmla="*/ 190500 w 180975"/>
                <a:gd name="connsiteY4" fmla="*/ 95244 h 180975"/>
                <a:gd name="connsiteX5" fmla="*/ 95244 w 180975"/>
                <a:gd name="connsiteY5" fmla="*/ 0 h 180975"/>
                <a:gd name="connsiteX6" fmla="*/ 0 w 180975"/>
                <a:gd name="connsiteY6" fmla="*/ 95256 h 180975"/>
                <a:gd name="connsiteX7" fmla="*/ 95256 w 180975"/>
                <a:gd name="connsiteY7" fmla="*/ 190500 h 180975"/>
                <a:gd name="connsiteX8" fmla="*/ 153162 w 180975"/>
                <a:gd name="connsiteY8" fmla="*/ 170873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975" h="180975">
                  <a:moveTo>
                    <a:pt x="133350" y="57144"/>
                  </a:moveTo>
                  <a:lnTo>
                    <a:pt x="133350" y="104769"/>
                  </a:lnTo>
                  <a:cubicBezTo>
                    <a:pt x="133350" y="120551"/>
                    <a:pt x="146143" y="133344"/>
                    <a:pt x="161925" y="133344"/>
                  </a:cubicBezTo>
                  <a:cubicBezTo>
                    <a:pt x="177707" y="133344"/>
                    <a:pt x="190500" y="120551"/>
                    <a:pt x="190500" y="104769"/>
                  </a:cubicBezTo>
                  <a:lnTo>
                    <a:pt x="190500" y="95244"/>
                  </a:lnTo>
                  <a:cubicBezTo>
                    <a:pt x="190497" y="42639"/>
                    <a:pt x="147849" y="-3"/>
                    <a:pt x="95244" y="0"/>
                  </a:cubicBezTo>
                  <a:cubicBezTo>
                    <a:pt x="42639" y="3"/>
                    <a:pt x="-3" y="42651"/>
                    <a:pt x="0" y="95256"/>
                  </a:cubicBezTo>
                  <a:cubicBezTo>
                    <a:pt x="3" y="147861"/>
                    <a:pt x="42651" y="190503"/>
                    <a:pt x="95256" y="190500"/>
                  </a:cubicBezTo>
                  <a:cubicBezTo>
                    <a:pt x="116190" y="190499"/>
                    <a:pt x="136541" y="183601"/>
                    <a:pt x="153162" y="170873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90" name="Graphic 1626">
            <a:extLst>
              <a:ext uri="{FF2B5EF4-FFF2-40B4-BE49-F238E27FC236}">
                <a16:creationId xmlns:a16="http://schemas.microsoft.com/office/drawing/2014/main" id="{94194CC5-A5BF-4654-8B1D-1EBB9C91086E}"/>
              </a:ext>
            </a:extLst>
          </p:cNvPr>
          <p:cNvGrpSpPr/>
          <p:nvPr/>
        </p:nvGrpSpPr>
        <p:grpSpPr>
          <a:xfrm>
            <a:off x="3144687" y="5627113"/>
            <a:ext cx="228600" cy="228600"/>
            <a:chOff x="1057275" y="5569524"/>
            <a:chExt cx="228600" cy="228600"/>
          </a:xfrm>
        </p:grpSpPr>
        <p:sp>
          <p:nvSpPr>
            <p:cNvPr id="2091" name="Freeform: Shape 2090">
              <a:extLst>
                <a:ext uri="{FF2B5EF4-FFF2-40B4-BE49-F238E27FC236}">
                  <a16:creationId xmlns:a16="http://schemas.microsoft.com/office/drawing/2014/main" id="{6B5C1FDA-613A-4DC9-A31B-C29EB7673145}"/>
                </a:ext>
              </a:extLst>
            </p:cNvPr>
            <p:cNvSpPr/>
            <p:nvPr/>
          </p:nvSpPr>
          <p:spPr>
            <a:xfrm>
              <a:off x="1104900" y="5579049"/>
              <a:ext cx="133350" cy="133350"/>
            </a:xfrm>
            <a:custGeom>
              <a:avLst/>
              <a:gdLst>
                <a:gd name="connsiteX0" fmla="*/ 133350 w 133350"/>
                <a:gd name="connsiteY0" fmla="*/ 66675 h 133350"/>
                <a:gd name="connsiteX1" fmla="*/ 66675 w 133350"/>
                <a:gd name="connsiteY1" fmla="*/ 133350 h 133350"/>
                <a:gd name="connsiteX2" fmla="*/ 0 w 133350"/>
                <a:gd name="connsiteY2" fmla="*/ 66675 h 133350"/>
                <a:gd name="connsiteX3" fmla="*/ 66675 w 133350"/>
                <a:gd name="connsiteY3" fmla="*/ 0 h 133350"/>
                <a:gd name="connsiteX4" fmla="*/ 133350 w 133350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33350">
                  <a:moveTo>
                    <a:pt x="133350" y="66675"/>
                  </a:moveTo>
                  <a:cubicBezTo>
                    <a:pt x="133350" y="103499"/>
                    <a:pt x="103499" y="133350"/>
                    <a:pt x="66675" y="133350"/>
                  </a:cubicBezTo>
                  <a:cubicBezTo>
                    <a:pt x="29851" y="133350"/>
                    <a:pt x="0" y="103499"/>
                    <a:pt x="0" y="66675"/>
                  </a:cubicBezTo>
                  <a:cubicBezTo>
                    <a:pt x="0" y="29851"/>
                    <a:pt x="29851" y="0"/>
                    <a:pt x="66675" y="0"/>
                  </a:cubicBezTo>
                  <a:cubicBezTo>
                    <a:pt x="103499" y="0"/>
                    <a:pt x="133350" y="29851"/>
                    <a:pt x="133350" y="666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92" name="Freeform: Shape 2091">
              <a:extLst>
                <a:ext uri="{FF2B5EF4-FFF2-40B4-BE49-F238E27FC236}">
                  <a16:creationId xmlns:a16="http://schemas.microsoft.com/office/drawing/2014/main" id="{8207751B-5462-4D80-AA15-4B167EF3A5BE}"/>
                </a:ext>
              </a:extLst>
            </p:cNvPr>
            <p:cNvSpPr/>
            <p:nvPr/>
          </p:nvSpPr>
          <p:spPr>
            <a:xfrm>
              <a:off x="1123950" y="5701731"/>
              <a:ext cx="95250" cy="85725"/>
            </a:xfrm>
            <a:custGeom>
              <a:avLst/>
              <a:gdLst>
                <a:gd name="connsiteX0" fmla="*/ 11525 w 95250"/>
                <a:gd name="connsiteY0" fmla="*/ 95 h 85725"/>
                <a:gd name="connsiteX1" fmla="*/ 0 w 95250"/>
                <a:gd name="connsiteY1" fmla="*/ 86868 h 85725"/>
                <a:gd name="connsiteX2" fmla="*/ 47625 w 95250"/>
                <a:gd name="connsiteY2" fmla="*/ 58293 h 85725"/>
                <a:gd name="connsiteX3" fmla="*/ 95250 w 95250"/>
                <a:gd name="connsiteY3" fmla="*/ 86868 h 85725"/>
                <a:gd name="connsiteX4" fmla="*/ 83725 w 95250"/>
                <a:gd name="connsiteY4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85725">
                  <a:moveTo>
                    <a:pt x="11525" y="95"/>
                  </a:moveTo>
                  <a:lnTo>
                    <a:pt x="0" y="86868"/>
                  </a:lnTo>
                  <a:lnTo>
                    <a:pt x="47625" y="58293"/>
                  </a:lnTo>
                  <a:lnTo>
                    <a:pt x="95250" y="86868"/>
                  </a:lnTo>
                  <a:lnTo>
                    <a:pt x="83725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654" name="Graphic 1652">
            <a:extLst>
              <a:ext uri="{FF2B5EF4-FFF2-40B4-BE49-F238E27FC236}">
                <a16:creationId xmlns:a16="http://schemas.microsoft.com/office/drawing/2014/main" id="{68B439ED-F28F-40B0-A61C-2E65FF82465B}"/>
              </a:ext>
            </a:extLst>
          </p:cNvPr>
          <p:cNvGrpSpPr/>
          <p:nvPr/>
        </p:nvGrpSpPr>
        <p:grpSpPr>
          <a:xfrm>
            <a:off x="3761339" y="6225020"/>
            <a:ext cx="266700" cy="241300"/>
            <a:chOff x="5981700" y="3314700"/>
            <a:chExt cx="228600" cy="228600"/>
          </a:xfrm>
        </p:grpSpPr>
        <p:sp>
          <p:nvSpPr>
            <p:cNvPr id="1655" name="Freeform: Shape 1654">
              <a:extLst>
                <a:ext uri="{FF2B5EF4-FFF2-40B4-BE49-F238E27FC236}">
                  <a16:creationId xmlns:a16="http://schemas.microsoft.com/office/drawing/2014/main" id="{C4E91C30-A929-4638-AF9B-8E7CD8E96A30}"/>
                </a:ext>
              </a:extLst>
            </p:cNvPr>
            <p:cNvSpPr/>
            <p:nvPr/>
          </p:nvSpPr>
          <p:spPr>
            <a:xfrm>
              <a:off x="6000750" y="3343275"/>
              <a:ext cx="95250" cy="171450"/>
            </a:xfrm>
            <a:custGeom>
              <a:avLst/>
              <a:gdLst>
                <a:gd name="connsiteX0" fmla="*/ 0 w 95250"/>
                <a:gd name="connsiteY0" fmla="*/ 0 h 171450"/>
                <a:gd name="connsiteX1" fmla="*/ 57150 w 95250"/>
                <a:gd name="connsiteY1" fmla="*/ 0 h 171450"/>
                <a:gd name="connsiteX2" fmla="*/ 95250 w 95250"/>
                <a:gd name="connsiteY2" fmla="*/ 38100 h 171450"/>
                <a:gd name="connsiteX3" fmla="*/ 95250 w 95250"/>
                <a:gd name="connsiteY3" fmla="*/ 171450 h 171450"/>
                <a:gd name="connsiteX4" fmla="*/ 66675 w 95250"/>
                <a:gd name="connsiteY4" fmla="*/ 142875 h 171450"/>
                <a:gd name="connsiteX5" fmla="*/ 0 w 95250"/>
                <a:gd name="connsiteY5" fmla="*/ 14287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171450">
                  <a:moveTo>
                    <a:pt x="0" y="0"/>
                  </a:moveTo>
                  <a:lnTo>
                    <a:pt x="57150" y="0"/>
                  </a:lnTo>
                  <a:cubicBezTo>
                    <a:pt x="78192" y="0"/>
                    <a:pt x="95250" y="17058"/>
                    <a:pt x="95250" y="38100"/>
                  </a:cubicBezTo>
                  <a:lnTo>
                    <a:pt x="95250" y="171450"/>
                  </a:lnTo>
                  <a:cubicBezTo>
                    <a:pt x="95250" y="155668"/>
                    <a:pt x="82457" y="142875"/>
                    <a:pt x="66675" y="142875"/>
                  </a:cubicBezTo>
                  <a:lnTo>
                    <a:pt x="0" y="1428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656" name="Freeform: Shape 1655">
              <a:extLst>
                <a:ext uri="{FF2B5EF4-FFF2-40B4-BE49-F238E27FC236}">
                  <a16:creationId xmlns:a16="http://schemas.microsoft.com/office/drawing/2014/main" id="{3A0E6918-0858-468D-9FEA-79A594BB66F1}"/>
                </a:ext>
              </a:extLst>
            </p:cNvPr>
            <p:cNvSpPr/>
            <p:nvPr/>
          </p:nvSpPr>
          <p:spPr>
            <a:xfrm>
              <a:off x="6096000" y="3343275"/>
              <a:ext cx="95250" cy="171450"/>
            </a:xfrm>
            <a:custGeom>
              <a:avLst/>
              <a:gdLst>
                <a:gd name="connsiteX0" fmla="*/ 95250 w 95250"/>
                <a:gd name="connsiteY0" fmla="*/ 0 h 171450"/>
                <a:gd name="connsiteX1" fmla="*/ 38100 w 95250"/>
                <a:gd name="connsiteY1" fmla="*/ 0 h 171450"/>
                <a:gd name="connsiteX2" fmla="*/ 0 w 95250"/>
                <a:gd name="connsiteY2" fmla="*/ 38100 h 171450"/>
                <a:gd name="connsiteX3" fmla="*/ 0 w 95250"/>
                <a:gd name="connsiteY3" fmla="*/ 171450 h 171450"/>
                <a:gd name="connsiteX4" fmla="*/ 28575 w 95250"/>
                <a:gd name="connsiteY4" fmla="*/ 142875 h 171450"/>
                <a:gd name="connsiteX5" fmla="*/ 95250 w 95250"/>
                <a:gd name="connsiteY5" fmla="*/ 14287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171450">
                  <a:moveTo>
                    <a:pt x="95250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171450"/>
                  </a:lnTo>
                  <a:cubicBezTo>
                    <a:pt x="0" y="155668"/>
                    <a:pt x="12793" y="142875"/>
                    <a:pt x="28575" y="142875"/>
                  </a:cubicBezTo>
                  <a:lnTo>
                    <a:pt x="95250" y="1428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93" name="Graphic 1634">
            <a:extLst>
              <a:ext uri="{FF2B5EF4-FFF2-40B4-BE49-F238E27FC236}">
                <a16:creationId xmlns:a16="http://schemas.microsoft.com/office/drawing/2014/main" id="{04DA78A6-922B-45A2-9B25-52882DAE2CCC}"/>
              </a:ext>
            </a:extLst>
          </p:cNvPr>
          <p:cNvGrpSpPr/>
          <p:nvPr/>
        </p:nvGrpSpPr>
        <p:grpSpPr>
          <a:xfrm>
            <a:off x="3761339" y="405822"/>
            <a:ext cx="266700" cy="266700"/>
            <a:chOff x="1504950" y="383309"/>
            <a:chExt cx="266700" cy="266700"/>
          </a:xfrm>
          <a:noFill/>
        </p:grpSpPr>
        <p:sp>
          <p:nvSpPr>
            <p:cNvPr id="2094" name="Freeform: Shape 2093">
              <a:extLst>
                <a:ext uri="{FF2B5EF4-FFF2-40B4-BE49-F238E27FC236}">
                  <a16:creationId xmlns:a16="http://schemas.microsoft.com/office/drawing/2014/main" id="{48192F51-F738-44AD-B8DD-659DB7DCDD2B}"/>
                </a:ext>
              </a:extLst>
            </p:cNvPr>
            <p:cNvSpPr/>
            <p:nvPr/>
          </p:nvSpPr>
          <p:spPr>
            <a:xfrm>
              <a:off x="1527174" y="397100"/>
              <a:ext cx="222250" cy="233363"/>
            </a:xfrm>
            <a:custGeom>
              <a:avLst/>
              <a:gdLst>
                <a:gd name="connsiteX0" fmla="*/ 121016 w 222250"/>
                <a:gd name="connsiteY0" fmla="*/ 2322 h 233362"/>
                <a:gd name="connsiteX1" fmla="*/ 209916 w 222250"/>
                <a:gd name="connsiteY1" fmla="*/ 46772 h 233362"/>
                <a:gd name="connsiteX2" fmla="*/ 222251 w 222250"/>
                <a:gd name="connsiteY2" fmla="*/ 66663 h 233362"/>
                <a:gd name="connsiteX3" fmla="*/ 222251 w 222250"/>
                <a:gd name="connsiteY3" fmla="*/ 172565 h 233362"/>
                <a:gd name="connsiteX4" fmla="*/ 209916 w 222250"/>
                <a:gd name="connsiteY4" fmla="*/ 192457 h 233362"/>
                <a:gd name="connsiteX5" fmla="*/ 121016 w 222250"/>
                <a:gd name="connsiteY5" fmla="*/ 236907 h 233362"/>
                <a:gd name="connsiteX6" fmla="*/ 101124 w 222250"/>
                <a:gd name="connsiteY6" fmla="*/ 236907 h 233362"/>
                <a:gd name="connsiteX7" fmla="*/ 12224 w 222250"/>
                <a:gd name="connsiteY7" fmla="*/ 192457 h 233362"/>
                <a:gd name="connsiteX8" fmla="*/ 1 w 222250"/>
                <a:gd name="connsiteY8" fmla="*/ 172454 h 233362"/>
                <a:gd name="connsiteX9" fmla="*/ 1 w 222250"/>
                <a:gd name="connsiteY9" fmla="*/ 66663 h 233362"/>
                <a:gd name="connsiteX10" fmla="*/ 12335 w 222250"/>
                <a:gd name="connsiteY10" fmla="*/ 46772 h 233362"/>
                <a:gd name="connsiteX11" fmla="*/ 101235 w 222250"/>
                <a:gd name="connsiteY11" fmla="*/ 2322 h 233362"/>
                <a:gd name="connsiteX12" fmla="*/ 121016 w 222250"/>
                <a:gd name="connsiteY12" fmla="*/ 2322 h 23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250" h="233362">
                  <a:moveTo>
                    <a:pt x="121016" y="2322"/>
                  </a:moveTo>
                  <a:lnTo>
                    <a:pt x="209916" y="46772"/>
                  </a:lnTo>
                  <a:cubicBezTo>
                    <a:pt x="217468" y="50525"/>
                    <a:pt x="222246" y="58229"/>
                    <a:pt x="222251" y="66663"/>
                  </a:cubicBezTo>
                  <a:lnTo>
                    <a:pt x="222251" y="172565"/>
                  </a:lnTo>
                  <a:cubicBezTo>
                    <a:pt x="222246" y="180999"/>
                    <a:pt x="217468" y="188704"/>
                    <a:pt x="209916" y="192457"/>
                  </a:cubicBezTo>
                  <a:lnTo>
                    <a:pt x="121016" y="236907"/>
                  </a:lnTo>
                  <a:cubicBezTo>
                    <a:pt x="114755" y="240039"/>
                    <a:pt x="107385" y="240039"/>
                    <a:pt x="101124" y="236907"/>
                  </a:cubicBezTo>
                  <a:lnTo>
                    <a:pt x="12224" y="192457"/>
                  </a:lnTo>
                  <a:cubicBezTo>
                    <a:pt x="4679" y="188655"/>
                    <a:pt x="-58" y="180903"/>
                    <a:pt x="1" y="172454"/>
                  </a:cubicBezTo>
                  <a:lnTo>
                    <a:pt x="1" y="66663"/>
                  </a:lnTo>
                  <a:cubicBezTo>
                    <a:pt x="5" y="58229"/>
                    <a:pt x="4783" y="50525"/>
                    <a:pt x="12335" y="46772"/>
                  </a:cubicBezTo>
                  <a:lnTo>
                    <a:pt x="101235" y="2322"/>
                  </a:lnTo>
                  <a:cubicBezTo>
                    <a:pt x="107465" y="-774"/>
                    <a:pt x="114786" y="-774"/>
                    <a:pt x="121016" y="2322"/>
                  </a:cubicBezTo>
                  <a:close/>
                </a:path>
              </a:pathLst>
            </a:custGeom>
            <a:grp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95" name="Freeform: Shape 2094">
              <a:extLst>
                <a:ext uri="{FF2B5EF4-FFF2-40B4-BE49-F238E27FC236}">
                  <a16:creationId xmlns:a16="http://schemas.microsoft.com/office/drawing/2014/main" id="{DFC5733F-6B52-41E6-B624-FE79FA6ABB6B}"/>
                </a:ext>
              </a:extLst>
            </p:cNvPr>
            <p:cNvSpPr/>
            <p:nvPr/>
          </p:nvSpPr>
          <p:spPr>
            <a:xfrm>
              <a:off x="1530731" y="451762"/>
              <a:ext cx="211138" cy="44450"/>
            </a:xfrm>
            <a:custGeom>
              <a:avLst/>
              <a:gdLst>
                <a:gd name="connsiteX0" fmla="*/ 0 w 211137"/>
                <a:gd name="connsiteY0" fmla="*/ 0 h 44450"/>
                <a:gd name="connsiteX1" fmla="*/ 107569 w 211137"/>
                <a:gd name="connsiteY1" fmla="*/ 53785 h 44450"/>
                <a:gd name="connsiteX2" fmla="*/ 215138 w 211137"/>
                <a:gd name="connsiteY2" fmla="*/ 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137" h="44450">
                  <a:moveTo>
                    <a:pt x="0" y="0"/>
                  </a:moveTo>
                  <a:lnTo>
                    <a:pt x="107569" y="53785"/>
                  </a:lnTo>
                  <a:lnTo>
                    <a:pt x="215138" y="0"/>
                  </a:lnTo>
                </a:path>
              </a:pathLst>
            </a:custGeom>
            <a:grp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96" name="Freeform: Shape 2095">
              <a:extLst>
                <a:ext uri="{FF2B5EF4-FFF2-40B4-BE49-F238E27FC236}">
                  <a16:creationId xmlns:a16="http://schemas.microsoft.com/office/drawing/2014/main" id="{5F042FBE-4E75-489A-9FE6-37D166A55F52}"/>
                </a:ext>
              </a:extLst>
            </p:cNvPr>
            <p:cNvSpPr/>
            <p:nvPr/>
          </p:nvSpPr>
          <p:spPr>
            <a:xfrm>
              <a:off x="1638300" y="505547"/>
              <a:ext cx="11113" cy="122238"/>
            </a:xfrm>
            <a:custGeom>
              <a:avLst/>
              <a:gdLst>
                <a:gd name="connsiteX0" fmla="*/ 0 w 0"/>
                <a:gd name="connsiteY0" fmla="*/ 130683 h 122237"/>
                <a:gd name="connsiteX1" fmla="*/ 0 w 0"/>
                <a:gd name="connsiteY1" fmla="*/ 0 h 1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2237">
                  <a:moveTo>
                    <a:pt x="0" y="130683"/>
                  </a:moveTo>
                  <a:lnTo>
                    <a:pt x="0" y="0"/>
                  </a:lnTo>
                </a:path>
              </a:pathLst>
            </a:custGeom>
            <a:grp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097" name="Graphic 1636">
            <a:extLst>
              <a:ext uri="{FF2B5EF4-FFF2-40B4-BE49-F238E27FC236}">
                <a16:creationId xmlns:a16="http://schemas.microsoft.com/office/drawing/2014/main" id="{C2C17386-EB6D-4B07-8321-D26E5AD6AD76}"/>
              </a:ext>
            </a:extLst>
          </p:cNvPr>
          <p:cNvGrpSpPr/>
          <p:nvPr/>
        </p:nvGrpSpPr>
        <p:grpSpPr>
          <a:xfrm>
            <a:off x="3761339" y="1052945"/>
            <a:ext cx="266700" cy="266700"/>
            <a:chOff x="1504950" y="1033318"/>
            <a:chExt cx="266700" cy="266700"/>
          </a:xfrm>
        </p:grpSpPr>
        <p:sp>
          <p:nvSpPr>
            <p:cNvPr id="2098" name="Freeform: Shape 2097">
              <a:extLst>
                <a:ext uri="{FF2B5EF4-FFF2-40B4-BE49-F238E27FC236}">
                  <a16:creationId xmlns:a16="http://schemas.microsoft.com/office/drawing/2014/main" id="{68445F39-99A6-468A-8E81-7A181801397C}"/>
                </a:ext>
              </a:extLst>
            </p:cNvPr>
            <p:cNvSpPr/>
            <p:nvPr/>
          </p:nvSpPr>
          <p:spPr>
            <a:xfrm>
              <a:off x="1527175" y="1111106"/>
              <a:ext cx="222250" cy="155575"/>
            </a:xfrm>
            <a:custGeom>
              <a:avLst/>
              <a:gdLst>
                <a:gd name="connsiteX0" fmla="*/ 200025 w 222250"/>
                <a:gd name="connsiteY0" fmla="*/ 0 h 155575"/>
                <a:gd name="connsiteX1" fmla="*/ 222250 w 222250"/>
                <a:gd name="connsiteY1" fmla="*/ 22225 h 155575"/>
                <a:gd name="connsiteX2" fmla="*/ 222250 w 222250"/>
                <a:gd name="connsiteY2" fmla="*/ 133350 h 155575"/>
                <a:gd name="connsiteX3" fmla="*/ 200025 w 222250"/>
                <a:gd name="connsiteY3" fmla="*/ 155575 h 155575"/>
                <a:gd name="connsiteX4" fmla="*/ 22225 w 222250"/>
                <a:gd name="connsiteY4" fmla="*/ 155575 h 155575"/>
                <a:gd name="connsiteX5" fmla="*/ 0 w 222250"/>
                <a:gd name="connsiteY5" fmla="*/ 133350 h 155575"/>
                <a:gd name="connsiteX6" fmla="*/ 0 w 222250"/>
                <a:gd name="connsiteY6" fmla="*/ 22225 h 155575"/>
                <a:gd name="connsiteX7" fmla="*/ 22225 w 222250"/>
                <a:gd name="connsiteY7" fmla="*/ 0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250" h="155575">
                  <a:moveTo>
                    <a:pt x="200025" y="0"/>
                  </a:moveTo>
                  <a:cubicBezTo>
                    <a:pt x="212300" y="0"/>
                    <a:pt x="222250" y="9950"/>
                    <a:pt x="222250" y="22225"/>
                  </a:cubicBezTo>
                  <a:lnTo>
                    <a:pt x="222250" y="133350"/>
                  </a:lnTo>
                  <a:cubicBezTo>
                    <a:pt x="222250" y="145625"/>
                    <a:pt x="212300" y="155575"/>
                    <a:pt x="200025" y="155575"/>
                  </a:cubicBezTo>
                  <a:lnTo>
                    <a:pt x="22225" y="155575"/>
                  </a:lnTo>
                  <a:cubicBezTo>
                    <a:pt x="9950" y="155575"/>
                    <a:pt x="0" y="145625"/>
                    <a:pt x="0" y="133350"/>
                  </a:cubicBezTo>
                  <a:lnTo>
                    <a:pt x="0" y="22225"/>
                  </a:lnTo>
                  <a:cubicBezTo>
                    <a:pt x="0" y="9950"/>
                    <a:pt x="9950" y="0"/>
                    <a:pt x="22225" y="0"/>
                  </a:cubicBezTo>
                  <a:close/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099" name="Freeform: Shape 2098">
              <a:extLst>
                <a:ext uri="{FF2B5EF4-FFF2-40B4-BE49-F238E27FC236}">
                  <a16:creationId xmlns:a16="http://schemas.microsoft.com/office/drawing/2014/main" id="{CEBBDAD2-4548-4D35-ACE2-3822C49AE3BF}"/>
                </a:ext>
              </a:extLst>
            </p:cNvPr>
            <p:cNvSpPr/>
            <p:nvPr/>
          </p:nvSpPr>
          <p:spPr>
            <a:xfrm>
              <a:off x="1593850" y="1066656"/>
              <a:ext cx="88900" cy="200025"/>
            </a:xfrm>
            <a:custGeom>
              <a:avLst/>
              <a:gdLst>
                <a:gd name="connsiteX0" fmla="*/ 88900 w 88900"/>
                <a:gd name="connsiteY0" fmla="*/ 200025 h 200025"/>
                <a:gd name="connsiteX1" fmla="*/ 88900 w 88900"/>
                <a:gd name="connsiteY1" fmla="*/ 22225 h 200025"/>
                <a:gd name="connsiteX2" fmla="*/ 66675 w 88900"/>
                <a:gd name="connsiteY2" fmla="*/ 0 h 200025"/>
                <a:gd name="connsiteX3" fmla="*/ 22225 w 88900"/>
                <a:gd name="connsiteY3" fmla="*/ 0 h 200025"/>
                <a:gd name="connsiteX4" fmla="*/ 0 w 88900"/>
                <a:gd name="connsiteY4" fmla="*/ 22225 h 200025"/>
                <a:gd name="connsiteX5" fmla="*/ 0 w 88900"/>
                <a:gd name="connsiteY5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00" h="200025">
                  <a:moveTo>
                    <a:pt x="88900" y="200025"/>
                  </a:moveTo>
                  <a:lnTo>
                    <a:pt x="88900" y="22225"/>
                  </a:lnTo>
                  <a:cubicBezTo>
                    <a:pt x="88900" y="9950"/>
                    <a:pt x="78950" y="0"/>
                    <a:pt x="66675" y="0"/>
                  </a:cubicBezTo>
                  <a:lnTo>
                    <a:pt x="22225" y="0"/>
                  </a:lnTo>
                  <a:cubicBezTo>
                    <a:pt x="9950" y="0"/>
                    <a:pt x="0" y="9950"/>
                    <a:pt x="0" y="22225"/>
                  </a:cubicBezTo>
                  <a:lnTo>
                    <a:pt x="0" y="200025"/>
                  </a:lnTo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00" name="Graphic 1638">
            <a:extLst>
              <a:ext uri="{FF2B5EF4-FFF2-40B4-BE49-F238E27FC236}">
                <a16:creationId xmlns:a16="http://schemas.microsoft.com/office/drawing/2014/main" id="{BB026A00-F5CC-4FAD-8110-4019C118C6AC}"/>
              </a:ext>
            </a:extLst>
          </p:cNvPr>
          <p:cNvGrpSpPr/>
          <p:nvPr/>
        </p:nvGrpSpPr>
        <p:grpSpPr>
          <a:xfrm>
            <a:off x="3761339" y="1679286"/>
            <a:ext cx="266700" cy="266700"/>
            <a:chOff x="1504950" y="1683327"/>
            <a:chExt cx="266700" cy="266700"/>
          </a:xfrm>
        </p:grpSpPr>
        <p:sp>
          <p:nvSpPr>
            <p:cNvPr id="2101" name="Freeform: Shape 2100">
              <a:extLst>
                <a:ext uri="{FF2B5EF4-FFF2-40B4-BE49-F238E27FC236}">
                  <a16:creationId xmlns:a16="http://schemas.microsoft.com/office/drawing/2014/main" id="{33630C5E-4E23-4583-BF2B-2C929CFCA186}"/>
                </a:ext>
              </a:extLst>
            </p:cNvPr>
            <p:cNvSpPr/>
            <p:nvPr/>
          </p:nvSpPr>
          <p:spPr>
            <a:xfrm>
              <a:off x="1538288" y="1727777"/>
              <a:ext cx="200025" cy="200025"/>
            </a:xfrm>
            <a:custGeom>
              <a:avLst/>
              <a:gdLst>
                <a:gd name="connsiteX0" fmla="*/ 177800 w 200025"/>
                <a:gd name="connsiteY0" fmla="*/ 0 h 200025"/>
                <a:gd name="connsiteX1" fmla="*/ 200025 w 200025"/>
                <a:gd name="connsiteY1" fmla="*/ 22225 h 200025"/>
                <a:gd name="connsiteX2" fmla="*/ 200025 w 200025"/>
                <a:gd name="connsiteY2" fmla="*/ 177800 h 200025"/>
                <a:gd name="connsiteX3" fmla="*/ 177800 w 200025"/>
                <a:gd name="connsiteY3" fmla="*/ 200025 h 200025"/>
                <a:gd name="connsiteX4" fmla="*/ 22225 w 200025"/>
                <a:gd name="connsiteY4" fmla="*/ 200025 h 200025"/>
                <a:gd name="connsiteX5" fmla="*/ 0 w 200025"/>
                <a:gd name="connsiteY5" fmla="*/ 177800 h 200025"/>
                <a:gd name="connsiteX6" fmla="*/ 0 w 200025"/>
                <a:gd name="connsiteY6" fmla="*/ 22225 h 200025"/>
                <a:gd name="connsiteX7" fmla="*/ 22225 w 200025"/>
                <a:gd name="connsiteY7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200025">
                  <a:moveTo>
                    <a:pt x="177800" y="0"/>
                  </a:moveTo>
                  <a:cubicBezTo>
                    <a:pt x="190075" y="0"/>
                    <a:pt x="200025" y="9950"/>
                    <a:pt x="200025" y="22225"/>
                  </a:cubicBezTo>
                  <a:lnTo>
                    <a:pt x="200025" y="177800"/>
                  </a:lnTo>
                  <a:cubicBezTo>
                    <a:pt x="200025" y="190075"/>
                    <a:pt x="190075" y="200025"/>
                    <a:pt x="177800" y="200025"/>
                  </a:cubicBezTo>
                  <a:lnTo>
                    <a:pt x="22225" y="200025"/>
                  </a:lnTo>
                  <a:cubicBezTo>
                    <a:pt x="9950" y="200025"/>
                    <a:pt x="0" y="190075"/>
                    <a:pt x="0" y="177800"/>
                  </a:cubicBezTo>
                  <a:lnTo>
                    <a:pt x="0" y="22225"/>
                  </a:lnTo>
                  <a:cubicBezTo>
                    <a:pt x="0" y="9950"/>
                    <a:pt x="9950" y="0"/>
                    <a:pt x="22225" y="0"/>
                  </a:cubicBezTo>
                  <a:close/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02" name="Freeform: Shape 2101">
              <a:extLst>
                <a:ext uri="{FF2B5EF4-FFF2-40B4-BE49-F238E27FC236}">
                  <a16:creationId xmlns:a16="http://schemas.microsoft.com/office/drawing/2014/main" id="{4F350245-3252-4836-BC14-975E6C90F642}"/>
                </a:ext>
              </a:extLst>
            </p:cNvPr>
            <p:cNvSpPr/>
            <p:nvPr/>
          </p:nvSpPr>
          <p:spPr>
            <a:xfrm>
              <a:off x="1682750" y="1705552"/>
              <a:ext cx="11113" cy="44450"/>
            </a:xfrm>
            <a:custGeom>
              <a:avLst/>
              <a:gdLst>
                <a:gd name="connsiteX0" fmla="*/ 0 w 0"/>
                <a:gd name="connsiteY0" fmla="*/ 0 h 44450"/>
                <a:gd name="connsiteX1" fmla="*/ 0 w 0"/>
                <a:gd name="connsiteY1" fmla="*/ 4445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4450">
                  <a:moveTo>
                    <a:pt x="0" y="0"/>
                  </a:moveTo>
                  <a:lnTo>
                    <a:pt x="0" y="44450"/>
                  </a:lnTo>
                </a:path>
              </a:pathLst>
            </a:custGeom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03" name="Freeform: Shape 2102">
              <a:extLst>
                <a:ext uri="{FF2B5EF4-FFF2-40B4-BE49-F238E27FC236}">
                  <a16:creationId xmlns:a16="http://schemas.microsoft.com/office/drawing/2014/main" id="{A9A0FFDD-9C25-4CEC-A8A7-999C48C8F8BE}"/>
                </a:ext>
              </a:extLst>
            </p:cNvPr>
            <p:cNvSpPr/>
            <p:nvPr/>
          </p:nvSpPr>
          <p:spPr>
            <a:xfrm>
              <a:off x="1593850" y="1705552"/>
              <a:ext cx="11113" cy="44450"/>
            </a:xfrm>
            <a:custGeom>
              <a:avLst/>
              <a:gdLst>
                <a:gd name="connsiteX0" fmla="*/ 0 w 0"/>
                <a:gd name="connsiteY0" fmla="*/ 0 h 44450"/>
                <a:gd name="connsiteX1" fmla="*/ 0 w 0"/>
                <a:gd name="connsiteY1" fmla="*/ 4445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4450">
                  <a:moveTo>
                    <a:pt x="0" y="0"/>
                  </a:moveTo>
                  <a:lnTo>
                    <a:pt x="0" y="44450"/>
                  </a:lnTo>
                </a:path>
              </a:pathLst>
            </a:custGeom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04" name="Freeform: Shape 2103">
              <a:extLst>
                <a:ext uri="{FF2B5EF4-FFF2-40B4-BE49-F238E27FC236}">
                  <a16:creationId xmlns:a16="http://schemas.microsoft.com/office/drawing/2014/main" id="{0A174524-AC5E-4E8C-8F4C-7018AE304918}"/>
                </a:ext>
              </a:extLst>
            </p:cNvPr>
            <p:cNvSpPr/>
            <p:nvPr/>
          </p:nvSpPr>
          <p:spPr>
            <a:xfrm>
              <a:off x="1538288" y="1794452"/>
              <a:ext cx="200025" cy="11113"/>
            </a:xfrm>
            <a:custGeom>
              <a:avLst/>
              <a:gdLst>
                <a:gd name="connsiteX0" fmla="*/ 0 w 200025"/>
                <a:gd name="connsiteY0" fmla="*/ 0 h 0"/>
                <a:gd name="connsiteX1" fmla="*/ 200025 w 2000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>
                  <a:moveTo>
                    <a:pt x="0" y="0"/>
                  </a:moveTo>
                  <a:lnTo>
                    <a:pt x="200025" y="0"/>
                  </a:lnTo>
                </a:path>
              </a:pathLst>
            </a:custGeom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05" name="Graphic 1640">
            <a:extLst>
              <a:ext uri="{FF2B5EF4-FFF2-40B4-BE49-F238E27FC236}">
                <a16:creationId xmlns:a16="http://schemas.microsoft.com/office/drawing/2014/main" id="{82A4801B-D802-4892-9602-DBC6EB22353C}"/>
              </a:ext>
            </a:extLst>
          </p:cNvPr>
          <p:cNvGrpSpPr/>
          <p:nvPr/>
        </p:nvGrpSpPr>
        <p:grpSpPr>
          <a:xfrm>
            <a:off x="3761339" y="2319193"/>
            <a:ext cx="266700" cy="266700"/>
            <a:chOff x="1504950" y="2333336"/>
            <a:chExt cx="266700" cy="266700"/>
          </a:xfrm>
        </p:grpSpPr>
        <p:sp>
          <p:nvSpPr>
            <p:cNvPr id="2106" name="Freeform: Shape 2105">
              <a:extLst>
                <a:ext uri="{FF2B5EF4-FFF2-40B4-BE49-F238E27FC236}">
                  <a16:creationId xmlns:a16="http://schemas.microsoft.com/office/drawing/2014/main" id="{F5F1DFEE-CB67-4ACD-BF68-1FAB73805A7B}"/>
                </a:ext>
              </a:extLst>
            </p:cNvPr>
            <p:cNvSpPr/>
            <p:nvPr/>
          </p:nvSpPr>
          <p:spPr>
            <a:xfrm>
              <a:off x="1538288" y="2355561"/>
              <a:ext cx="200025" cy="166688"/>
            </a:xfrm>
            <a:custGeom>
              <a:avLst/>
              <a:gdLst>
                <a:gd name="connsiteX0" fmla="*/ 166688 w 200025"/>
                <a:gd name="connsiteY0" fmla="*/ 66675 h 166687"/>
                <a:gd name="connsiteX1" fmla="*/ 100013 w 200025"/>
                <a:gd name="connsiteY1" fmla="*/ 0 h 166687"/>
                <a:gd name="connsiteX2" fmla="*/ 33338 w 200025"/>
                <a:gd name="connsiteY2" fmla="*/ 66675 h 166687"/>
                <a:gd name="connsiteX3" fmla="*/ 0 w 200025"/>
                <a:gd name="connsiteY3" fmla="*/ 166688 h 166687"/>
                <a:gd name="connsiteX4" fmla="*/ 200025 w 200025"/>
                <a:gd name="connsiteY4" fmla="*/ 166688 h 166687"/>
                <a:gd name="connsiteX5" fmla="*/ 166688 w 200025"/>
                <a:gd name="connsiteY5" fmla="*/ 66675 h 16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025" h="166687">
                  <a:moveTo>
                    <a:pt x="166688" y="66675"/>
                  </a:moveTo>
                  <a:cubicBezTo>
                    <a:pt x="166688" y="29851"/>
                    <a:pt x="136836" y="0"/>
                    <a:pt x="100013" y="0"/>
                  </a:cubicBezTo>
                  <a:cubicBezTo>
                    <a:pt x="63189" y="0"/>
                    <a:pt x="33338" y="29851"/>
                    <a:pt x="33338" y="66675"/>
                  </a:cubicBezTo>
                  <a:cubicBezTo>
                    <a:pt x="33338" y="144463"/>
                    <a:pt x="0" y="166688"/>
                    <a:pt x="0" y="166688"/>
                  </a:cubicBezTo>
                  <a:lnTo>
                    <a:pt x="200025" y="166688"/>
                  </a:lnTo>
                  <a:cubicBezTo>
                    <a:pt x="200025" y="166688"/>
                    <a:pt x="166688" y="144463"/>
                    <a:pt x="166688" y="66675"/>
                  </a:cubicBezTo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07" name="Freeform: Shape 2106">
              <a:extLst>
                <a:ext uri="{FF2B5EF4-FFF2-40B4-BE49-F238E27FC236}">
                  <a16:creationId xmlns:a16="http://schemas.microsoft.com/office/drawing/2014/main" id="{AF653FB9-C2B7-47D8-BE65-A7B1B4F14110}"/>
                </a:ext>
              </a:extLst>
            </p:cNvPr>
            <p:cNvSpPr/>
            <p:nvPr/>
          </p:nvSpPr>
          <p:spPr>
            <a:xfrm>
              <a:off x="1619075" y="2566699"/>
              <a:ext cx="33338" cy="11113"/>
            </a:xfrm>
            <a:custGeom>
              <a:avLst/>
              <a:gdLst>
                <a:gd name="connsiteX0" fmla="*/ 38449 w 33337"/>
                <a:gd name="connsiteY0" fmla="*/ 0 h 0"/>
                <a:gd name="connsiteX1" fmla="*/ 8073 w 33337"/>
                <a:gd name="connsiteY1" fmla="*/ 8073 h 0"/>
                <a:gd name="connsiteX2" fmla="*/ 0 w 33337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37">
                  <a:moveTo>
                    <a:pt x="38449" y="0"/>
                  </a:moveTo>
                  <a:cubicBezTo>
                    <a:pt x="32290" y="10617"/>
                    <a:pt x="18690" y="14232"/>
                    <a:pt x="8073" y="8073"/>
                  </a:cubicBezTo>
                  <a:cubicBezTo>
                    <a:pt x="4725" y="6131"/>
                    <a:pt x="1942" y="3348"/>
                    <a:pt x="0" y="0"/>
                  </a:cubicBezTo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08" name="Graphic 1642">
            <a:extLst>
              <a:ext uri="{FF2B5EF4-FFF2-40B4-BE49-F238E27FC236}">
                <a16:creationId xmlns:a16="http://schemas.microsoft.com/office/drawing/2014/main" id="{62D9CF1D-0554-4947-AF8A-E669B1E3B22B}"/>
              </a:ext>
            </a:extLst>
          </p:cNvPr>
          <p:cNvGrpSpPr/>
          <p:nvPr/>
        </p:nvGrpSpPr>
        <p:grpSpPr>
          <a:xfrm>
            <a:off x="3761339" y="2952172"/>
            <a:ext cx="266700" cy="266700"/>
            <a:chOff x="1504950" y="2983345"/>
            <a:chExt cx="266700" cy="266700"/>
          </a:xfrm>
        </p:grpSpPr>
        <p:sp>
          <p:nvSpPr>
            <p:cNvPr id="2109" name="Freeform: Shape 2108">
              <a:extLst>
                <a:ext uri="{FF2B5EF4-FFF2-40B4-BE49-F238E27FC236}">
                  <a16:creationId xmlns:a16="http://schemas.microsoft.com/office/drawing/2014/main" id="{1327F562-49BC-4DE7-A083-9B25D9A55F42}"/>
                </a:ext>
              </a:extLst>
            </p:cNvPr>
            <p:cNvSpPr/>
            <p:nvPr/>
          </p:nvSpPr>
          <p:spPr>
            <a:xfrm>
              <a:off x="1619075" y="3216708"/>
              <a:ext cx="33338" cy="11113"/>
            </a:xfrm>
            <a:custGeom>
              <a:avLst/>
              <a:gdLst>
                <a:gd name="connsiteX0" fmla="*/ 38449 w 33337"/>
                <a:gd name="connsiteY0" fmla="*/ 0 h 0"/>
                <a:gd name="connsiteX1" fmla="*/ 8073 w 33337"/>
                <a:gd name="connsiteY1" fmla="*/ 8073 h 0"/>
                <a:gd name="connsiteX2" fmla="*/ 0 w 33337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37">
                  <a:moveTo>
                    <a:pt x="38449" y="0"/>
                  </a:moveTo>
                  <a:cubicBezTo>
                    <a:pt x="32290" y="10617"/>
                    <a:pt x="18690" y="14232"/>
                    <a:pt x="8073" y="8073"/>
                  </a:cubicBezTo>
                  <a:cubicBezTo>
                    <a:pt x="4725" y="6131"/>
                    <a:pt x="1942" y="3348"/>
                    <a:pt x="0" y="0"/>
                  </a:cubicBezTo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10" name="Freeform: Shape 2109">
              <a:extLst>
                <a:ext uri="{FF2B5EF4-FFF2-40B4-BE49-F238E27FC236}">
                  <a16:creationId xmlns:a16="http://schemas.microsoft.com/office/drawing/2014/main" id="{FF1DC530-64A2-4323-B944-07A8BF43F17B}"/>
                </a:ext>
              </a:extLst>
            </p:cNvPr>
            <p:cNvSpPr/>
            <p:nvPr/>
          </p:nvSpPr>
          <p:spPr>
            <a:xfrm>
              <a:off x="1704950" y="3072245"/>
              <a:ext cx="11113" cy="55563"/>
            </a:xfrm>
            <a:custGeom>
              <a:avLst/>
              <a:gdLst>
                <a:gd name="connsiteX0" fmla="*/ 7026 w 0"/>
                <a:gd name="connsiteY0" fmla="*/ 55563 h 55562"/>
                <a:gd name="connsiteX1" fmla="*/ 25 w 0"/>
                <a:gd name="connsiteY1" fmla="*/ 0 h 5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5562">
                  <a:moveTo>
                    <a:pt x="7026" y="55563"/>
                  </a:moveTo>
                  <a:cubicBezTo>
                    <a:pt x="2083" y="37465"/>
                    <a:pt x="-274" y="18758"/>
                    <a:pt x="25" y="0"/>
                  </a:cubicBezTo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11" name="Freeform: Shape 2110">
              <a:extLst>
                <a:ext uri="{FF2B5EF4-FFF2-40B4-BE49-F238E27FC236}">
                  <a16:creationId xmlns:a16="http://schemas.microsoft.com/office/drawing/2014/main" id="{7F134237-4ABC-4926-9A7C-938082A626F1}"/>
                </a:ext>
              </a:extLst>
            </p:cNvPr>
            <p:cNvSpPr/>
            <p:nvPr/>
          </p:nvSpPr>
          <p:spPr>
            <a:xfrm>
              <a:off x="1538288" y="3052909"/>
              <a:ext cx="155575" cy="111125"/>
            </a:xfrm>
            <a:custGeom>
              <a:avLst/>
              <a:gdLst>
                <a:gd name="connsiteX0" fmla="*/ 36227 w 155575"/>
                <a:gd name="connsiteY0" fmla="*/ 0 h 111125"/>
                <a:gd name="connsiteX1" fmla="*/ 33338 w 155575"/>
                <a:gd name="connsiteY1" fmla="*/ 19336 h 111125"/>
                <a:gd name="connsiteX2" fmla="*/ 0 w 155575"/>
                <a:gd name="connsiteY2" fmla="*/ 119348 h 111125"/>
                <a:gd name="connsiteX3" fmla="*/ 155575 w 155575"/>
                <a:gd name="connsiteY3" fmla="*/ 119348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575" h="111125">
                  <a:moveTo>
                    <a:pt x="36227" y="0"/>
                  </a:moveTo>
                  <a:cubicBezTo>
                    <a:pt x="34296" y="6263"/>
                    <a:pt x="33322" y="12782"/>
                    <a:pt x="33338" y="19336"/>
                  </a:cubicBezTo>
                  <a:cubicBezTo>
                    <a:pt x="33338" y="97123"/>
                    <a:pt x="0" y="119348"/>
                    <a:pt x="0" y="119348"/>
                  </a:cubicBezTo>
                  <a:lnTo>
                    <a:pt x="155575" y="119348"/>
                  </a:lnTo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12" name="Freeform: Shape 2111">
              <a:extLst>
                <a:ext uri="{FF2B5EF4-FFF2-40B4-BE49-F238E27FC236}">
                  <a16:creationId xmlns:a16="http://schemas.microsoft.com/office/drawing/2014/main" id="{7511225B-AFE9-41CD-9859-A2626B6364CE}"/>
                </a:ext>
              </a:extLst>
            </p:cNvPr>
            <p:cNvSpPr/>
            <p:nvPr/>
          </p:nvSpPr>
          <p:spPr>
            <a:xfrm>
              <a:off x="1601295" y="3005471"/>
              <a:ext cx="100013" cy="66675"/>
            </a:xfrm>
            <a:custGeom>
              <a:avLst/>
              <a:gdLst>
                <a:gd name="connsiteX0" fmla="*/ 103680 w 100012"/>
                <a:gd name="connsiteY0" fmla="*/ 66774 h 66675"/>
                <a:gd name="connsiteX1" fmla="*/ 37104 w 100012"/>
                <a:gd name="connsiteY1" fmla="*/ 0 h 66675"/>
                <a:gd name="connsiteX2" fmla="*/ 0 w 100012"/>
                <a:gd name="connsiteY2" fmla="*/ 1121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" h="66675">
                  <a:moveTo>
                    <a:pt x="103680" y="66774"/>
                  </a:moveTo>
                  <a:cubicBezTo>
                    <a:pt x="103734" y="29950"/>
                    <a:pt x="73927" y="55"/>
                    <a:pt x="37104" y="0"/>
                  </a:cubicBezTo>
                  <a:cubicBezTo>
                    <a:pt x="23898" y="-20"/>
                    <a:pt x="10985" y="3883"/>
                    <a:pt x="0" y="11211"/>
                  </a:cubicBezTo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13" name="Freeform: Shape 2112">
              <a:extLst>
                <a:ext uri="{FF2B5EF4-FFF2-40B4-BE49-F238E27FC236}">
                  <a16:creationId xmlns:a16="http://schemas.microsoft.com/office/drawing/2014/main" id="{80898203-8531-47BF-BE0D-80066ACED1F2}"/>
                </a:ext>
              </a:extLst>
            </p:cNvPr>
            <p:cNvSpPr/>
            <p:nvPr/>
          </p:nvSpPr>
          <p:spPr>
            <a:xfrm>
              <a:off x="1516063" y="2994458"/>
              <a:ext cx="244475" cy="244475"/>
            </a:xfrm>
            <a:custGeom>
              <a:avLst/>
              <a:gdLst>
                <a:gd name="connsiteX0" fmla="*/ 0 w 244475"/>
                <a:gd name="connsiteY0" fmla="*/ 0 h 244475"/>
                <a:gd name="connsiteX1" fmla="*/ 244475 w 244475"/>
                <a:gd name="connsiteY1" fmla="*/ 244475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4475" h="244475">
                  <a:moveTo>
                    <a:pt x="0" y="0"/>
                  </a:moveTo>
                  <a:lnTo>
                    <a:pt x="244475" y="244475"/>
                  </a:lnTo>
                </a:path>
              </a:pathLst>
            </a:custGeom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114" name="Graphic 1644">
            <a:extLst>
              <a:ext uri="{FF2B5EF4-FFF2-40B4-BE49-F238E27FC236}">
                <a16:creationId xmlns:a16="http://schemas.microsoft.com/office/drawing/2014/main" id="{76E76130-4373-4994-B201-6784FC830100}"/>
              </a:ext>
            </a:extLst>
          </p:cNvPr>
          <p:cNvSpPr/>
          <p:nvPr/>
        </p:nvSpPr>
        <p:spPr>
          <a:xfrm>
            <a:off x="3833570" y="3621088"/>
            <a:ext cx="122238" cy="244475"/>
          </a:xfrm>
          <a:custGeom>
            <a:avLst/>
            <a:gdLst>
              <a:gd name="connsiteX0" fmla="*/ 0 w 122237"/>
              <a:gd name="connsiteY0" fmla="*/ 61119 h 244475"/>
              <a:gd name="connsiteX1" fmla="*/ 122238 w 122237"/>
              <a:gd name="connsiteY1" fmla="*/ 183356 h 244475"/>
              <a:gd name="connsiteX2" fmla="*/ 61119 w 122237"/>
              <a:gd name="connsiteY2" fmla="*/ 244475 h 244475"/>
              <a:gd name="connsiteX3" fmla="*/ 61119 w 122237"/>
              <a:gd name="connsiteY3" fmla="*/ 0 h 244475"/>
              <a:gd name="connsiteX4" fmla="*/ 122238 w 122237"/>
              <a:gd name="connsiteY4" fmla="*/ 61119 h 244475"/>
              <a:gd name="connsiteX5" fmla="*/ 0 w 122237"/>
              <a:gd name="connsiteY5" fmla="*/ 183356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37" h="244475">
                <a:moveTo>
                  <a:pt x="0" y="61119"/>
                </a:moveTo>
                <a:lnTo>
                  <a:pt x="122238" y="183356"/>
                </a:lnTo>
                <a:lnTo>
                  <a:pt x="61119" y="244475"/>
                </a:lnTo>
                <a:lnTo>
                  <a:pt x="61119" y="0"/>
                </a:lnTo>
                <a:lnTo>
                  <a:pt x="122238" y="61119"/>
                </a:lnTo>
                <a:lnTo>
                  <a:pt x="0" y="183356"/>
                </a:lnTo>
              </a:path>
            </a:pathLst>
          </a:custGeom>
          <a:noFill/>
          <a:ln w="222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115" name="Graphic 1646">
            <a:extLst>
              <a:ext uri="{FF2B5EF4-FFF2-40B4-BE49-F238E27FC236}">
                <a16:creationId xmlns:a16="http://schemas.microsoft.com/office/drawing/2014/main" id="{7E130E55-6D35-42A2-AE71-0229FA46DD5A}"/>
              </a:ext>
            </a:extLst>
          </p:cNvPr>
          <p:cNvGrpSpPr/>
          <p:nvPr/>
        </p:nvGrpSpPr>
        <p:grpSpPr>
          <a:xfrm>
            <a:off x="3761339" y="4267635"/>
            <a:ext cx="266700" cy="266700"/>
            <a:chOff x="1504950" y="4283363"/>
            <a:chExt cx="266700" cy="266700"/>
          </a:xfrm>
        </p:grpSpPr>
        <p:sp>
          <p:nvSpPr>
            <p:cNvPr id="2116" name="Freeform: Shape 2115">
              <a:extLst>
                <a:ext uri="{FF2B5EF4-FFF2-40B4-BE49-F238E27FC236}">
                  <a16:creationId xmlns:a16="http://schemas.microsoft.com/office/drawing/2014/main" id="{334452D9-E8D5-430A-91EA-D28D041F8DC0}"/>
                </a:ext>
              </a:extLst>
            </p:cNvPr>
            <p:cNvSpPr/>
            <p:nvPr/>
          </p:nvSpPr>
          <p:spPr>
            <a:xfrm>
              <a:off x="1571625" y="4327813"/>
              <a:ext cx="133350" cy="88900"/>
            </a:xfrm>
            <a:custGeom>
              <a:avLst/>
              <a:gdLst>
                <a:gd name="connsiteX0" fmla="*/ 0 w 133350"/>
                <a:gd name="connsiteY0" fmla="*/ 0 h 88900"/>
                <a:gd name="connsiteX1" fmla="*/ 88900 w 133350"/>
                <a:gd name="connsiteY1" fmla="*/ 0 h 88900"/>
                <a:gd name="connsiteX2" fmla="*/ 133350 w 133350"/>
                <a:gd name="connsiteY2" fmla="*/ 44450 h 88900"/>
                <a:gd name="connsiteX3" fmla="*/ 88900 w 133350"/>
                <a:gd name="connsiteY3" fmla="*/ 88900 h 88900"/>
                <a:gd name="connsiteX4" fmla="*/ 0 w 133350"/>
                <a:gd name="connsiteY4" fmla="*/ 8890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88900">
                  <a:moveTo>
                    <a:pt x="0" y="0"/>
                  </a:moveTo>
                  <a:lnTo>
                    <a:pt x="88900" y="0"/>
                  </a:lnTo>
                  <a:cubicBezTo>
                    <a:pt x="113449" y="0"/>
                    <a:pt x="133350" y="19901"/>
                    <a:pt x="133350" y="44450"/>
                  </a:cubicBezTo>
                  <a:cubicBezTo>
                    <a:pt x="133350" y="68999"/>
                    <a:pt x="113449" y="88900"/>
                    <a:pt x="88900" y="88900"/>
                  </a:cubicBezTo>
                  <a:lnTo>
                    <a:pt x="0" y="88900"/>
                  </a:lnTo>
                  <a:close/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17" name="Freeform: Shape 2116">
              <a:extLst>
                <a:ext uri="{FF2B5EF4-FFF2-40B4-BE49-F238E27FC236}">
                  <a16:creationId xmlns:a16="http://schemas.microsoft.com/office/drawing/2014/main" id="{A8C29045-369D-4AAE-B4D8-FDF4D031D867}"/>
                </a:ext>
              </a:extLst>
            </p:cNvPr>
            <p:cNvSpPr/>
            <p:nvPr/>
          </p:nvSpPr>
          <p:spPr>
            <a:xfrm>
              <a:off x="1571625" y="4416713"/>
              <a:ext cx="144463" cy="88900"/>
            </a:xfrm>
            <a:custGeom>
              <a:avLst/>
              <a:gdLst>
                <a:gd name="connsiteX0" fmla="*/ 0 w 144462"/>
                <a:gd name="connsiteY0" fmla="*/ 0 h 88900"/>
                <a:gd name="connsiteX1" fmla="*/ 100013 w 144462"/>
                <a:gd name="connsiteY1" fmla="*/ 0 h 88900"/>
                <a:gd name="connsiteX2" fmla="*/ 144463 w 144462"/>
                <a:gd name="connsiteY2" fmla="*/ 44450 h 88900"/>
                <a:gd name="connsiteX3" fmla="*/ 100013 w 144462"/>
                <a:gd name="connsiteY3" fmla="*/ 88900 h 88900"/>
                <a:gd name="connsiteX4" fmla="*/ 0 w 144462"/>
                <a:gd name="connsiteY4" fmla="*/ 8890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62" h="88900">
                  <a:moveTo>
                    <a:pt x="0" y="0"/>
                  </a:moveTo>
                  <a:lnTo>
                    <a:pt x="100013" y="0"/>
                  </a:lnTo>
                  <a:cubicBezTo>
                    <a:pt x="124562" y="0"/>
                    <a:pt x="144463" y="19901"/>
                    <a:pt x="144463" y="44450"/>
                  </a:cubicBezTo>
                  <a:cubicBezTo>
                    <a:pt x="144463" y="68999"/>
                    <a:pt x="124562" y="88900"/>
                    <a:pt x="100013" y="88900"/>
                  </a:cubicBezTo>
                  <a:lnTo>
                    <a:pt x="0" y="88900"/>
                  </a:lnTo>
                  <a:close/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18" name="Graphic 1648">
            <a:extLst>
              <a:ext uri="{FF2B5EF4-FFF2-40B4-BE49-F238E27FC236}">
                <a16:creationId xmlns:a16="http://schemas.microsoft.com/office/drawing/2014/main" id="{A6D61C0E-D4C4-4314-AAEA-C98A79F61F44}"/>
              </a:ext>
            </a:extLst>
          </p:cNvPr>
          <p:cNvGrpSpPr/>
          <p:nvPr/>
        </p:nvGrpSpPr>
        <p:grpSpPr>
          <a:xfrm>
            <a:off x="3761339" y="4937849"/>
            <a:ext cx="266700" cy="266700"/>
            <a:chOff x="1504950" y="4933372"/>
            <a:chExt cx="266700" cy="266700"/>
          </a:xfrm>
        </p:grpSpPr>
        <p:sp>
          <p:nvSpPr>
            <p:cNvPr id="2119" name="Freeform: Shape 2118">
              <a:extLst>
                <a:ext uri="{FF2B5EF4-FFF2-40B4-BE49-F238E27FC236}">
                  <a16:creationId xmlns:a16="http://schemas.microsoft.com/office/drawing/2014/main" id="{441A9A94-53FD-4E8B-8DC1-DD33118B4C71}"/>
                </a:ext>
              </a:extLst>
            </p:cNvPr>
            <p:cNvSpPr/>
            <p:nvPr/>
          </p:nvSpPr>
          <p:spPr>
            <a:xfrm>
              <a:off x="1549400" y="5122285"/>
              <a:ext cx="177800" cy="22225"/>
            </a:xfrm>
            <a:custGeom>
              <a:avLst/>
              <a:gdLst>
                <a:gd name="connsiteX0" fmla="*/ 0 w 177800"/>
                <a:gd name="connsiteY0" fmla="*/ 27781 h 22225"/>
                <a:gd name="connsiteX1" fmla="*/ 27781 w 177800"/>
                <a:gd name="connsiteY1" fmla="*/ 0 h 22225"/>
                <a:gd name="connsiteX2" fmla="*/ 177800 w 177800"/>
                <a:gd name="connsiteY2" fmla="*/ 0 h 2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22225">
                  <a:moveTo>
                    <a:pt x="0" y="27781"/>
                  </a:moveTo>
                  <a:cubicBezTo>
                    <a:pt x="0" y="12438"/>
                    <a:pt x="12438" y="0"/>
                    <a:pt x="27781" y="0"/>
                  </a:cubicBezTo>
                  <a:lnTo>
                    <a:pt x="177800" y="0"/>
                  </a:lnTo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20" name="Freeform: Shape 2119">
              <a:extLst>
                <a:ext uri="{FF2B5EF4-FFF2-40B4-BE49-F238E27FC236}">
                  <a16:creationId xmlns:a16="http://schemas.microsoft.com/office/drawing/2014/main" id="{BFA83EDC-B3E5-4E5C-B4C7-F05752DB6B7A}"/>
                </a:ext>
              </a:extLst>
            </p:cNvPr>
            <p:cNvSpPr/>
            <p:nvPr/>
          </p:nvSpPr>
          <p:spPr>
            <a:xfrm>
              <a:off x="1549400" y="4955597"/>
              <a:ext cx="177800" cy="222250"/>
            </a:xfrm>
            <a:custGeom>
              <a:avLst/>
              <a:gdLst>
                <a:gd name="connsiteX0" fmla="*/ 27781 w 177800"/>
                <a:gd name="connsiteY0" fmla="*/ 0 h 222250"/>
                <a:gd name="connsiteX1" fmla="*/ 177800 w 177800"/>
                <a:gd name="connsiteY1" fmla="*/ 0 h 222250"/>
                <a:gd name="connsiteX2" fmla="*/ 177800 w 177800"/>
                <a:gd name="connsiteY2" fmla="*/ 222250 h 222250"/>
                <a:gd name="connsiteX3" fmla="*/ 27781 w 177800"/>
                <a:gd name="connsiteY3" fmla="*/ 222250 h 222250"/>
                <a:gd name="connsiteX4" fmla="*/ 0 w 177800"/>
                <a:gd name="connsiteY4" fmla="*/ 194469 h 222250"/>
                <a:gd name="connsiteX5" fmla="*/ 0 w 177800"/>
                <a:gd name="connsiteY5" fmla="*/ 27781 h 222250"/>
                <a:gd name="connsiteX6" fmla="*/ 27781 w 177800"/>
                <a:gd name="connsiteY6" fmla="*/ 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800" h="222250">
                  <a:moveTo>
                    <a:pt x="27781" y="0"/>
                  </a:moveTo>
                  <a:lnTo>
                    <a:pt x="177800" y="0"/>
                  </a:lnTo>
                  <a:lnTo>
                    <a:pt x="177800" y="222250"/>
                  </a:lnTo>
                  <a:lnTo>
                    <a:pt x="27781" y="222250"/>
                  </a:lnTo>
                  <a:cubicBezTo>
                    <a:pt x="12438" y="222250"/>
                    <a:pt x="0" y="209812"/>
                    <a:pt x="0" y="194469"/>
                  </a:cubicBezTo>
                  <a:lnTo>
                    <a:pt x="0" y="27781"/>
                  </a:lnTo>
                  <a:cubicBezTo>
                    <a:pt x="0" y="12438"/>
                    <a:pt x="12438" y="0"/>
                    <a:pt x="27781" y="0"/>
                  </a:cubicBezTo>
                  <a:close/>
                </a:path>
              </a:pathLst>
            </a:custGeom>
            <a:noFill/>
            <a:ln w="2222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121" name="Graphic 1650">
            <a:extLst>
              <a:ext uri="{FF2B5EF4-FFF2-40B4-BE49-F238E27FC236}">
                <a16:creationId xmlns:a16="http://schemas.microsoft.com/office/drawing/2014/main" id="{B6857463-9356-4D80-A43A-A9153765ACA0}"/>
              </a:ext>
            </a:extLst>
          </p:cNvPr>
          <p:cNvSpPr/>
          <p:nvPr/>
        </p:nvSpPr>
        <p:spPr>
          <a:xfrm>
            <a:off x="3816902" y="5641401"/>
            <a:ext cx="155575" cy="200025"/>
          </a:xfrm>
          <a:custGeom>
            <a:avLst/>
            <a:gdLst>
              <a:gd name="connsiteX0" fmla="*/ 155575 w 155575"/>
              <a:gd name="connsiteY0" fmla="*/ 200025 h 200025"/>
              <a:gd name="connsiteX1" fmla="*/ 77788 w 155575"/>
              <a:gd name="connsiteY1" fmla="*/ 144463 h 200025"/>
              <a:gd name="connsiteX2" fmla="*/ 0 w 155575"/>
              <a:gd name="connsiteY2" fmla="*/ 200025 h 200025"/>
              <a:gd name="connsiteX3" fmla="*/ 0 w 155575"/>
              <a:gd name="connsiteY3" fmla="*/ 22225 h 200025"/>
              <a:gd name="connsiteX4" fmla="*/ 22225 w 155575"/>
              <a:gd name="connsiteY4" fmla="*/ 0 h 200025"/>
              <a:gd name="connsiteX5" fmla="*/ 133350 w 155575"/>
              <a:gd name="connsiteY5" fmla="*/ 0 h 200025"/>
              <a:gd name="connsiteX6" fmla="*/ 155575 w 155575"/>
              <a:gd name="connsiteY6" fmla="*/ 2222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575" h="200025">
                <a:moveTo>
                  <a:pt x="155575" y="200025"/>
                </a:moveTo>
                <a:lnTo>
                  <a:pt x="77788" y="144463"/>
                </a:lnTo>
                <a:lnTo>
                  <a:pt x="0" y="200025"/>
                </a:lnTo>
                <a:lnTo>
                  <a:pt x="0" y="22225"/>
                </a:lnTo>
                <a:cubicBezTo>
                  <a:pt x="0" y="9950"/>
                  <a:pt x="9950" y="0"/>
                  <a:pt x="22225" y="0"/>
                </a:cubicBezTo>
                <a:lnTo>
                  <a:pt x="133350" y="0"/>
                </a:lnTo>
                <a:cubicBezTo>
                  <a:pt x="145625" y="0"/>
                  <a:pt x="155575" y="9950"/>
                  <a:pt x="155575" y="22225"/>
                </a:cubicBezTo>
                <a:close/>
              </a:path>
            </a:pathLst>
          </a:custGeom>
          <a:noFill/>
          <a:ln w="222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sp>
        <p:nvSpPr>
          <p:cNvPr id="1677" name="Graphic 1675">
            <a:extLst>
              <a:ext uri="{FF2B5EF4-FFF2-40B4-BE49-F238E27FC236}">
                <a16:creationId xmlns:a16="http://schemas.microsoft.com/office/drawing/2014/main" id="{9B278CA3-1758-4D74-BE90-482638C1450A}"/>
              </a:ext>
            </a:extLst>
          </p:cNvPr>
          <p:cNvSpPr/>
          <p:nvPr/>
        </p:nvSpPr>
        <p:spPr>
          <a:xfrm>
            <a:off x="4501816" y="6288520"/>
            <a:ext cx="57150" cy="114300"/>
          </a:xfrm>
          <a:custGeom>
            <a:avLst/>
            <a:gdLst>
              <a:gd name="connsiteX0" fmla="*/ 0 w 57150"/>
              <a:gd name="connsiteY0" fmla="*/ 114300 h 114300"/>
              <a:gd name="connsiteX1" fmla="*/ 57150 w 57150"/>
              <a:gd name="connsiteY1" fmla="*/ 57150 h 114300"/>
              <a:gd name="connsiteX2" fmla="*/ 0 w 57150"/>
              <a:gd name="connsiteY2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0" h="114300">
                <a:moveTo>
                  <a:pt x="0" y="114300"/>
                </a:moveTo>
                <a:lnTo>
                  <a:pt x="57150" y="57150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122" name="Graphic 1657">
            <a:extLst>
              <a:ext uri="{FF2B5EF4-FFF2-40B4-BE49-F238E27FC236}">
                <a16:creationId xmlns:a16="http://schemas.microsoft.com/office/drawing/2014/main" id="{8D7593B9-96D6-493B-8F83-B00568AE4433}"/>
              </a:ext>
            </a:extLst>
          </p:cNvPr>
          <p:cNvGrpSpPr/>
          <p:nvPr/>
        </p:nvGrpSpPr>
        <p:grpSpPr>
          <a:xfrm>
            <a:off x="4416091" y="424872"/>
            <a:ext cx="228600" cy="228600"/>
            <a:chOff x="1965325" y="426027"/>
            <a:chExt cx="228600" cy="228600"/>
          </a:xfrm>
        </p:grpSpPr>
        <p:sp>
          <p:nvSpPr>
            <p:cNvPr id="2123" name="Freeform: Shape 2122">
              <a:extLst>
                <a:ext uri="{FF2B5EF4-FFF2-40B4-BE49-F238E27FC236}">
                  <a16:creationId xmlns:a16="http://schemas.microsoft.com/office/drawing/2014/main" id="{F6AD77CA-9AAC-4EED-AF97-3C43C868735C}"/>
                </a:ext>
              </a:extLst>
            </p:cNvPr>
            <p:cNvSpPr/>
            <p:nvPr/>
          </p:nvSpPr>
          <p:spPr>
            <a:xfrm>
              <a:off x="2032000" y="549852"/>
              <a:ext cx="95250" cy="47625"/>
            </a:xfrm>
            <a:custGeom>
              <a:avLst/>
              <a:gdLst>
                <a:gd name="connsiteX0" fmla="*/ 0 w 95250"/>
                <a:gd name="connsiteY0" fmla="*/ 0 h 47625"/>
                <a:gd name="connsiteX1" fmla="*/ 47625 w 95250"/>
                <a:gd name="connsiteY1" fmla="*/ 47625 h 47625"/>
                <a:gd name="connsiteX2" fmla="*/ 95250 w 95250"/>
                <a:gd name="connsiteY2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47625" y="47625"/>
                  </a:lnTo>
                  <a:lnTo>
                    <a:pt x="9525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24" name="Freeform: Shape 2123">
              <a:extLst>
                <a:ext uri="{FF2B5EF4-FFF2-40B4-BE49-F238E27FC236}">
                  <a16:creationId xmlns:a16="http://schemas.microsoft.com/office/drawing/2014/main" id="{254414F8-D26A-4417-9CBE-5D9D57F235B4}"/>
                </a:ext>
              </a:extLst>
            </p:cNvPr>
            <p:cNvSpPr/>
            <p:nvPr/>
          </p:nvSpPr>
          <p:spPr>
            <a:xfrm>
              <a:off x="2032000" y="483177"/>
              <a:ext cx="95250" cy="47625"/>
            </a:xfrm>
            <a:custGeom>
              <a:avLst/>
              <a:gdLst>
                <a:gd name="connsiteX0" fmla="*/ 0 w 95250"/>
                <a:gd name="connsiteY0" fmla="*/ 0 h 47625"/>
                <a:gd name="connsiteX1" fmla="*/ 47625 w 95250"/>
                <a:gd name="connsiteY1" fmla="*/ 47625 h 47625"/>
                <a:gd name="connsiteX2" fmla="*/ 95250 w 95250"/>
                <a:gd name="connsiteY2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47625" y="47625"/>
                  </a:lnTo>
                  <a:lnTo>
                    <a:pt x="9525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25" name="Graphic 1659">
            <a:extLst>
              <a:ext uri="{FF2B5EF4-FFF2-40B4-BE49-F238E27FC236}">
                <a16:creationId xmlns:a16="http://schemas.microsoft.com/office/drawing/2014/main" id="{3F23C663-B5A9-4697-8869-BF44BB68E324}"/>
              </a:ext>
            </a:extLst>
          </p:cNvPr>
          <p:cNvGrpSpPr/>
          <p:nvPr/>
        </p:nvGrpSpPr>
        <p:grpSpPr>
          <a:xfrm>
            <a:off x="4416091" y="1071995"/>
            <a:ext cx="228600" cy="228600"/>
            <a:chOff x="1965325" y="1080654"/>
            <a:chExt cx="228600" cy="228600"/>
          </a:xfrm>
        </p:grpSpPr>
        <p:sp>
          <p:nvSpPr>
            <p:cNvPr id="2126" name="Freeform: Shape 2125">
              <a:extLst>
                <a:ext uri="{FF2B5EF4-FFF2-40B4-BE49-F238E27FC236}">
                  <a16:creationId xmlns:a16="http://schemas.microsoft.com/office/drawing/2014/main" id="{82840E96-F1EE-4BDB-BFFD-0F9F43DCA626}"/>
                </a:ext>
              </a:extLst>
            </p:cNvPr>
            <p:cNvSpPr/>
            <p:nvPr/>
          </p:nvSpPr>
          <p:spPr>
            <a:xfrm>
              <a:off x="1974850" y="1109229"/>
              <a:ext cx="209550" cy="171450"/>
            </a:xfrm>
            <a:custGeom>
              <a:avLst/>
              <a:gdLst>
                <a:gd name="connsiteX0" fmla="*/ 209550 w 209550"/>
                <a:gd name="connsiteY0" fmla="*/ 152400 h 171450"/>
                <a:gd name="connsiteX1" fmla="*/ 190500 w 209550"/>
                <a:gd name="connsiteY1" fmla="*/ 171450 h 171450"/>
                <a:gd name="connsiteX2" fmla="*/ 19050 w 209550"/>
                <a:gd name="connsiteY2" fmla="*/ 171450 h 171450"/>
                <a:gd name="connsiteX3" fmla="*/ 0 w 209550"/>
                <a:gd name="connsiteY3" fmla="*/ 152400 h 171450"/>
                <a:gd name="connsiteX4" fmla="*/ 0 w 209550"/>
                <a:gd name="connsiteY4" fmla="*/ 47625 h 171450"/>
                <a:gd name="connsiteX5" fmla="*/ 19050 w 209550"/>
                <a:gd name="connsiteY5" fmla="*/ 28575 h 171450"/>
                <a:gd name="connsiteX6" fmla="*/ 57150 w 209550"/>
                <a:gd name="connsiteY6" fmla="*/ 28575 h 171450"/>
                <a:gd name="connsiteX7" fmla="*/ 76200 w 209550"/>
                <a:gd name="connsiteY7" fmla="*/ 0 h 171450"/>
                <a:gd name="connsiteX8" fmla="*/ 133350 w 209550"/>
                <a:gd name="connsiteY8" fmla="*/ 0 h 171450"/>
                <a:gd name="connsiteX9" fmla="*/ 152400 w 209550"/>
                <a:gd name="connsiteY9" fmla="*/ 28575 h 171450"/>
                <a:gd name="connsiteX10" fmla="*/ 190500 w 209550"/>
                <a:gd name="connsiteY10" fmla="*/ 28575 h 171450"/>
                <a:gd name="connsiteX11" fmla="*/ 209550 w 209550"/>
                <a:gd name="connsiteY11" fmla="*/ 476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550" h="171450">
                  <a:moveTo>
                    <a:pt x="209550" y="152400"/>
                  </a:moveTo>
                  <a:cubicBezTo>
                    <a:pt x="209550" y="162921"/>
                    <a:pt x="201021" y="171450"/>
                    <a:pt x="190500" y="171450"/>
                  </a:cubicBez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47625"/>
                  </a:lnTo>
                  <a:cubicBezTo>
                    <a:pt x="0" y="37104"/>
                    <a:pt x="8529" y="28575"/>
                    <a:pt x="19050" y="28575"/>
                  </a:cubicBezTo>
                  <a:lnTo>
                    <a:pt x="57150" y="28575"/>
                  </a:lnTo>
                  <a:lnTo>
                    <a:pt x="76200" y="0"/>
                  </a:lnTo>
                  <a:lnTo>
                    <a:pt x="133350" y="0"/>
                  </a:lnTo>
                  <a:lnTo>
                    <a:pt x="152400" y="28575"/>
                  </a:lnTo>
                  <a:lnTo>
                    <a:pt x="190500" y="28575"/>
                  </a:lnTo>
                  <a:cubicBezTo>
                    <a:pt x="201021" y="28575"/>
                    <a:pt x="209550" y="37104"/>
                    <a:pt x="209550" y="476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27" name="Freeform: Shape 2126">
              <a:extLst>
                <a:ext uri="{FF2B5EF4-FFF2-40B4-BE49-F238E27FC236}">
                  <a16:creationId xmlns:a16="http://schemas.microsoft.com/office/drawing/2014/main" id="{402F19BE-D026-4B39-9948-930990F331C2}"/>
                </a:ext>
              </a:extLst>
            </p:cNvPr>
            <p:cNvSpPr/>
            <p:nvPr/>
          </p:nvSpPr>
          <p:spPr>
            <a:xfrm>
              <a:off x="2041525" y="1166379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28" name="Graphic 1661">
            <a:extLst>
              <a:ext uri="{FF2B5EF4-FFF2-40B4-BE49-F238E27FC236}">
                <a16:creationId xmlns:a16="http://schemas.microsoft.com/office/drawing/2014/main" id="{2EF9FEDC-F04A-4113-A08A-F7E83C379FC3}"/>
              </a:ext>
            </a:extLst>
          </p:cNvPr>
          <p:cNvGrpSpPr/>
          <p:nvPr/>
        </p:nvGrpSpPr>
        <p:grpSpPr>
          <a:xfrm>
            <a:off x="4416091" y="1698336"/>
            <a:ext cx="228600" cy="228600"/>
            <a:chOff x="1965325" y="1735281"/>
            <a:chExt cx="228600" cy="228600"/>
          </a:xfrm>
        </p:grpSpPr>
        <p:sp>
          <p:nvSpPr>
            <p:cNvPr id="2129" name="Freeform: Shape 2128">
              <a:extLst>
                <a:ext uri="{FF2B5EF4-FFF2-40B4-BE49-F238E27FC236}">
                  <a16:creationId xmlns:a16="http://schemas.microsoft.com/office/drawing/2014/main" id="{7E50C198-714C-486E-9E2A-A517EC207DC9}"/>
                </a:ext>
              </a:extLst>
            </p:cNvPr>
            <p:cNvSpPr/>
            <p:nvPr/>
          </p:nvSpPr>
          <p:spPr>
            <a:xfrm>
              <a:off x="1974850" y="1744806"/>
              <a:ext cx="209550" cy="209550"/>
            </a:xfrm>
            <a:custGeom>
              <a:avLst/>
              <a:gdLst>
                <a:gd name="connsiteX0" fmla="*/ 0 w 209550"/>
                <a:gd name="connsiteY0" fmla="*/ 0 h 209550"/>
                <a:gd name="connsiteX1" fmla="*/ 209550 w 209550"/>
                <a:gd name="connsiteY1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09550">
                  <a:moveTo>
                    <a:pt x="0" y="0"/>
                  </a:moveTo>
                  <a:lnTo>
                    <a:pt x="209550" y="2095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30" name="Freeform: Shape 2129">
              <a:extLst>
                <a:ext uri="{FF2B5EF4-FFF2-40B4-BE49-F238E27FC236}">
                  <a16:creationId xmlns:a16="http://schemas.microsoft.com/office/drawing/2014/main" id="{9BD810DE-F8B6-4046-B6DB-02089261E10F}"/>
                </a:ext>
              </a:extLst>
            </p:cNvPr>
            <p:cNvSpPr/>
            <p:nvPr/>
          </p:nvSpPr>
          <p:spPr>
            <a:xfrm>
              <a:off x="1974850" y="1763856"/>
              <a:ext cx="209550" cy="171450"/>
            </a:xfrm>
            <a:custGeom>
              <a:avLst/>
              <a:gdLst>
                <a:gd name="connsiteX0" fmla="*/ 190500 w 209550"/>
                <a:gd name="connsiteY0" fmla="*/ 171450 h 171450"/>
                <a:gd name="connsiteX1" fmla="*/ 19050 w 209550"/>
                <a:gd name="connsiteY1" fmla="*/ 171450 h 171450"/>
                <a:gd name="connsiteX2" fmla="*/ 0 w 209550"/>
                <a:gd name="connsiteY2" fmla="*/ 152400 h 171450"/>
                <a:gd name="connsiteX3" fmla="*/ 0 w 209550"/>
                <a:gd name="connsiteY3" fmla="*/ 47625 h 171450"/>
                <a:gd name="connsiteX4" fmla="*/ 19050 w 209550"/>
                <a:gd name="connsiteY4" fmla="*/ 28575 h 171450"/>
                <a:gd name="connsiteX5" fmla="*/ 47625 w 209550"/>
                <a:gd name="connsiteY5" fmla="*/ 28575 h 171450"/>
                <a:gd name="connsiteX6" fmla="*/ 76200 w 209550"/>
                <a:gd name="connsiteY6" fmla="*/ 0 h 171450"/>
                <a:gd name="connsiteX7" fmla="*/ 133350 w 209550"/>
                <a:gd name="connsiteY7" fmla="*/ 0 h 171450"/>
                <a:gd name="connsiteX8" fmla="*/ 152400 w 209550"/>
                <a:gd name="connsiteY8" fmla="*/ 28575 h 171450"/>
                <a:gd name="connsiteX9" fmla="*/ 190500 w 209550"/>
                <a:gd name="connsiteY9" fmla="*/ 28575 h 171450"/>
                <a:gd name="connsiteX10" fmla="*/ 209550 w 209550"/>
                <a:gd name="connsiteY10" fmla="*/ 47625 h 171450"/>
                <a:gd name="connsiteX11" fmla="*/ 209550 w 209550"/>
                <a:gd name="connsiteY11" fmla="*/ 136589 h 171450"/>
                <a:gd name="connsiteX12" fmla="*/ 136017 w 209550"/>
                <a:gd name="connsiteY12" fmla="*/ 116967 h 171450"/>
                <a:gd name="connsiteX13" fmla="*/ 83058 w 209550"/>
                <a:gd name="connsiteY13" fmla="*/ 126895 h 171450"/>
                <a:gd name="connsiteX14" fmla="*/ 73130 w 209550"/>
                <a:gd name="connsiteY14" fmla="*/ 73936 h 171450"/>
                <a:gd name="connsiteX15" fmla="*/ 83058 w 209550"/>
                <a:gd name="connsiteY15" fmla="*/ 6400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550" h="171450">
                  <a:moveTo>
                    <a:pt x="190500" y="171450"/>
                  </a:move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47625"/>
                  </a:lnTo>
                  <a:cubicBezTo>
                    <a:pt x="0" y="37104"/>
                    <a:pt x="8529" y="28575"/>
                    <a:pt x="19050" y="28575"/>
                  </a:cubicBezTo>
                  <a:lnTo>
                    <a:pt x="47625" y="28575"/>
                  </a:lnTo>
                  <a:moveTo>
                    <a:pt x="76200" y="0"/>
                  </a:moveTo>
                  <a:lnTo>
                    <a:pt x="133350" y="0"/>
                  </a:lnTo>
                  <a:lnTo>
                    <a:pt x="152400" y="28575"/>
                  </a:lnTo>
                  <a:lnTo>
                    <a:pt x="190500" y="28575"/>
                  </a:lnTo>
                  <a:cubicBezTo>
                    <a:pt x="201021" y="28575"/>
                    <a:pt x="209550" y="37104"/>
                    <a:pt x="209550" y="47625"/>
                  </a:cubicBezTo>
                  <a:lnTo>
                    <a:pt x="209550" y="136589"/>
                  </a:lnTo>
                  <a:moveTo>
                    <a:pt x="136017" y="116967"/>
                  </a:moveTo>
                  <a:cubicBezTo>
                    <a:pt x="124134" y="134333"/>
                    <a:pt x="100424" y="138778"/>
                    <a:pt x="83058" y="126895"/>
                  </a:cubicBezTo>
                  <a:cubicBezTo>
                    <a:pt x="65692" y="115012"/>
                    <a:pt x="61247" y="91302"/>
                    <a:pt x="73130" y="73936"/>
                  </a:cubicBezTo>
                  <a:cubicBezTo>
                    <a:pt x="75796" y="70040"/>
                    <a:pt x="79162" y="66674"/>
                    <a:pt x="83058" y="64008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31" name="Graphic 1663">
            <a:extLst>
              <a:ext uri="{FF2B5EF4-FFF2-40B4-BE49-F238E27FC236}">
                <a16:creationId xmlns:a16="http://schemas.microsoft.com/office/drawing/2014/main" id="{A278DC10-DE46-4D8D-BF8C-73381B8A7823}"/>
              </a:ext>
            </a:extLst>
          </p:cNvPr>
          <p:cNvGrpSpPr/>
          <p:nvPr/>
        </p:nvGrpSpPr>
        <p:grpSpPr>
          <a:xfrm>
            <a:off x="4416091" y="2338243"/>
            <a:ext cx="228600" cy="228600"/>
            <a:chOff x="1965325" y="2389908"/>
            <a:chExt cx="228600" cy="228600"/>
          </a:xfrm>
        </p:grpSpPr>
        <p:sp>
          <p:nvSpPr>
            <p:cNvPr id="2132" name="Freeform: Shape 2131">
              <a:extLst>
                <a:ext uri="{FF2B5EF4-FFF2-40B4-BE49-F238E27FC236}">
                  <a16:creationId xmlns:a16="http://schemas.microsoft.com/office/drawing/2014/main" id="{9CD207BE-4FE5-4839-8872-12F213EA42E2}"/>
                </a:ext>
              </a:extLst>
            </p:cNvPr>
            <p:cNvSpPr/>
            <p:nvPr/>
          </p:nvSpPr>
          <p:spPr>
            <a:xfrm>
              <a:off x="1984375" y="2428008"/>
              <a:ext cx="190500" cy="152400"/>
            </a:xfrm>
            <a:custGeom>
              <a:avLst/>
              <a:gdLst>
                <a:gd name="connsiteX0" fmla="*/ 0 w 190500"/>
                <a:gd name="connsiteY0" fmla="*/ 115253 h 152400"/>
                <a:gd name="connsiteX1" fmla="*/ 37148 w 190500"/>
                <a:gd name="connsiteY1" fmla="*/ 152400 h 152400"/>
                <a:gd name="connsiteX2" fmla="*/ 0 w 190500"/>
                <a:gd name="connsiteY2" fmla="*/ 76676 h 152400"/>
                <a:gd name="connsiteX3" fmla="*/ 75724 w 190500"/>
                <a:gd name="connsiteY3" fmla="*/ 152400 h 152400"/>
                <a:gd name="connsiteX4" fmla="*/ 0 w 190500"/>
                <a:gd name="connsiteY4" fmla="*/ 38100 h 152400"/>
                <a:gd name="connsiteX5" fmla="*/ 0 w 190500"/>
                <a:gd name="connsiteY5" fmla="*/ 19050 h 152400"/>
                <a:gd name="connsiteX6" fmla="*/ 19050 w 190500"/>
                <a:gd name="connsiteY6" fmla="*/ 0 h 152400"/>
                <a:gd name="connsiteX7" fmla="*/ 171450 w 190500"/>
                <a:gd name="connsiteY7" fmla="*/ 0 h 152400"/>
                <a:gd name="connsiteX8" fmla="*/ 190500 w 190500"/>
                <a:gd name="connsiteY8" fmla="*/ 19050 h 152400"/>
                <a:gd name="connsiteX9" fmla="*/ 190500 w 190500"/>
                <a:gd name="connsiteY9" fmla="*/ 133350 h 152400"/>
                <a:gd name="connsiteX10" fmla="*/ 171450 w 190500"/>
                <a:gd name="connsiteY10" fmla="*/ 152400 h 152400"/>
                <a:gd name="connsiteX11" fmla="*/ 114300 w 190500"/>
                <a:gd name="connsiteY11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500" h="152400">
                  <a:moveTo>
                    <a:pt x="0" y="115253"/>
                  </a:moveTo>
                  <a:cubicBezTo>
                    <a:pt x="18710" y="119068"/>
                    <a:pt x="33332" y="133690"/>
                    <a:pt x="37148" y="152400"/>
                  </a:cubicBezTo>
                  <a:moveTo>
                    <a:pt x="0" y="76676"/>
                  </a:moveTo>
                  <a:cubicBezTo>
                    <a:pt x="39842" y="81107"/>
                    <a:pt x="71293" y="112558"/>
                    <a:pt x="75724" y="152400"/>
                  </a:cubicBezTo>
                  <a:moveTo>
                    <a:pt x="0" y="38100"/>
                  </a:move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171450" y="0"/>
                  </a:lnTo>
                  <a:cubicBezTo>
                    <a:pt x="181971" y="0"/>
                    <a:pt x="190500" y="8529"/>
                    <a:pt x="190500" y="19050"/>
                  </a:cubicBezTo>
                  <a:lnTo>
                    <a:pt x="190500" y="133350"/>
                  </a:lnTo>
                  <a:cubicBezTo>
                    <a:pt x="190500" y="143871"/>
                    <a:pt x="181971" y="152400"/>
                    <a:pt x="171450" y="152400"/>
                  </a:cubicBezTo>
                  <a:lnTo>
                    <a:pt x="114300" y="1524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33" name="Freeform: Shape 2132">
              <a:extLst>
                <a:ext uri="{FF2B5EF4-FFF2-40B4-BE49-F238E27FC236}">
                  <a16:creationId xmlns:a16="http://schemas.microsoft.com/office/drawing/2014/main" id="{E7BFE36D-EFF6-4048-9338-EC43129E81C7}"/>
                </a:ext>
              </a:extLst>
            </p:cNvPr>
            <p:cNvSpPr/>
            <p:nvPr/>
          </p:nvSpPr>
          <p:spPr>
            <a:xfrm>
              <a:off x="1984375" y="2580408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134" name="Graphic 1665">
            <a:extLst>
              <a:ext uri="{FF2B5EF4-FFF2-40B4-BE49-F238E27FC236}">
                <a16:creationId xmlns:a16="http://schemas.microsoft.com/office/drawing/2014/main" id="{78DD895B-0453-45A7-9F0A-6BE80806EC12}"/>
              </a:ext>
            </a:extLst>
          </p:cNvPr>
          <p:cNvSpPr/>
          <p:nvPr/>
        </p:nvSpPr>
        <p:spPr>
          <a:xfrm>
            <a:off x="4454191" y="3033135"/>
            <a:ext cx="152400" cy="104775"/>
          </a:xfrm>
          <a:custGeom>
            <a:avLst/>
            <a:gdLst>
              <a:gd name="connsiteX0" fmla="*/ 152400 w 152400"/>
              <a:gd name="connsiteY0" fmla="*/ 0 h 104775"/>
              <a:gd name="connsiteX1" fmla="*/ 47625 w 152400"/>
              <a:gd name="connsiteY1" fmla="*/ 104775 h 104775"/>
              <a:gd name="connsiteX2" fmla="*/ 0 w 152400"/>
              <a:gd name="connsiteY2" fmla="*/ 5715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400" h="104775">
                <a:moveTo>
                  <a:pt x="152400" y="0"/>
                </a:moveTo>
                <a:lnTo>
                  <a:pt x="47625" y="104775"/>
                </a:lnTo>
                <a:lnTo>
                  <a:pt x="0" y="57150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135" name="Graphic 1667">
            <a:extLst>
              <a:ext uri="{FF2B5EF4-FFF2-40B4-BE49-F238E27FC236}">
                <a16:creationId xmlns:a16="http://schemas.microsoft.com/office/drawing/2014/main" id="{090B1A1E-388B-4E99-83EA-7A741C23E2A9}"/>
              </a:ext>
            </a:extLst>
          </p:cNvPr>
          <p:cNvGrpSpPr/>
          <p:nvPr/>
        </p:nvGrpSpPr>
        <p:grpSpPr>
          <a:xfrm>
            <a:off x="4416091" y="3629025"/>
            <a:ext cx="228600" cy="228600"/>
            <a:chOff x="1965325" y="3699162"/>
            <a:chExt cx="228600" cy="228600"/>
          </a:xfrm>
        </p:grpSpPr>
        <p:sp>
          <p:nvSpPr>
            <p:cNvPr id="2136" name="Freeform: Shape 2135">
              <a:extLst>
                <a:ext uri="{FF2B5EF4-FFF2-40B4-BE49-F238E27FC236}">
                  <a16:creationId xmlns:a16="http://schemas.microsoft.com/office/drawing/2014/main" id="{C3632F82-5C9C-43CD-B20B-C560F7421EF2}"/>
                </a:ext>
              </a:extLst>
            </p:cNvPr>
            <p:cNvSpPr/>
            <p:nvPr/>
          </p:nvSpPr>
          <p:spPr>
            <a:xfrm>
              <a:off x="1984375" y="3718158"/>
              <a:ext cx="180975" cy="190500"/>
            </a:xfrm>
            <a:custGeom>
              <a:avLst/>
              <a:gdLst>
                <a:gd name="connsiteX0" fmla="*/ 190500 w 180975"/>
                <a:gd name="connsiteY0" fmla="*/ 86541 h 190500"/>
                <a:gd name="connsiteX1" fmla="*/ 190500 w 180975"/>
                <a:gd name="connsiteY1" fmla="*/ 95304 h 190500"/>
                <a:gd name="connsiteX2" fmla="*/ 95196 w 180975"/>
                <a:gd name="connsiteY2" fmla="*/ 190500 h 190500"/>
                <a:gd name="connsiteX3" fmla="*/ 0 w 180975"/>
                <a:gd name="connsiteY3" fmla="*/ 95196 h 190500"/>
                <a:gd name="connsiteX4" fmla="*/ 95304 w 180975"/>
                <a:gd name="connsiteY4" fmla="*/ 0 h 190500"/>
                <a:gd name="connsiteX5" fmla="*/ 134017 w 180975"/>
                <a:gd name="connsiteY5" fmla="*/ 824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975" h="190500">
                  <a:moveTo>
                    <a:pt x="190500" y="86541"/>
                  </a:moveTo>
                  <a:lnTo>
                    <a:pt x="190500" y="95304"/>
                  </a:lnTo>
                  <a:cubicBezTo>
                    <a:pt x="190470" y="147910"/>
                    <a:pt x="147801" y="190530"/>
                    <a:pt x="95196" y="190500"/>
                  </a:cubicBezTo>
                  <a:cubicBezTo>
                    <a:pt x="42590" y="190470"/>
                    <a:pt x="-30" y="147801"/>
                    <a:pt x="0" y="95196"/>
                  </a:cubicBezTo>
                  <a:cubicBezTo>
                    <a:pt x="30" y="42590"/>
                    <a:pt x="42699" y="-30"/>
                    <a:pt x="95304" y="0"/>
                  </a:cubicBezTo>
                  <a:cubicBezTo>
                    <a:pt x="108644" y="8"/>
                    <a:pt x="121832" y="2817"/>
                    <a:pt x="134017" y="8246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37" name="Freeform: Shape 2136">
              <a:extLst>
                <a:ext uri="{FF2B5EF4-FFF2-40B4-BE49-F238E27FC236}">
                  <a16:creationId xmlns:a16="http://schemas.microsoft.com/office/drawing/2014/main" id="{F06C959E-5B2A-4865-95CA-F6EAFB10F5EE}"/>
                </a:ext>
              </a:extLst>
            </p:cNvPr>
            <p:cNvSpPr/>
            <p:nvPr/>
          </p:nvSpPr>
          <p:spPr>
            <a:xfrm>
              <a:off x="2051050" y="3737262"/>
              <a:ext cx="123825" cy="95250"/>
            </a:xfrm>
            <a:custGeom>
              <a:avLst/>
              <a:gdLst>
                <a:gd name="connsiteX0" fmla="*/ 123825 w 123825"/>
                <a:gd name="connsiteY0" fmla="*/ 0 h 95250"/>
                <a:gd name="connsiteX1" fmla="*/ 28575 w 123825"/>
                <a:gd name="connsiteY1" fmla="*/ 95345 h 95250"/>
                <a:gd name="connsiteX2" fmla="*/ 0 w 123825"/>
                <a:gd name="connsiteY2" fmla="*/ 6677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95250">
                  <a:moveTo>
                    <a:pt x="123825" y="0"/>
                  </a:moveTo>
                  <a:lnTo>
                    <a:pt x="28575" y="95345"/>
                  </a:lnTo>
                  <a:lnTo>
                    <a:pt x="0" y="6677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38" name="Graphic 1669">
            <a:extLst>
              <a:ext uri="{FF2B5EF4-FFF2-40B4-BE49-F238E27FC236}">
                <a16:creationId xmlns:a16="http://schemas.microsoft.com/office/drawing/2014/main" id="{7400C6DD-BAF2-424A-ADE4-55756C39655F}"/>
              </a:ext>
            </a:extLst>
          </p:cNvPr>
          <p:cNvGrpSpPr/>
          <p:nvPr/>
        </p:nvGrpSpPr>
        <p:grpSpPr>
          <a:xfrm>
            <a:off x="4416091" y="4286685"/>
            <a:ext cx="228600" cy="228600"/>
            <a:chOff x="1965325" y="4353789"/>
            <a:chExt cx="228600" cy="228600"/>
          </a:xfrm>
        </p:grpSpPr>
        <p:sp>
          <p:nvSpPr>
            <p:cNvPr id="2139" name="Freeform: Shape 2138">
              <a:extLst>
                <a:ext uri="{FF2B5EF4-FFF2-40B4-BE49-F238E27FC236}">
                  <a16:creationId xmlns:a16="http://schemas.microsoft.com/office/drawing/2014/main" id="{B9847090-E470-42AC-9FD1-4A1316B25CF0}"/>
                </a:ext>
              </a:extLst>
            </p:cNvPr>
            <p:cNvSpPr/>
            <p:nvPr/>
          </p:nvSpPr>
          <p:spPr>
            <a:xfrm>
              <a:off x="2051050" y="4391889"/>
              <a:ext cx="123825" cy="95250"/>
            </a:xfrm>
            <a:custGeom>
              <a:avLst/>
              <a:gdLst>
                <a:gd name="connsiteX0" fmla="*/ 0 w 123825"/>
                <a:gd name="connsiteY0" fmla="*/ 66675 h 95250"/>
                <a:gd name="connsiteX1" fmla="*/ 28575 w 123825"/>
                <a:gd name="connsiteY1" fmla="*/ 95250 h 95250"/>
                <a:gd name="connsiteX2" fmla="*/ 123825 w 123825"/>
                <a:gd name="connsiteY2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95250">
                  <a:moveTo>
                    <a:pt x="0" y="66675"/>
                  </a:moveTo>
                  <a:lnTo>
                    <a:pt x="28575" y="95250"/>
                  </a:lnTo>
                  <a:lnTo>
                    <a:pt x="123825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40" name="Freeform: Shape 2139">
              <a:extLst>
                <a:ext uri="{FF2B5EF4-FFF2-40B4-BE49-F238E27FC236}">
                  <a16:creationId xmlns:a16="http://schemas.microsoft.com/office/drawing/2014/main" id="{4405C8F1-968E-443B-93C2-9C45C6AA2C06}"/>
                </a:ext>
              </a:extLst>
            </p:cNvPr>
            <p:cNvSpPr/>
            <p:nvPr/>
          </p:nvSpPr>
          <p:spPr>
            <a:xfrm>
              <a:off x="1993900" y="4382364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171450 w 171450"/>
                <a:gd name="connsiteY1" fmla="*/ 152400 h 171450"/>
                <a:gd name="connsiteX2" fmla="*/ 152400 w 171450"/>
                <a:gd name="connsiteY2" fmla="*/ 171450 h 171450"/>
                <a:gd name="connsiteX3" fmla="*/ 19050 w 171450"/>
                <a:gd name="connsiteY3" fmla="*/ 171450 h 171450"/>
                <a:gd name="connsiteX4" fmla="*/ 0 w 171450"/>
                <a:gd name="connsiteY4" fmla="*/ 152400 h 171450"/>
                <a:gd name="connsiteX5" fmla="*/ 0 w 171450"/>
                <a:gd name="connsiteY5" fmla="*/ 19050 h 171450"/>
                <a:gd name="connsiteX6" fmla="*/ 19050 w 171450"/>
                <a:gd name="connsiteY6" fmla="*/ 0 h 171450"/>
                <a:gd name="connsiteX7" fmla="*/ 123825 w 171450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lnTo>
                    <a:pt x="171450" y="152400"/>
                  </a:lnTo>
                  <a:cubicBezTo>
                    <a:pt x="171450" y="162921"/>
                    <a:pt x="162921" y="171450"/>
                    <a:pt x="152400" y="171450"/>
                  </a:cubicBez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123825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141" name="Graphic 1671">
            <a:extLst>
              <a:ext uri="{FF2B5EF4-FFF2-40B4-BE49-F238E27FC236}">
                <a16:creationId xmlns:a16="http://schemas.microsoft.com/office/drawing/2014/main" id="{3CA81197-9AD0-4993-A52D-7AFA4632113B}"/>
              </a:ext>
            </a:extLst>
          </p:cNvPr>
          <p:cNvSpPr/>
          <p:nvPr/>
        </p:nvSpPr>
        <p:spPr>
          <a:xfrm>
            <a:off x="4473241" y="5042624"/>
            <a:ext cx="114300" cy="57150"/>
          </a:xfrm>
          <a:custGeom>
            <a:avLst/>
            <a:gdLst>
              <a:gd name="connsiteX0" fmla="*/ 0 w 114300"/>
              <a:gd name="connsiteY0" fmla="*/ 0 h 57150"/>
              <a:gd name="connsiteX1" fmla="*/ 57150 w 114300"/>
              <a:gd name="connsiteY1" fmla="*/ 57150 h 57150"/>
              <a:gd name="connsiteX2" fmla="*/ 114300 w 114300"/>
              <a:gd name="connsiteY2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57150">
                <a:moveTo>
                  <a:pt x="0" y="0"/>
                </a:moveTo>
                <a:lnTo>
                  <a:pt x="57150" y="57150"/>
                </a:lnTo>
                <a:lnTo>
                  <a:pt x="114300" y="0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sp>
        <p:nvSpPr>
          <p:cNvPr id="2142" name="Graphic 1673">
            <a:extLst>
              <a:ext uri="{FF2B5EF4-FFF2-40B4-BE49-F238E27FC236}">
                <a16:creationId xmlns:a16="http://schemas.microsoft.com/office/drawing/2014/main" id="{2A5552F7-F93D-4203-85A7-E42B847265FD}"/>
              </a:ext>
            </a:extLst>
          </p:cNvPr>
          <p:cNvSpPr/>
          <p:nvPr/>
        </p:nvSpPr>
        <p:spPr>
          <a:xfrm>
            <a:off x="4501816" y="5684263"/>
            <a:ext cx="57150" cy="114300"/>
          </a:xfrm>
          <a:custGeom>
            <a:avLst/>
            <a:gdLst>
              <a:gd name="connsiteX0" fmla="*/ 57150 w 57150"/>
              <a:gd name="connsiteY0" fmla="*/ 114300 h 114300"/>
              <a:gd name="connsiteX1" fmla="*/ 0 w 57150"/>
              <a:gd name="connsiteY1" fmla="*/ 57150 h 114300"/>
              <a:gd name="connsiteX2" fmla="*/ 57150 w 57150"/>
              <a:gd name="connsiteY2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0" h="114300">
                <a:moveTo>
                  <a:pt x="57150" y="114300"/>
                </a:moveTo>
                <a:lnTo>
                  <a:pt x="0" y="57150"/>
                </a:lnTo>
                <a:lnTo>
                  <a:pt x="57150" y="0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pic>
        <p:nvPicPr>
          <p:cNvPr id="1695" name="Graphic 1694">
            <a:extLst>
              <a:ext uri="{FF2B5EF4-FFF2-40B4-BE49-F238E27FC236}">
                <a16:creationId xmlns:a16="http://schemas.microsoft.com/office/drawing/2014/main" id="{CE402C9A-C964-42D2-8F6A-E7BE8D4CB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2743" y="6231370"/>
            <a:ext cx="228600" cy="228600"/>
          </a:xfrm>
          <a:prstGeom prst="rect">
            <a:avLst/>
          </a:prstGeom>
        </p:spPr>
      </p:pic>
      <p:sp>
        <p:nvSpPr>
          <p:cNvPr id="1698" name="Graphic 1696">
            <a:extLst>
              <a:ext uri="{FF2B5EF4-FFF2-40B4-BE49-F238E27FC236}">
                <a16:creationId xmlns:a16="http://schemas.microsoft.com/office/drawing/2014/main" id="{9BD6E50B-FA9A-4ABF-95AA-2EDDCC74DD7E}"/>
              </a:ext>
            </a:extLst>
          </p:cNvPr>
          <p:cNvSpPr/>
          <p:nvPr/>
        </p:nvSpPr>
        <p:spPr>
          <a:xfrm>
            <a:off x="5042268" y="462972"/>
            <a:ext cx="209550" cy="152400"/>
          </a:xfrm>
          <a:custGeom>
            <a:avLst/>
            <a:gdLst>
              <a:gd name="connsiteX0" fmla="*/ 162000 w 209550"/>
              <a:gd name="connsiteY0" fmla="*/ 57168 h 152400"/>
              <a:gd name="connsiteX1" fmla="*/ 149999 w 209550"/>
              <a:gd name="connsiteY1" fmla="*/ 57168 h 152400"/>
              <a:gd name="connsiteX2" fmla="*/ 57168 w 209550"/>
              <a:gd name="connsiteY2" fmla="*/ 2438 h 152400"/>
              <a:gd name="connsiteX3" fmla="*/ 2438 w 209550"/>
              <a:gd name="connsiteY3" fmla="*/ 95268 h 152400"/>
              <a:gd name="connsiteX4" fmla="*/ 76275 w 209550"/>
              <a:gd name="connsiteY4" fmla="*/ 152418 h 152400"/>
              <a:gd name="connsiteX5" fmla="*/ 162000 w 209550"/>
              <a:gd name="connsiteY5" fmla="*/ 152418 h 152400"/>
              <a:gd name="connsiteX6" fmla="*/ 209625 w 209550"/>
              <a:gd name="connsiteY6" fmla="*/ 104793 h 152400"/>
              <a:gd name="connsiteX7" fmla="*/ 162000 w 209550"/>
              <a:gd name="connsiteY7" fmla="*/ 57168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550" h="152400">
                <a:moveTo>
                  <a:pt x="162000" y="57168"/>
                </a:moveTo>
                <a:lnTo>
                  <a:pt x="149999" y="57168"/>
                </a:lnTo>
                <a:cubicBezTo>
                  <a:pt x="139478" y="16421"/>
                  <a:pt x="97916" y="-8083"/>
                  <a:pt x="57168" y="2438"/>
                </a:cubicBezTo>
                <a:cubicBezTo>
                  <a:pt x="16421" y="12959"/>
                  <a:pt x="-8083" y="54521"/>
                  <a:pt x="2438" y="95268"/>
                </a:cubicBezTo>
                <a:cubicBezTo>
                  <a:pt x="11130" y="128933"/>
                  <a:pt x="41507" y="152444"/>
                  <a:pt x="76275" y="152418"/>
                </a:cubicBezTo>
                <a:lnTo>
                  <a:pt x="162000" y="152418"/>
                </a:lnTo>
                <a:cubicBezTo>
                  <a:pt x="188303" y="152418"/>
                  <a:pt x="209625" y="131096"/>
                  <a:pt x="209625" y="104793"/>
                </a:cubicBezTo>
                <a:cubicBezTo>
                  <a:pt x="209625" y="78491"/>
                  <a:pt x="188303" y="57168"/>
                  <a:pt x="162000" y="57168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143" name="Graphic 1678">
            <a:extLst>
              <a:ext uri="{FF2B5EF4-FFF2-40B4-BE49-F238E27FC236}">
                <a16:creationId xmlns:a16="http://schemas.microsoft.com/office/drawing/2014/main" id="{BEF2BF13-52D0-4EAE-94DC-574DCF3C0916}"/>
              </a:ext>
            </a:extLst>
          </p:cNvPr>
          <p:cNvGrpSpPr/>
          <p:nvPr/>
        </p:nvGrpSpPr>
        <p:grpSpPr>
          <a:xfrm>
            <a:off x="5032743" y="1071995"/>
            <a:ext cx="228600" cy="228600"/>
            <a:chOff x="2374900" y="1050633"/>
            <a:chExt cx="228600" cy="228600"/>
          </a:xfrm>
        </p:grpSpPr>
        <p:sp>
          <p:nvSpPr>
            <p:cNvPr id="2144" name="Freeform: Shape 2143">
              <a:extLst>
                <a:ext uri="{FF2B5EF4-FFF2-40B4-BE49-F238E27FC236}">
                  <a16:creationId xmlns:a16="http://schemas.microsoft.com/office/drawing/2014/main" id="{7279D057-8BC6-4284-8750-0C7540EDC50C}"/>
                </a:ext>
              </a:extLst>
            </p:cNvPr>
            <p:cNvSpPr/>
            <p:nvPr/>
          </p:nvSpPr>
          <p:spPr>
            <a:xfrm>
              <a:off x="2451100" y="1231608"/>
              <a:ext cx="9525" cy="19050"/>
            </a:xfrm>
            <a:custGeom>
              <a:avLst/>
              <a:gdLst>
                <a:gd name="connsiteX0" fmla="*/ 0 w 0"/>
                <a:gd name="connsiteY0" fmla="*/ 0 h 19050"/>
                <a:gd name="connsiteX1" fmla="*/ 0 w 0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45" name="Freeform: Shape 2144">
              <a:extLst>
                <a:ext uri="{FF2B5EF4-FFF2-40B4-BE49-F238E27FC236}">
                  <a16:creationId xmlns:a16="http://schemas.microsoft.com/office/drawing/2014/main" id="{44AADF3B-6058-4DD0-A4E8-C7C117C8AF91}"/>
                </a:ext>
              </a:extLst>
            </p:cNvPr>
            <p:cNvSpPr/>
            <p:nvPr/>
          </p:nvSpPr>
          <p:spPr>
            <a:xfrm>
              <a:off x="2451100" y="1174458"/>
              <a:ext cx="9525" cy="19050"/>
            </a:xfrm>
            <a:custGeom>
              <a:avLst/>
              <a:gdLst>
                <a:gd name="connsiteX0" fmla="*/ 0 w 0"/>
                <a:gd name="connsiteY0" fmla="*/ 0 h 19050"/>
                <a:gd name="connsiteX1" fmla="*/ 0 w 0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46" name="Freeform: Shape 2145">
              <a:extLst>
                <a:ext uri="{FF2B5EF4-FFF2-40B4-BE49-F238E27FC236}">
                  <a16:creationId xmlns:a16="http://schemas.microsoft.com/office/drawing/2014/main" id="{AFEB1512-34D6-4CF3-A736-DBC44EF3A7A8}"/>
                </a:ext>
              </a:extLst>
            </p:cNvPr>
            <p:cNvSpPr/>
            <p:nvPr/>
          </p:nvSpPr>
          <p:spPr>
            <a:xfrm>
              <a:off x="2527300" y="1231608"/>
              <a:ext cx="9525" cy="19050"/>
            </a:xfrm>
            <a:custGeom>
              <a:avLst/>
              <a:gdLst>
                <a:gd name="connsiteX0" fmla="*/ 0 w 0"/>
                <a:gd name="connsiteY0" fmla="*/ 0 h 19050"/>
                <a:gd name="connsiteX1" fmla="*/ 0 w 0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47" name="Freeform: Shape 2146">
              <a:extLst>
                <a:ext uri="{FF2B5EF4-FFF2-40B4-BE49-F238E27FC236}">
                  <a16:creationId xmlns:a16="http://schemas.microsoft.com/office/drawing/2014/main" id="{D29CF866-EDCA-4F89-9BB5-8A4646CB3FCD}"/>
                </a:ext>
              </a:extLst>
            </p:cNvPr>
            <p:cNvSpPr/>
            <p:nvPr/>
          </p:nvSpPr>
          <p:spPr>
            <a:xfrm>
              <a:off x="2527300" y="1174458"/>
              <a:ext cx="9525" cy="19050"/>
            </a:xfrm>
            <a:custGeom>
              <a:avLst/>
              <a:gdLst>
                <a:gd name="connsiteX0" fmla="*/ 0 w 0"/>
                <a:gd name="connsiteY0" fmla="*/ 0 h 19050"/>
                <a:gd name="connsiteX1" fmla="*/ 0 w 0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48" name="Freeform: Shape 2147">
              <a:extLst>
                <a:ext uri="{FF2B5EF4-FFF2-40B4-BE49-F238E27FC236}">
                  <a16:creationId xmlns:a16="http://schemas.microsoft.com/office/drawing/2014/main" id="{75E421EA-B892-438D-930D-AACD61EE6D32}"/>
                </a:ext>
              </a:extLst>
            </p:cNvPr>
            <p:cNvSpPr/>
            <p:nvPr/>
          </p:nvSpPr>
          <p:spPr>
            <a:xfrm>
              <a:off x="2489200" y="1250658"/>
              <a:ext cx="9525" cy="19050"/>
            </a:xfrm>
            <a:custGeom>
              <a:avLst/>
              <a:gdLst>
                <a:gd name="connsiteX0" fmla="*/ 0 w 0"/>
                <a:gd name="connsiteY0" fmla="*/ 0 h 19050"/>
                <a:gd name="connsiteX1" fmla="*/ 0 w 0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49" name="Freeform: Shape 2148">
              <a:extLst>
                <a:ext uri="{FF2B5EF4-FFF2-40B4-BE49-F238E27FC236}">
                  <a16:creationId xmlns:a16="http://schemas.microsoft.com/office/drawing/2014/main" id="{A381656C-0A47-41AD-A3A5-E89D1F6C73D8}"/>
                </a:ext>
              </a:extLst>
            </p:cNvPr>
            <p:cNvSpPr/>
            <p:nvPr/>
          </p:nvSpPr>
          <p:spPr>
            <a:xfrm>
              <a:off x="2489200" y="1193508"/>
              <a:ext cx="9525" cy="19050"/>
            </a:xfrm>
            <a:custGeom>
              <a:avLst/>
              <a:gdLst>
                <a:gd name="connsiteX0" fmla="*/ 0 w 0"/>
                <a:gd name="connsiteY0" fmla="*/ 0 h 19050"/>
                <a:gd name="connsiteX1" fmla="*/ 0 w 0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50" name="Freeform: Shape 2149">
              <a:extLst>
                <a:ext uri="{FF2B5EF4-FFF2-40B4-BE49-F238E27FC236}">
                  <a16:creationId xmlns:a16="http://schemas.microsoft.com/office/drawing/2014/main" id="{353AF778-E1C1-4848-99B9-05747CCEB35A}"/>
                </a:ext>
              </a:extLst>
            </p:cNvPr>
            <p:cNvSpPr/>
            <p:nvPr/>
          </p:nvSpPr>
          <p:spPr>
            <a:xfrm>
              <a:off x="2384350" y="1060142"/>
              <a:ext cx="209550" cy="142875"/>
            </a:xfrm>
            <a:custGeom>
              <a:avLst/>
              <a:gdLst>
                <a:gd name="connsiteX0" fmla="*/ 181050 w 209550"/>
                <a:gd name="connsiteY0" fmla="*/ 148415 h 142875"/>
                <a:gd name="connsiteX1" fmla="*/ 205568 w 209550"/>
                <a:gd name="connsiteY1" fmla="*/ 85685 h 142875"/>
                <a:gd name="connsiteX2" fmla="*/ 162000 w 209550"/>
                <a:gd name="connsiteY2" fmla="*/ 57166 h 142875"/>
                <a:gd name="connsiteX3" fmla="*/ 149998 w 209550"/>
                <a:gd name="connsiteY3" fmla="*/ 57166 h 142875"/>
                <a:gd name="connsiteX4" fmla="*/ 57166 w 209550"/>
                <a:gd name="connsiteY4" fmla="*/ 2439 h 142875"/>
                <a:gd name="connsiteX5" fmla="*/ 2439 w 209550"/>
                <a:gd name="connsiteY5" fmla="*/ 95271 h 142875"/>
                <a:gd name="connsiteX6" fmla="*/ 28650 w 209550"/>
                <a:gd name="connsiteY6" fmla="*/ 13574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142875">
                  <a:moveTo>
                    <a:pt x="181050" y="148415"/>
                  </a:moveTo>
                  <a:cubicBezTo>
                    <a:pt x="205143" y="137863"/>
                    <a:pt x="216120" y="109778"/>
                    <a:pt x="205568" y="85685"/>
                  </a:cubicBezTo>
                  <a:cubicBezTo>
                    <a:pt x="197988" y="68378"/>
                    <a:pt x="180894" y="57188"/>
                    <a:pt x="162000" y="57166"/>
                  </a:cubicBezTo>
                  <a:lnTo>
                    <a:pt x="149998" y="57166"/>
                  </a:lnTo>
                  <a:cubicBezTo>
                    <a:pt x="139476" y="16418"/>
                    <a:pt x="97913" y="-8084"/>
                    <a:pt x="57166" y="2439"/>
                  </a:cubicBezTo>
                  <a:cubicBezTo>
                    <a:pt x="16418" y="12961"/>
                    <a:pt x="-8084" y="54524"/>
                    <a:pt x="2439" y="95271"/>
                  </a:cubicBezTo>
                  <a:cubicBezTo>
                    <a:pt x="6564" y="111245"/>
                    <a:pt x="15761" y="125448"/>
                    <a:pt x="28650" y="135747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51" name="Graphic 1680">
            <a:extLst>
              <a:ext uri="{FF2B5EF4-FFF2-40B4-BE49-F238E27FC236}">
                <a16:creationId xmlns:a16="http://schemas.microsoft.com/office/drawing/2014/main" id="{1E806B6B-A49E-4CCE-8A3B-16FAC43909EC}"/>
              </a:ext>
            </a:extLst>
          </p:cNvPr>
          <p:cNvGrpSpPr/>
          <p:nvPr/>
        </p:nvGrpSpPr>
        <p:grpSpPr>
          <a:xfrm>
            <a:off x="5032743" y="1698336"/>
            <a:ext cx="228600" cy="228600"/>
            <a:chOff x="2374900" y="1701797"/>
            <a:chExt cx="228600" cy="228600"/>
          </a:xfrm>
        </p:grpSpPr>
        <p:sp>
          <p:nvSpPr>
            <p:cNvPr id="2152" name="Freeform: Shape 2151">
              <a:extLst>
                <a:ext uri="{FF2B5EF4-FFF2-40B4-BE49-F238E27FC236}">
                  <a16:creationId xmlns:a16="http://schemas.microsoft.com/office/drawing/2014/main" id="{D067E55C-69E9-4C3E-8C21-F4DAD66C3907}"/>
                </a:ext>
              </a:extLst>
            </p:cNvPr>
            <p:cNvSpPr/>
            <p:nvPr/>
          </p:nvSpPr>
          <p:spPr>
            <a:xfrm>
              <a:off x="2432050" y="1768472"/>
              <a:ext cx="47625" cy="95250"/>
            </a:xfrm>
            <a:custGeom>
              <a:avLst/>
              <a:gdLst>
                <a:gd name="connsiteX0" fmla="*/ 47625 w 47625"/>
                <a:gd name="connsiteY0" fmla="*/ 95250 h 95250"/>
                <a:gd name="connsiteX1" fmla="*/ 0 w 47625"/>
                <a:gd name="connsiteY1" fmla="*/ 47625 h 95250"/>
                <a:gd name="connsiteX2" fmla="*/ 47625 w 47625"/>
                <a:gd name="connsiteY2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95250">
                  <a:moveTo>
                    <a:pt x="47625" y="95250"/>
                  </a:moveTo>
                  <a:lnTo>
                    <a:pt x="0" y="47625"/>
                  </a:lnTo>
                  <a:lnTo>
                    <a:pt x="47625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53" name="Freeform: Shape 2152">
              <a:extLst>
                <a:ext uri="{FF2B5EF4-FFF2-40B4-BE49-F238E27FC236}">
                  <a16:creationId xmlns:a16="http://schemas.microsoft.com/office/drawing/2014/main" id="{A9D241C0-1CD2-4BB9-B3BE-05604E86ACF3}"/>
                </a:ext>
              </a:extLst>
            </p:cNvPr>
            <p:cNvSpPr/>
            <p:nvPr/>
          </p:nvSpPr>
          <p:spPr>
            <a:xfrm>
              <a:off x="2498725" y="1768472"/>
              <a:ext cx="47625" cy="95250"/>
            </a:xfrm>
            <a:custGeom>
              <a:avLst/>
              <a:gdLst>
                <a:gd name="connsiteX0" fmla="*/ 47625 w 47625"/>
                <a:gd name="connsiteY0" fmla="*/ 95250 h 95250"/>
                <a:gd name="connsiteX1" fmla="*/ 0 w 47625"/>
                <a:gd name="connsiteY1" fmla="*/ 47625 h 95250"/>
                <a:gd name="connsiteX2" fmla="*/ 47625 w 47625"/>
                <a:gd name="connsiteY2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95250">
                  <a:moveTo>
                    <a:pt x="47625" y="95250"/>
                  </a:moveTo>
                  <a:lnTo>
                    <a:pt x="0" y="47625"/>
                  </a:lnTo>
                  <a:lnTo>
                    <a:pt x="47625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54" name="Graphic 1682">
            <a:extLst>
              <a:ext uri="{FF2B5EF4-FFF2-40B4-BE49-F238E27FC236}">
                <a16:creationId xmlns:a16="http://schemas.microsoft.com/office/drawing/2014/main" id="{49B3C6D7-BA88-4A29-BEA8-CC370AA24F59}"/>
              </a:ext>
            </a:extLst>
          </p:cNvPr>
          <p:cNvGrpSpPr/>
          <p:nvPr/>
        </p:nvGrpSpPr>
        <p:grpSpPr>
          <a:xfrm>
            <a:off x="5032743" y="2338243"/>
            <a:ext cx="228600" cy="228600"/>
            <a:chOff x="2374900" y="2352961"/>
            <a:chExt cx="228600" cy="228600"/>
          </a:xfrm>
        </p:grpSpPr>
        <p:sp>
          <p:nvSpPr>
            <p:cNvPr id="2155" name="Freeform: Shape 2154">
              <a:extLst>
                <a:ext uri="{FF2B5EF4-FFF2-40B4-BE49-F238E27FC236}">
                  <a16:creationId xmlns:a16="http://schemas.microsoft.com/office/drawing/2014/main" id="{15C259DD-BBC5-4285-9D96-F145270660C9}"/>
                </a:ext>
              </a:extLst>
            </p:cNvPr>
            <p:cNvSpPr/>
            <p:nvPr/>
          </p:nvSpPr>
          <p:spPr>
            <a:xfrm>
              <a:off x="2498725" y="2419636"/>
              <a:ext cx="47625" cy="95250"/>
            </a:xfrm>
            <a:custGeom>
              <a:avLst/>
              <a:gdLst>
                <a:gd name="connsiteX0" fmla="*/ 0 w 47625"/>
                <a:gd name="connsiteY0" fmla="*/ 95250 h 95250"/>
                <a:gd name="connsiteX1" fmla="*/ 47625 w 47625"/>
                <a:gd name="connsiteY1" fmla="*/ 47625 h 95250"/>
                <a:gd name="connsiteX2" fmla="*/ 0 w 47625"/>
                <a:gd name="connsiteY2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95250">
                  <a:moveTo>
                    <a:pt x="0" y="95250"/>
                  </a:moveTo>
                  <a:lnTo>
                    <a:pt x="47625" y="47625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56" name="Freeform: Shape 2155">
              <a:extLst>
                <a:ext uri="{FF2B5EF4-FFF2-40B4-BE49-F238E27FC236}">
                  <a16:creationId xmlns:a16="http://schemas.microsoft.com/office/drawing/2014/main" id="{9B1F503A-C57C-4062-94D3-C8E83609DA3B}"/>
                </a:ext>
              </a:extLst>
            </p:cNvPr>
            <p:cNvSpPr/>
            <p:nvPr/>
          </p:nvSpPr>
          <p:spPr>
            <a:xfrm>
              <a:off x="2432050" y="2419636"/>
              <a:ext cx="47625" cy="95250"/>
            </a:xfrm>
            <a:custGeom>
              <a:avLst/>
              <a:gdLst>
                <a:gd name="connsiteX0" fmla="*/ 0 w 47625"/>
                <a:gd name="connsiteY0" fmla="*/ 95250 h 95250"/>
                <a:gd name="connsiteX1" fmla="*/ 47625 w 47625"/>
                <a:gd name="connsiteY1" fmla="*/ 47625 h 95250"/>
                <a:gd name="connsiteX2" fmla="*/ 0 w 47625"/>
                <a:gd name="connsiteY2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95250">
                  <a:moveTo>
                    <a:pt x="0" y="95250"/>
                  </a:moveTo>
                  <a:lnTo>
                    <a:pt x="47625" y="47625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57" name="Graphic 1684">
            <a:extLst>
              <a:ext uri="{FF2B5EF4-FFF2-40B4-BE49-F238E27FC236}">
                <a16:creationId xmlns:a16="http://schemas.microsoft.com/office/drawing/2014/main" id="{13D21659-1472-4627-86ED-B3B64A91796F}"/>
              </a:ext>
            </a:extLst>
          </p:cNvPr>
          <p:cNvGrpSpPr/>
          <p:nvPr/>
        </p:nvGrpSpPr>
        <p:grpSpPr>
          <a:xfrm>
            <a:off x="5032743" y="2971222"/>
            <a:ext cx="228600" cy="228600"/>
            <a:chOff x="2374900" y="3004125"/>
            <a:chExt cx="228600" cy="228600"/>
          </a:xfrm>
        </p:grpSpPr>
        <p:sp>
          <p:nvSpPr>
            <p:cNvPr id="2158" name="Freeform: Shape 2157">
              <a:extLst>
                <a:ext uri="{FF2B5EF4-FFF2-40B4-BE49-F238E27FC236}">
                  <a16:creationId xmlns:a16="http://schemas.microsoft.com/office/drawing/2014/main" id="{FE7F8E3D-7503-4A1F-B829-ECF1214EB840}"/>
                </a:ext>
              </a:extLst>
            </p:cNvPr>
            <p:cNvSpPr/>
            <p:nvPr/>
          </p:nvSpPr>
          <p:spPr>
            <a:xfrm>
              <a:off x="2441575" y="3061275"/>
              <a:ext cx="95250" cy="47625"/>
            </a:xfrm>
            <a:custGeom>
              <a:avLst/>
              <a:gdLst>
                <a:gd name="connsiteX0" fmla="*/ 95250 w 95250"/>
                <a:gd name="connsiteY0" fmla="*/ 47625 h 47625"/>
                <a:gd name="connsiteX1" fmla="*/ 47625 w 95250"/>
                <a:gd name="connsiteY1" fmla="*/ 0 h 47625"/>
                <a:gd name="connsiteX2" fmla="*/ 0 w 95250"/>
                <a:gd name="connsiteY2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95250" y="47625"/>
                  </a:moveTo>
                  <a:lnTo>
                    <a:pt x="47625" y="0"/>
                  </a:lnTo>
                  <a:lnTo>
                    <a:pt x="0" y="476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59" name="Freeform: Shape 2158">
              <a:extLst>
                <a:ext uri="{FF2B5EF4-FFF2-40B4-BE49-F238E27FC236}">
                  <a16:creationId xmlns:a16="http://schemas.microsoft.com/office/drawing/2014/main" id="{6728BE6D-68E8-44DB-B204-D2FCA84C6F28}"/>
                </a:ext>
              </a:extLst>
            </p:cNvPr>
            <p:cNvSpPr/>
            <p:nvPr/>
          </p:nvSpPr>
          <p:spPr>
            <a:xfrm>
              <a:off x="2441575" y="3127950"/>
              <a:ext cx="95250" cy="47625"/>
            </a:xfrm>
            <a:custGeom>
              <a:avLst/>
              <a:gdLst>
                <a:gd name="connsiteX0" fmla="*/ 95250 w 95250"/>
                <a:gd name="connsiteY0" fmla="*/ 47625 h 47625"/>
                <a:gd name="connsiteX1" fmla="*/ 47625 w 95250"/>
                <a:gd name="connsiteY1" fmla="*/ 0 h 47625"/>
                <a:gd name="connsiteX2" fmla="*/ 0 w 95250"/>
                <a:gd name="connsiteY2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95250" y="47625"/>
                  </a:moveTo>
                  <a:lnTo>
                    <a:pt x="47625" y="0"/>
                  </a:lnTo>
                  <a:lnTo>
                    <a:pt x="0" y="476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160" name="Graphic 1686">
            <a:extLst>
              <a:ext uri="{FF2B5EF4-FFF2-40B4-BE49-F238E27FC236}">
                <a16:creationId xmlns:a16="http://schemas.microsoft.com/office/drawing/2014/main" id="{D3DE6FBF-8B7D-4A31-AFDB-2AA8A0F405C1}"/>
              </a:ext>
            </a:extLst>
          </p:cNvPr>
          <p:cNvSpPr/>
          <p:nvPr/>
        </p:nvSpPr>
        <p:spPr>
          <a:xfrm>
            <a:off x="5089893" y="3714750"/>
            <a:ext cx="114300" cy="57150"/>
          </a:xfrm>
          <a:custGeom>
            <a:avLst/>
            <a:gdLst>
              <a:gd name="connsiteX0" fmla="*/ 114300 w 114300"/>
              <a:gd name="connsiteY0" fmla="*/ 57150 h 57150"/>
              <a:gd name="connsiteX1" fmla="*/ 57150 w 114300"/>
              <a:gd name="connsiteY1" fmla="*/ 0 h 57150"/>
              <a:gd name="connsiteX2" fmla="*/ 0 w 114300"/>
              <a:gd name="connsiteY2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57150">
                <a:moveTo>
                  <a:pt x="114300" y="57150"/>
                </a:moveTo>
                <a:lnTo>
                  <a:pt x="57150" y="0"/>
                </a:lnTo>
                <a:lnTo>
                  <a:pt x="0" y="57150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161" name="Graphic 1688">
            <a:extLst>
              <a:ext uri="{FF2B5EF4-FFF2-40B4-BE49-F238E27FC236}">
                <a16:creationId xmlns:a16="http://schemas.microsoft.com/office/drawing/2014/main" id="{03BCC506-B062-4FB4-B25E-E876198698EA}"/>
              </a:ext>
            </a:extLst>
          </p:cNvPr>
          <p:cNvGrpSpPr/>
          <p:nvPr/>
        </p:nvGrpSpPr>
        <p:grpSpPr>
          <a:xfrm>
            <a:off x="5032743" y="4286685"/>
            <a:ext cx="228600" cy="228600"/>
            <a:chOff x="2374900" y="4306453"/>
            <a:chExt cx="228600" cy="228600"/>
          </a:xfrm>
        </p:grpSpPr>
        <p:sp>
          <p:nvSpPr>
            <p:cNvPr id="2162" name="Freeform: Shape 2161">
              <a:extLst>
                <a:ext uri="{FF2B5EF4-FFF2-40B4-BE49-F238E27FC236}">
                  <a16:creationId xmlns:a16="http://schemas.microsoft.com/office/drawing/2014/main" id="{935C8429-1566-4738-87C0-97A1B598FC23}"/>
                </a:ext>
              </a:extLst>
            </p:cNvPr>
            <p:cNvSpPr/>
            <p:nvPr/>
          </p:nvSpPr>
          <p:spPr>
            <a:xfrm>
              <a:off x="2393950" y="4325503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63" name="Freeform: Shape 2162">
              <a:extLst>
                <a:ext uri="{FF2B5EF4-FFF2-40B4-BE49-F238E27FC236}">
                  <a16:creationId xmlns:a16="http://schemas.microsoft.com/office/drawing/2014/main" id="{EE8505C9-772B-4412-8B70-C9136A98F9DD}"/>
                </a:ext>
              </a:extLst>
            </p:cNvPr>
            <p:cNvSpPr/>
            <p:nvPr/>
          </p:nvSpPr>
          <p:spPr>
            <a:xfrm>
              <a:off x="2451100" y="4382653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64" name="Freeform: Shape 2163">
              <a:extLst>
                <a:ext uri="{FF2B5EF4-FFF2-40B4-BE49-F238E27FC236}">
                  <a16:creationId xmlns:a16="http://schemas.microsoft.com/office/drawing/2014/main" id="{F6B2E895-2CC7-4338-A750-D74EA1B92598}"/>
                </a:ext>
              </a:extLst>
            </p:cNvPr>
            <p:cNvSpPr/>
            <p:nvPr/>
          </p:nvSpPr>
          <p:spPr>
            <a:xfrm>
              <a:off x="2489200" y="4382653"/>
              <a:ext cx="85725" cy="9525"/>
            </a:xfrm>
            <a:custGeom>
              <a:avLst/>
              <a:gdLst>
                <a:gd name="connsiteX0" fmla="*/ 87344 w 85725"/>
                <a:gd name="connsiteY0" fmla="*/ 0 h 0"/>
                <a:gd name="connsiteX1" fmla="*/ 0 w 857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>
                  <a:moveTo>
                    <a:pt x="87344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65" name="Freeform: Shape 2164">
              <a:extLst>
                <a:ext uri="{FF2B5EF4-FFF2-40B4-BE49-F238E27FC236}">
                  <a16:creationId xmlns:a16="http://schemas.microsoft.com/office/drawing/2014/main" id="{345A3A2B-75E5-42B0-BE7F-B51B3671B61F}"/>
                </a:ext>
              </a:extLst>
            </p:cNvPr>
            <p:cNvSpPr/>
            <p:nvPr/>
          </p:nvSpPr>
          <p:spPr>
            <a:xfrm>
              <a:off x="2412524" y="43641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43720 w 38100"/>
                <a:gd name="connsiteY1" fmla="*/ 7562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43720" y="75629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66" name="Freeform: Shape 2165">
              <a:extLst>
                <a:ext uri="{FF2B5EF4-FFF2-40B4-BE49-F238E27FC236}">
                  <a16:creationId xmlns:a16="http://schemas.microsoft.com/office/drawing/2014/main" id="{44B0D091-FCFB-4906-B690-5B0D538A56D8}"/>
                </a:ext>
              </a:extLst>
            </p:cNvPr>
            <p:cNvSpPr/>
            <p:nvPr/>
          </p:nvSpPr>
          <p:spPr>
            <a:xfrm>
              <a:off x="2478532" y="4439803"/>
              <a:ext cx="38100" cy="66675"/>
            </a:xfrm>
            <a:custGeom>
              <a:avLst/>
              <a:gdLst>
                <a:gd name="connsiteX0" fmla="*/ 0 w 38100"/>
                <a:gd name="connsiteY0" fmla="*/ 75629 h 66675"/>
                <a:gd name="connsiteX1" fmla="*/ 43625 w 38100"/>
                <a:gd name="connsiteY1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66675">
                  <a:moveTo>
                    <a:pt x="0" y="75629"/>
                  </a:moveTo>
                  <a:lnTo>
                    <a:pt x="4362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167" name="Graphic 1690">
            <a:extLst>
              <a:ext uri="{FF2B5EF4-FFF2-40B4-BE49-F238E27FC236}">
                <a16:creationId xmlns:a16="http://schemas.microsoft.com/office/drawing/2014/main" id="{4A86DDBF-F28A-49F4-964F-16122148CE4F}"/>
              </a:ext>
            </a:extLst>
          </p:cNvPr>
          <p:cNvSpPr/>
          <p:nvPr/>
        </p:nvSpPr>
        <p:spPr>
          <a:xfrm>
            <a:off x="5051793" y="4975949"/>
            <a:ext cx="190500" cy="190500"/>
          </a:xfrm>
          <a:custGeom>
            <a:avLst/>
            <a:gdLst>
              <a:gd name="connsiteX0" fmla="*/ 190500 w 190500"/>
              <a:gd name="connsiteY0" fmla="*/ 95250 h 190500"/>
              <a:gd name="connsiteX1" fmla="*/ 95250 w 190500"/>
              <a:gd name="connsiteY1" fmla="*/ 190500 h 190500"/>
              <a:gd name="connsiteX2" fmla="*/ 0 w 190500"/>
              <a:gd name="connsiteY2" fmla="*/ 95250 h 190500"/>
              <a:gd name="connsiteX3" fmla="*/ 95250 w 190500"/>
              <a:gd name="connsiteY3" fmla="*/ 0 h 190500"/>
              <a:gd name="connsiteX4" fmla="*/ 190500 w 190500"/>
              <a:gd name="connsiteY4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" h="190500">
                <a:moveTo>
                  <a:pt x="190500" y="95250"/>
                </a:moveTo>
                <a:cubicBezTo>
                  <a:pt x="190500" y="147855"/>
                  <a:pt x="147855" y="190500"/>
                  <a:pt x="95250" y="190500"/>
                </a:cubicBezTo>
                <a:cubicBezTo>
                  <a:pt x="42645" y="190500"/>
                  <a:pt x="0" y="147855"/>
                  <a:pt x="0" y="95250"/>
                </a:cubicBezTo>
                <a:cubicBezTo>
                  <a:pt x="0" y="42645"/>
                  <a:pt x="42645" y="0"/>
                  <a:pt x="95250" y="0"/>
                </a:cubicBezTo>
                <a:cubicBezTo>
                  <a:pt x="147855" y="0"/>
                  <a:pt x="190500" y="42645"/>
                  <a:pt x="190500" y="95250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168" name="Graphic 1692">
            <a:extLst>
              <a:ext uri="{FF2B5EF4-FFF2-40B4-BE49-F238E27FC236}">
                <a16:creationId xmlns:a16="http://schemas.microsoft.com/office/drawing/2014/main" id="{43CB6D33-0481-4273-8ECB-2718F5AC8020}"/>
              </a:ext>
            </a:extLst>
          </p:cNvPr>
          <p:cNvGrpSpPr/>
          <p:nvPr/>
        </p:nvGrpSpPr>
        <p:grpSpPr>
          <a:xfrm>
            <a:off x="5032743" y="5627113"/>
            <a:ext cx="228600" cy="228600"/>
            <a:chOff x="2374900" y="5608781"/>
            <a:chExt cx="228600" cy="228600"/>
          </a:xfrm>
        </p:grpSpPr>
        <p:sp>
          <p:nvSpPr>
            <p:cNvPr id="2169" name="Freeform: Shape 2168">
              <a:extLst>
                <a:ext uri="{FF2B5EF4-FFF2-40B4-BE49-F238E27FC236}">
                  <a16:creationId xmlns:a16="http://schemas.microsoft.com/office/drawing/2014/main" id="{3D9B0A32-3601-4EEA-BA30-F9C9D2296149}"/>
                </a:ext>
              </a:extLst>
            </p:cNvPr>
            <p:cNvSpPr/>
            <p:nvPr/>
          </p:nvSpPr>
          <p:spPr>
            <a:xfrm>
              <a:off x="2413000" y="5646881"/>
              <a:ext cx="152400" cy="171450"/>
            </a:xfrm>
            <a:custGeom>
              <a:avLst/>
              <a:gdLst>
                <a:gd name="connsiteX0" fmla="*/ 114300 w 152400"/>
                <a:gd name="connsiteY0" fmla="*/ 0 h 171450"/>
                <a:gd name="connsiteX1" fmla="*/ 133350 w 152400"/>
                <a:gd name="connsiteY1" fmla="*/ 0 h 171450"/>
                <a:gd name="connsiteX2" fmla="*/ 152400 w 152400"/>
                <a:gd name="connsiteY2" fmla="*/ 19050 h 171450"/>
                <a:gd name="connsiteX3" fmla="*/ 152400 w 152400"/>
                <a:gd name="connsiteY3" fmla="*/ 152400 h 171450"/>
                <a:gd name="connsiteX4" fmla="*/ 133350 w 152400"/>
                <a:gd name="connsiteY4" fmla="*/ 171450 h 171450"/>
                <a:gd name="connsiteX5" fmla="*/ 19050 w 152400"/>
                <a:gd name="connsiteY5" fmla="*/ 171450 h 171450"/>
                <a:gd name="connsiteX6" fmla="*/ 0 w 152400"/>
                <a:gd name="connsiteY6" fmla="*/ 152400 h 171450"/>
                <a:gd name="connsiteX7" fmla="*/ 0 w 152400"/>
                <a:gd name="connsiteY7" fmla="*/ 19050 h 171450"/>
                <a:gd name="connsiteX8" fmla="*/ 19050 w 152400"/>
                <a:gd name="connsiteY8" fmla="*/ 0 h 171450"/>
                <a:gd name="connsiteX9" fmla="*/ 38100 w 152400"/>
                <a:gd name="connsiteY9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171450">
                  <a:moveTo>
                    <a:pt x="114300" y="0"/>
                  </a:moveTo>
                  <a:lnTo>
                    <a:pt x="133350" y="0"/>
                  </a:lnTo>
                  <a:cubicBezTo>
                    <a:pt x="143871" y="0"/>
                    <a:pt x="152400" y="8529"/>
                    <a:pt x="152400" y="19050"/>
                  </a:cubicBezTo>
                  <a:lnTo>
                    <a:pt x="152400" y="152400"/>
                  </a:lnTo>
                  <a:cubicBezTo>
                    <a:pt x="152400" y="162921"/>
                    <a:pt x="143871" y="171450"/>
                    <a:pt x="133350" y="171450"/>
                  </a:cubicBez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3810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70" name="Freeform: Shape 2169">
              <a:extLst>
                <a:ext uri="{FF2B5EF4-FFF2-40B4-BE49-F238E27FC236}">
                  <a16:creationId xmlns:a16="http://schemas.microsoft.com/office/drawing/2014/main" id="{3B721D13-DC20-4328-A513-95D64B5086A4}"/>
                </a:ext>
              </a:extLst>
            </p:cNvPr>
            <p:cNvSpPr/>
            <p:nvPr/>
          </p:nvSpPr>
          <p:spPr>
            <a:xfrm>
              <a:off x="2451100" y="5627831"/>
              <a:ext cx="76200" cy="38100"/>
            </a:xfrm>
            <a:custGeom>
              <a:avLst/>
              <a:gdLst>
                <a:gd name="connsiteX0" fmla="*/ 66675 w 76200"/>
                <a:gd name="connsiteY0" fmla="*/ 0 h 38100"/>
                <a:gd name="connsiteX1" fmla="*/ 76200 w 76200"/>
                <a:gd name="connsiteY1" fmla="*/ 9525 h 38100"/>
                <a:gd name="connsiteX2" fmla="*/ 76200 w 76200"/>
                <a:gd name="connsiteY2" fmla="*/ 28575 h 38100"/>
                <a:gd name="connsiteX3" fmla="*/ 66675 w 76200"/>
                <a:gd name="connsiteY3" fmla="*/ 38100 h 38100"/>
                <a:gd name="connsiteX4" fmla="*/ 9525 w 76200"/>
                <a:gd name="connsiteY4" fmla="*/ 38100 h 38100"/>
                <a:gd name="connsiteX5" fmla="*/ 0 w 76200"/>
                <a:gd name="connsiteY5" fmla="*/ 28575 h 38100"/>
                <a:gd name="connsiteX6" fmla="*/ 0 w 76200"/>
                <a:gd name="connsiteY6" fmla="*/ 9525 h 38100"/>
                <a:gd name="connsiteX7" fmla="*/ 9525 w 76200"/>
                <a:gd name="connsiteY7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38100">
                  <a:moveTo>
                    <a:pt x="66675" y="0"/>
                  </a:moveTo>
                  <a:cubicBezTo>
                    <a:pt x="71936" y="0"/>
                    <a:pt x="76200" y="4264"/>
                    <a:pt x="76200" y="9525"/>
                  </a:cubicBezTo>
                  <a:lnTo>
                    <a:pt x="76200" y="28575"/>
                  </a:lnTo>
                  <a:cubicBezTo>
                    <a:pt x="76200" y="33836"/>
                    <a:pt x="71936" y="38100"/>
                    <a:pt x="66675" y="38100"/>
                  </a:cubicBezTo>
                  <a:lnTo>
                    <a:pt x="9525" y="38100"/>
                  </a:lnTo>
                  <a:cubicBezTo>
                    <a:pt x="4264" y="38100"/>
                    <a:pt x="0" y="33836"/>
                    <a:pt x="0" y="28575"/>
                  </a:cubicBezTo>
                  <a:lnTo>
                    <a:pt x="0" y="9525"/>
                  </a:lnTo>
                  <a:cubicBezTo>
                    <a:pt x="0" y="4264"/>
                    <a:pt x="4264" y="0"/>
                    <a:pt x="9525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719" name="Graphic 1717">
            <a:extLst>
              <a:ext uri="{FF2B5EF4-FFF2-40B4-BE49-F238E27FC236}">
                <a16:creationId xmlns:a16="http://schemas.microsoft.com/office/drawing/2014/main" id="{4FC4CCD7-DF15-4E06-84F0-243950D84CF3}"/>
              </a:ext>
            </a:extLst>
          </p:cNvPr>
          <p:cNvGrpSpPr/>
          <p:nvPr/>
        </p:nvGrpSpPr>
        <p:grpSpPr>
          <a:xfrm>
            <a:off x="5649395" y="6231370"/>
            <a:ext cx="228600" cy="228600"/>
            <a:chOff x="5981700" y="3314700"/>
            <a:chExt cx="228600" cy="228600"/>
          </a:xfrm>
        </p:grpSpPr>
        <p:sp>
          <p:nvSpPr>
            <p:cNvPr id="1720" name="Freeform: Shape 1719">
              <a:extLst>
                <a:ext uri="{FF2B5EF4-FFF2-40B4-BE49-F238E27FC236}">
                  <a16:creationId xmlns:a16="http://schemas.microsoft.com/office/drawing/2014/main" id="{A0B9B7E4-CFE0-4F73-A213-AF808DE3828F}"/>
                </a:ext>
              </a:extLst>
            </p:cNvPr>
            <p:cNvSpPr/>
            <p:nvPr/>
          </p:nvSpPr>
          <p:spPr>
            <a:xfrm>
              <a:off x="6000750" y="3333750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21" name="Freeform: Shape 1720">
              <a:extLst>
                <a:ext uri="{FF2B5EF4-FFF2-40B4-BE49-F238E27FC236}">
                  <a16:creationId xmlns:a16="http://schemas.microsoft.com/office/drawing/2014/main" id="{6F635FEA-D9A2-4F8C-AFC2-32739E2671EC}"/>
                </a:ext>
              </a:extLst>
            </p:cNvPr>
            <p:cNvSpPr/>
            <p:nvPr/>
          </p:nvSpPr>
          <p:spPr>
            <a:xfrm>
              <a:off x="6055614" y="3388614"/>
              <a:ext cx="76200" cy="76200"/>
            </a:xfrm>
            <a:custGeom>
              <a:avLst/>
              <a:gdLst>
                <a:gd name="connsiteX0" fmla="*/ 80772 w 76200"/>
                <a:gd name="connsiteY0" fmla="*/ 0 h 76200"/>
                <a:gd name="connsiteX1" fmla="*/ 60579 w 76200"/>
                <a:gd name="connsiteY1" fmla="*/ 60579 h 76200"/>
                <a:gd name="connsiteX2" fmla="*/ 0 w 76200"/>
                <a:gd name="connsiteY2" fmla="*/ 80772 h 76200"/>
                <a:gd name="connsiteX3" fmla="*/ 20193 w 76200"/>
                <a:gd name="connsiteY3" fmla="*/ 20193 h 76200"/>
                <a:gd name="connsiteX4" fmla="*/ 80772 w 76200"/>
                <a:gd name="connsiteY4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80772" y="0"/>
                  </a:moveTo>
                  <a:lnTo>
                    <a:pt x="60579" y="60579"/>
                  </a:lnTo>
                  <a:lnTo>
                    <a:pt x="0" y="80772"/>
                  </a:lnTo>
                  <a:lnTo>
                    <a:pt x="20193" y="20193"/>
                  </a:lnTo>
                  <a:lnTo>
                    <a:pt x="80772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71" name="Graphic 1699">
            <a:extLst>
              <a:ext uri="{FF2B5EF4-FFF2-40B4-BE49-F238E27FC236}">
                <a16:creationId xmlns:a16="http://schemas.microsoft.com/office/drawing/2014/main" id="{3960688F-08ED-4702-9715-61A26ECD9164}"/>
              </a:ext>
            </a:extLst>
          </p:cNvPr>
          <p:cNvGrpSpPr/>
          <p:nvPr/>
        </p:nvGrpSpPr>
        <p:grpSpPr>
          <a:xfrm>
            <a:off x="5649395" y="424872"/>
            <a:ext cx="228600" cy="228600"/>
            <a:chOff x="2794000" y="466436"/>
            <a:chExt cx="228600" cy="228600"/>
          </a:xfrm>
        </p:grpSpPr>
        <p:sp>
          <p:nvSpPr>
            <p:cNvPr id="2172" name="Freeform: Shape 2171">
              <a:extLst>
                <a:ext uri="{FF2B5EF4-FFF2-40B4-BE49-F238E27FC236}">
                  <a16:creationId xmlns:a16="http://schemas.microsoft.com/office/drawing/2014/main" id="{00868115-DF95-44A0-BA18-1509B02C9B51}"/>
                </a:ext>
              </a:extLst>
            </p:cNvPr>
            <p:cNvSpPr/>
            <p:nvPr/>
          </p:nvSpPr>
          <p:spPr>
            <a:xfrm>
              <a:off x="2879725" y="552161"/>
              <a:ext cx="123825" cy="123825"/>
            </a:xfrm>
            <a:custGeom>
              <a:avLst/>
              <a:gdLst>
                <a:gd name="connsiteX0" fmla="*/ 104775 w 123825"/>
                <a:gd name="connsiteY0" fmla="*/ 0 h 123825"/>
                <a:gd name="connsiteX1" fmla="*/ 123825 w 123825"/>
                <a:gd name="connsiteY1" fmla="*/ 19050 h 123825"/>
                <a:gd name="connsiteX2" fmla="*/ 123825 w 123825"/>
                <a:gd name="connsiteY2" fmla="*/ 104775 h 123825"/>
                <a:gd name="connsiteX3" fmla="*/ 104775 w 123825"/>
                <a:gd name="connsiteY3" fmla="*/ 123825 h 123825"/>
                <a:gd name="connsiteX4" fmla="*/ 19050 w 123825"/>
                <a:gd name="connsiteY4" fmla="*/ 123825 h 123825"/>
                <a:gd name="connsiteX5" fmla="*/ 0 w 123825"/>
                <a:gd name="connsiteY5" fmla="*/ 104775 h 123825"/>
                <a:gd name="connsiteX6" fmla="*/ 0 w 123825"/>
                <a:gd name="connsiteY6" fmla="*/ 19050 h 123825"/>
                <a:gd name="connsiteX7" fmla="*/ 19050 w 123825"/>
                <a:gd name="connsiteY7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" h="123825">
                  <a:moveTo>
                    <a:pt x="104775" y="0"/>
                  </a:moveTo>
                  <a:cubicBezTo>
                    <a:pt x="115296" y="0"/>
                    <a:pt x="123825" y="8529"/>
                    <a:pt x="123825" y="19050"/>
                  </a:cubicBezTo>
                  <a:lnTo>
                    <a:pt x="123825" y="104775"/>
                  </a:lnTo>
                  <a:cubicBezTo>
                    <a:pt x="123825" y="115296"/>
                    <a:pt x="115296" y="123825"/>
                    <a:pt x="104775" y="123825"/>
                  </a:cubicBezTo>
                  <a:lnTo>
                    <a:pt x="19050" y="123825"/>
                  </a:lnTo>
                  <a:cubicBezTo>
                    <a:pt x="8529" y="123825"/>
                    <a:pt x="0" y="115296"/>
                    <a:pt x="0" y="10477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73" name="Freeform: Shape 2172">
              <a:extLst>
                <a:ext uri="{FF2B5EF4-FFF2-40B4-BE49-F238E27FC236}">
                  <a16:creationId xmlns:a16="http://schemas.microsoft.com/office/drawing/2014/main" id="{9C095F36-41AA-4B38-AC7C-34E46B80ADFE}"/>
                </a:ext>
              </a:extLst>
            </p:cNvPr>
            <p:cNvSpPr/>
            <p:nvPr/>
          </p:nvSpPr>
          <p:spPr>
            <a:xfrm>
              <a:off x="2813050" y="485486"/>
              <a:ext cx="123825" cy="123825"/>
            </a:xfrm>
            <a:custGeom>
              <a:avLst/>
              <a:gdLst>
                <a:gd name="connsiteX0" fmla="*/ 28575 w 123825"/>
                <a:gd name="connsiteY0" fmla="*/ 123825 h 123825"/>
                <a:gd name="connsiteX1" fmla="*/ 19050 w 123825"/>
                <a:gd name="connsiteY1" fmla="*/ 123825 h 123825"/>
                <a:gd name="connsiteX2" fmla="*/ 0 w 123825"/>
                <a:gd name="connsiteY2" fmla="*/ 104775 h 123825"/>
                <a:gd name="connsiteX3" fmla="*/ 0 w 123825"/>
                <a:gd name="connsiteY3" fmla="*/ 19050 h 123825"/>
                <a:gd name="connsiteX4" fmla="*/ 19050 w 123825"/>
                <a:gd name="connsiteY4" fmla="*/ 0 h 123825"/>
                <a:gd name="connsiteX5" fmla="*/ 104775 w 123825"/>
                <a:gd name="connsiteY5" fmla="*/ 0 h 123825"/>
                <a:gd name="connsiteX6" fmla="*/ 123825 w 123825"/>
                <a:gd name="connsiteY6" fmla="*/ 19050 h 123825"/>
                <a:gd name="connsiteX7" fmla="*/ 123825 w 123825"/>
                <a:gd name="connsiteY7" fmla="*/ 2857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" h="123825">
                  <a:moveTo>
                    <a:pt x="28575" y="123825"/>
                  </a:moveTo>
                  <a:lnTo>
                    <a:pt x="19050" y="123825"/>
                  </a:lnTo>
                  <a:cubicBezTo>
                    <a:pt x="8529" y="123825"/>
                    <a:pt x="0" y="115296"/>
                    <a:pt x="0" y="10477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104775" y="0"/>
                  </a:lnTo>
                  <a:cubicBezTo>
                    <a:pt x="115296" y="0"/>
                    <a:pt x="123825" y="8529"/>
                    <a:pt x="123825" y="19050"/>
                  </a:cubicBezTo>
                  <a:lnTo>
                    <a:pt x="123825" y="2857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74" name="Graphic 1701">
            <a:extLst>
              <a:ext uri="{FF2B5EF4-FFF2-40B4-BE49-F238E27FC236}">
                <a16:creationId xmlns:a16="http://schemas.microsoft.com/office/drawing/2014/main" id="{DE4932AC-A4A9-4B33-991C-BA3F82B1FB66}"/>
              </a:ext>
            </a:extLst>
          </p:cNvPr>
          <p:cNvGrpSpPr/>
          <p:nvPr/>
        </p:nvGrpSpPr>
        <p:grpSpPr>
          <a:xfrm>
            <a:off x="5649395" y="1071995"/>
            <a:ext cx="228600" cy="228600"/>
            <a:chOff x="2794000" y="1110672"/>
            <a:chExt cx="228600" cy="228600"/>
          </a:xfrm>
        </p:grpSpPr>
        <p:sp>
          <p:nvSpPr>
            <p:cNvPr id="2175" name="Freeform: Shape 2174">
              <a:extLst>
                <a:ext uri="{FF2B5EF4-FFF2-40B4-BE49-F238E27FC236}">
                  <a16:creationId xmlns:a16="http://schemas.microsoft.com/office/drawing/2014/main" id="{BC956F4B-CD77-4E9B-AAC7-B251597FC9E6}"/>
                </a:ext>
              </a:extLst>
            </p:cNvPr>
            <p:cNvSpPr/>
            <p:nvPr/>
          </p:nvSpPr>
          <p:spPr>
            <a:xfrm>
              <a:off x="2803451" y="1120185"/>
              <a:ext cx="209550" cy="142875"/>
            </a:xfrm>
            <a:custGeom>
              <a:avLst/>
              <a:gdLst>
                <a:gd name="connsiteX0" fmla="*/ 171524 w 209550"/>
                <a:gd name="connsiteY0" fmla="*/ 151460 h 142875"/>
                <a:gd name="connsiteX1" fmla="*/ 208719 w 209550"/>
                <a:gd name="connsiteY1" fmla="*/ 95310 h 142875"/>
                <a:gd name="connsiteX2" fmla="*/ 161999 w 209550"/>
                <a:gd name="connsiteY2" fmla="*/ 57162 h 142875"/>
                <a:gd name="connsiteX3" fmla="*/ 149997 w 209550"/>
                <a:gd name="connsiteY3" fmla="*/ 57162 h 142875"/>
                <a:gd name="connsiteX4" fmla="*/ 57162 w 209550"/>
                <a:gd name="connsiteY4" fmla="*/ 2440 h 142875"/>
                <a:gd name="connsiteX5" fmla="*/ 2440 w 209550"/>
                <a:gd name="connsiteY5" fmla="*/ 95275 h 142875"/>
                <a:gd name="connsiteX6" fmla="*/ 39317 w 209550"/>
                <a:gd name="connsiteY6" fmla="*/ 14288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142875">
                  <a:moveTo>
                    <a:pt x="171524" y="151460"/>
                  </a:moveTo>
                  <a:cubicBezTo>
                    <a:pt x="197300" y="146225"/>
                    <a:pt x="213953" y="121086"/>
                    <a:pt x="208719" y="95310"/>
                  </a:cubicBezTo>
                  <a:cubicBezTo>
                    <a:pt x="204208" y="73096"/>
                    <a:pt x="184666" y="57139"/>
                    <a:pt x="161999" y="57162"/>
                  </a:cubicBezTo>
                  <a:lnTo>
                    <a:pt x="149997" y="57162"/>
                  </a:lnTo>
                  <a:cubicBezTo>
                    <a:pt x="139473" y="16415"/>
                    <a:pt x="97909" y="-8085"/>
                    <a:pt x="57162" y="2440"/>
                  </a:cubicBezTo>
                  <a:cubicBezTo>
                    <a:pt x="16415" y="12964"/>
                    <a:pt x="-8085" y="54528"/>
                    <a:pt x="2440" y="95275"/>
                  </a:cubicBezTo>
                  <a:cubicBezTo>
                    <a:pt x="7673" y="115536"/>
                    <a:pt x="21008" y="132753"/>
                    <a:pt x="39317" y="142887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76" name="Freeform: Shape 2175">
              <a:extLst>
                <a:ext uri="{FF2B5EF4-FFF2-40B4-BE49-F238E27FC236}">
                  <a16:creationId xmlns:a16="http://schemas.microsoft.com/office/drawing/2014/main" id="{A21DAEB8-63BC-48E8-AD00-7B1A6F45DA51}"/>
                </a:ext>
              </a:extLst>
            </p:cNvPr>
            <p:cNvSpPr/>
            <p:nvPr/>
          </p:nvSpPr>
          <p:spPr>
            <a:xfrm>
              <a:off x="2879725" y="1215447"/>
              <a:ext cx="57150" cy="114300"/>
            </a:xfrm>
            <a:custGeom>
              <a:avLst/>
              <a:gdLst>
                <a:gd name="connsiteX0" fmla="*/ 38100 w 57150"/>
                <a:gd name="connsiteY0" fmla="*/ 0 h 114300"/>
                <a:gd name="connsiteX1" fmla="*/ 0 w 57150"/>
                <a:gd name="connsiteY1" fmla="*/ 57150 h 114300"/>
                <a:gd name="connsiteX2" fmla="*/ 57150 w 57150"/>
                <a:gd name="connsiteY2" fmla="*/ 57150 h 114300"/>
                <a:gd name="connsiteX3" fmla="*/ 19050 w 57150"/>
                <a:gd name="connsiteY3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14300">
                  <a:moveTo>
                    <a:pt x="38100" y="0"/>
                  </a:moveTo>
                  <a:lnTo>
                    <a:pt x="0" y="57150"/>
                  </a:lnTo>
                  <a:lnTo>
                    <a:pt x="57150" y="57150"/>
                  </a:lnTo>
                  <a:lnTo>
                    <a:pt x="19050" y="1143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77" name="Graphic 1703">
            <a:extLst>
              <a:ext uri="{FF2B5EF4-FFF2-40B4-BE49-F238E27FC236}">
                <a16:creationId xmlns:a16="http://schemas.microsoft.com/office/drawing/2014/main" id="{E60432EA-A7A8-4EF1-8620-0BF40EC1882C}"/>
              </a:ext>
            </a:extLst>
          </p:cNvPr>
          <p:cNvGrpSpPr/>
          <p:nvPr/>
        </p:nvGrpSpPr>
        <p:grpSpPr>
          <a:xfrm>
            <a:off x="5649395" y="1698336"/>
            <a:ext cx="228600" cy="228600"/>
            <a:chOff x="2794000" y="1754908"/>
            <a:chExt cx="228600" cy="228600"/>
          </a:xfrm>
        </p:grpSpPr>
        <p:sp>
          <p:nvSpPr>
            <p:cNvPr id="2178" name="Freeform: Shape 2177">
              <a:extLst>
                <a:ext uri="{FF2B5EF4-FFF2-40B4-BE49-F238E27FC236}">
                  <a16:creationId xmlns:a16="http://schemas.microsoft.com/office/drawing/2014/main" id="{1831DE20-0628-46DF-86BC-3A231483FE8A}"/>
                </a:ext>
              </a:extLst>
            </p:cNvPr>
            <p:cNvSpPr/>
            <p:nvPr/>
          </p:nvSpPr>
          <p:spPr>
            <a:xfrm>
              <a:off x="2802283" y="1793008"/>
              <a:ext cx="209550" cy="152400"/>
            </a:xfrm>
            <a:custGeom>
              <a:avLst/>
              <a:gdLst>
                <a:gd name="connsiteX0" fmla="*/ 207077 w 209550"/>
                <a:gd name="connsiteY0" fmla="*/ 123349 h 152400"/>
                <a:gd name="connsiteX1" fmla="*/ 181797 w 209550"/>
                <a:gd name="connsiteY1" fmla="*/ 60921 h 152400"/>
                <a:gd name="connsiteX2" fmla="*/ 163167 w 209550"/>
                <a:gd name="connsiteY2" fmla="*/ 57150 h 152400"/>
                <a:gd name="connsiteX3" fmla="*/ 151165 w 209550"/>
                <a:gd name="connsiteY3" fmla="*/ 57150 h 152400"/>
                <a:gd name="connsiteX4" fmla="*/ 84014 w 209550"/>
                <a:gd name="connsiteY4" fmla="*/ 0 h 152400"/>
                <a:gd name="connsiteX5" fmla="*/ 39342 w 209550"/>
                <a:gd name="connsiteY5" fmla="*/ 9525 h 152400"/>
                <a:gd name="connsiteX6" fmla="*/ 9529 w 209550"/>
                <a:gd name="connsiteY6" fmla="*/ 113082 h 152400"/>
                <a:gd name="connsiteX7" fmla="*/ 77442 w 209550"/>
                <a:gd name="connsiteY7" fmla="*/ 152400 h 152400"/>
                <a:gd name="connsiteX8" fmla="*/ 163167 w 209550"/>
                <a:gd name="connsiteY8" fmla="*/ 152400 h 152400"/>
                <a:gd name="connsiteX9" fmla="*/ 179359 w 209550"/>
                <a:gd name="connsiteY9" fmla="*/ 149543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152400">
                  <a:moveTo>
                    <a:pt x="207077" y="123349"/>
                  </a:moveTo>
                  <a:cubicBezTo>
                    <a:pt x="217335" y="99129"/>
                    <a:pt x="206017" y="71179"/>
                    <a:pt x="181797" y="60921"/>
                  </a:cubicBezTo>
                  <a:cubicBezTo>
                    <a:pt x="175903" y="58425"/>
                    <a:pt x="169567" y="57142"/>
                    <a:pt x="163167" y="57150"/>
                  </a:cubicBezTo>
                  <a:lnTo>
                    <a:pt x="151165" y="57150"/>
                  </a:lnTo>
                  <a:cubicBezTo>
                    <a:pt x="143196" y="25768"/>
                    <a:pt x="116266" y="2849"/>
                    <a:pt x="84014" y="0"/>
                  </a:cubicBezTo>
                  <a:moveTo>
                    <a:pt x="39342" y="9525"/>
                  </a:moveTo>
                  <a:cubicBezTo>
                    <a:pt x="2513" y="29889"/>
                    <a:pt x="-10835" y="76253"/>
                    <a:pt x="9529" y="113082"/>
                  </a:cubicBezTo>
                  <a:cubicBezTo>
                    <a:pt x="23159" y="137733"/>
                    <a:pt x="49277" y="152854"/>
                    <a:pt x="77442" y="152400"/>
                  </a:cubicBezTo>
                  <a:lnTo>
                    <a:pt x="163167" y="152400"/>
                  </a:lnTo>
                  <a:cubicBezTo>
                    <a:pt x="168689" y="152394"/>
                    <a:pt x="174168" y="151427"/>
                    <a:pt x="179359" y="149543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79" name="Freeform: Shape 2178">
              <a:extLst>
                <a:ext uri="{FF2B5EF4-FFF2-40B4-BE49-F238E27FC236}">
                  <a16:creationId xmlns:a16="http://schemas.microsoft.com/office/drawing/2014/main" id="{2DD82991-E98A-4751-B7D6-5DD4973F7CEA}"/>
                </a:ext>
              </a:extLst>
            </p:cNvPr>
            <p:cNvSpPr/>
            <p:nvPr/>
          </p:nvSpPr>
          <p:spPr>
            <a:xfrm>
              <a:off x="2803525" y="1764433"/>
              <a:ext cx="209550" cy="209550"/>
            </a:xfrm>
            <a:custGeom>
              <a:avLst/>
              <a:gdLst>
                <a:gd name="connsiteX0" fmla="*/ 0 w 209550"/>
                <a:gd name="connsiteY0" fmla="*/ 0 h 209550"/>
                <a:gd name="connsiteX1" fmla="*/ 209550 w 209550"/>
                <a:gd name="connsiteY1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09550">
                  <a:moveTo>
                    <a:pt x="0" y="0"/>
                  </a:moveTo>
                  <a:lnTo>
                    <a:pt x="209550" y="2095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80" name="Graphic 1705">
            <a:extLst>
              <a:ext uri="{FF2B5EF4-FFF2-40B4-BE49-F238E27FC236}">
                <a16:creationId xmlns:a16="http://schemas.microsoft.com/office/drawing/2014/main" id="{3F4CB02F-7322-4A8E-89D9-E716B28E6C5D}"/>
              </a:ext>
            </a:extLst>
          </p:cNvPr>
          <p:cNvGrpSpPr/>
          <p:nvPr/>
        </p:nvGrpSpPr>
        <p:grpSpPr>
          <a:xfrm>
            <a:off x="5649395" y="2338243"/>
            <a:ext cx="228600" cy="228600"/>
            <a:chOff x="2794000" y="2399144"/>
            <a:chExt cx="228600" cy="228600"/>
          </a:xfrm>
        </p:grpSpPr>
        <p:sp>
          <p:nvSpPr>
            <p:cNvPr id="2181" name="Freeform: Shape 2180">
              <a:extLst>
                <a:ext uri="{FF2B5EF4-FFF2-40B4-BE49-F238E27FC236}">
                  <a16:creationId xmlns:a16="http://schemas.microsoft.com/office/drawing/2014/main" id="{56D9AC1F-EBB5-4FF8-87AA-5D46A6F320E2}"/>
                </a:ext>
              </a:extLst>
            </p:cNvPr>
            <p:cNvSpPr/>
            <p:nvPr/>
          </p:nvSpPr>
          <p:spPr>
            <a:xfrm>
              <a:off x="2946400" y="2522969"/>
              <a:ext cx="9525" cy="76200"/>
            </a:xfrm>
            <a:custGeom>
              <a:avLst/>
              <a:gdLst>
                <a:gd name="connsiteX0" fmla="*/ 0 w 0"/>
                <a:gd name="connsiteY0" fmla="*/ 0 h 76200"/>
                <a:gd name="connsiteX1" fmla="*/ 0 w 0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82" name="Freeform: Shape 2181">
              <a:extLst>
                <a:ext uri="{FF2B5EF4-FFF2-40B4-BE49-F238E27FC236}">
                  <a16:creationId xmlns:a16="http://schemas.microsoft.com/office/drawing/2014/main" id="{8A741A74-D7E0-402F-813C-53C97047D629}"/>
                </a:ext>
              </a:extLst>
            </p:cNvPr>
            <p:cNvSpPr/>
            <p:nvPr/>
          </p:nvSpPr>
          <p:spPr>
            <a:xfrm>
              <a:off x="2870200" y="2522969"/>
              <a:ext cx="9525" cy="76200"/>
            </a:xfrm>
            <a:custGeom>
              <a:avLst/>
              <a:gdLst>
                <a:gd name="connsiteX0" fmla="*/ 0 w 0"/>
                <a:gd name="connsiteY0" fmla="*/ 0 h 76200"/>
                <a:gd name="connsiteX1" fmla="*/ 0 w 0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83" name="Freeform: Shape 2182">
              <a:extLst>
                <a:ext uri="{FF2B5EF4-FFF2-40B4-BE49-F238E27FC236}">
                  <a16:creationId xmlns:a16="http://schemas.microsoft.com/office/drawing/2014/main" id="{E27D6EC4-AAB0-4DBB-8CE6-EAB9A047205E}"/>
                </a:ext>
              </a:extLst>
            </p:cNvPr>
            <p:cNvSpPr/>
            <p:nvPr/>
          </p:nvSpPr>
          <p:spPr>
            <a:xfrm>
              <a:off x="2908300" y="2542019"/>
              <a:ext cx="9525" cy="76200"/>
            </a:xfrm>
            <a:custGeom>
              <a:avLst/>
              <a:gdLst>
                <a:gd name="connsiteX0" fmla="*/ 0 w 0"/>
                <a:gd name="connsiteY0" fmla="*/ 0 h 76200"/>
                <a:gd name="connsiteX1" fmla="*/ 0 w 0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84" name="Freeform: Shape 2183">
              <a:extLst>
                <a:ext uri="{FF2B5EF4-FFF2-40B4-BE49-F238E27FC236}">
                  <a16:creationId xmlns:a16="http://schemas.microsoft.com/office/drawing/2014/main" id="{FD4C9EF1-1401-464E-AD5D-7437E8650309}"/>
                </a:ext>
              </a:extLst>
            </p:cNvPr>
            <p:cNvSpPr/>
            <p:nvPr/>
          </p:nvSpPr>
          <p:spPr>
            <a:xfrm>
              <a:off x="2803450" y="2408653"/>
              <a:ext cx="209550" cy="142875"/>
            </a:xfrm>
            <a:custGeom>
              <a:avLst/>
              <a:gdLst>
                <a:gd name="connsiteX0" fmla="*/ 181050 w 209550"/>
                <a:gd name="connsiteY0" fmla="*/ 148415 h 142875"/>
                <a:gd name="connsiteX1" fmla="*/ 205568 w 209550"/>
                <a:gd name="connsiteY1" fmla="*/ 85685 h 142875"/>
                <a:gd name="connsiteX2" fmla="*/ 162000 w 209550"/>
                <a:gd name="connsiteY2" fmla="*/ 57166 h 142875"/>
                <a:gd name="connsiteX3" fmla="*/ 149998 w 209550"/>
                <a:gd name="connsiteY3" fmla="*/ 57166 h 142875"/>
                <a:gd name="connsiteX4" fmla="*/ 57166 w 209550"/>
                <a:gd name="connsiteY4" fmla="*/ 2439 h 142875"/>
                <a:gd name="connsiteX5" fmla="*/ 2439 w 209550"/>
                <a:gd name="connsiteY5" fmla="*/ 95271 h 142875"/>
                <a:gd name="connsiteX6" fmla="*/ 28650 w 209550"/>
                <a:gd name="connsiteY6" fmla="*/ 13574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142875">
                  <a:moveTo>
                    <a:pt x="181050" y="148415"/>
                  </a:moveTo>
                  <a:cubicBezTo>
                    <a:pt x="205143" y="137863"/>
                    <a:pt x="216120" y="109778"/>
                    <a:pt x="205568" y="85685"/>
                  </a:cubicBezTo>
                  <a:cubicBezTo>
                    <a:pt x="197988" y="68378"/>
                    <a:pt x="180894" y="57188"/>
                    <a:pt x="162000" y="57166"/>
                  </a:cubicBezTo>
                  <a:lnTo>
                    <a:pt x="149998" y="57166"/>
                  </a:lnTo>
                  <a:cubicBezTo>
                    <a:pt x="139476" y="16418"/>
                    <a:pt x="97913" y="-8084"/>
                    <a:pt x="57166" y="2439"/>
                  </a:cubicBezTo>
                  <a:cubicBezTo>
                    <a:pt x="16418" y="12961"/>
                    <a:pt x="-8084" y="54524"/>
                    <a:pt x="2439" y="95271"/>
                  </a:cubicBezTo>
                  <a:cubicBezTo>
                    <a:pt x="6564" y="111245"/>
                    <a:pt x="15761" y="125448"/>
                    <a:pt x="28650" y="135747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85" name="Graphic 1707">
            <a:extLst>
              <a:ext uri="{FF2B5EF4-FFF2-40B4-BE49-F238E27FC236}">
                <a16:creationId xmlns:a16="http://schemas.microsoft.com/office/drawing/2014/main" id="{48E4A2C9-7FD7-422D-B38F-C954BE187578}"/>
              </a:ext>
            </a:extLst>
          </p:cNvPr>
          <p:cNvGrpSpPr/>
          <p:nvPr/>
        </p:nvGrpSpPr>
        <p:grpSpPr>
          <a:xfrm>
            <a:off x="5649395" y="2971222"/>
            <a:ext cx="228600" cy="228600"/>
            <a:chOff x="2794000" y="3043380"/>
            <a:chExt cx="228600" cy="228600"/>
          </a:xfrm>
        </p:grpSpPr>
        <p:sp>
          <p:nvSpPr>
            <p:cNvPr id="2186" name="Freeform: Shape 2185">
              <a:extLst>
                <a:ext uri="{FF2B5EF4-FFF2-40B4-BE49-F238E27FC236}">
                  <a16:creationId xmlns:a16="http://schemas.microsoft.com/office/drawing/2014/main" id="{9B82AA4E-82F6-4EF6-9028-AA5A94804F46}"/>
                </a:ext>
              </a:extLst>
            </p:cNvPr>
            <p:cNvSpPr/>
            <p:nvPr/>
          </p:nvSpPr>
          <p:spPr>
            <a:xfrm>
              <a:off x="2803450" y="3062414"/>
              <a:ext cx="209550" cy="142875"/>
            </a:xfrm>
            <a:custGeom>
              <a:avLst/>
              <a:gdLst>
                <a:gd name="connsiteX0" fmla="*/ 181050 w 209550"/>
                <a:gd name="connsiteY0" fmla="*/ 148415 h 142875"/>
                <a:gd name="connsiteX1" fmla="*/ 205568 w 209550"/>
                <a:gd name="connsiteY1" fmla="*/ 85685 h 142875"/>
                <a:gd name="connsiteX2" fmla="*/ 162000 w 209550"/>
                <a:gd name="connsiteY2" fmla="*/ 57166 h 142875"/>
                <a:gd name="connsiteX3" fmla="*/ 149998 w 209550"/>
                <a:gd name="connsiteY3" fmla="*/ 57166 h 142875"/>
                <a:gd name="connsiteX4" fmla="*/ 57166 w 209550"/>
                <a:gd name="connsiteY4" fmla="*/ 2439 h 142875"/>
                <a:gd name="connsiteX5" fmla="*/ 2439 w 209550"/>
                <a:gd name="connsiteY5" fmla="*/ 95271 h 142875"/>
                <a:gd name="connsiteX6" fmla="*/ 28650 w 209550"/>
                <a:gd name="connsiteY6" fmla="*/ 13574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142875">
                  <a:moveTo>
                    <a:pt x="181050" y="148415"/>
                  </a:moveTo>
                  <a:cubicBezTo>
                    <a:pt x="205143" y="137863"/>
                    <a:pt x="216120" y="109778"/>
                    <a:pt x="205568" y="85685"/>
                  </a:cubicBezTo>
                  <a:cubicBezTo>
                    <a:pt x="197988" y="68378"/>
                    <a:pt x="180894" y="57188"/>
                    <a:pt x="162000" y="57166"/>
                  </a:cubicBezTo>
                  <a:lnTo>
                    <a:pt x="149998" y="57166"/>
                  </a:lnTo>
                  <a:cubicBezTo>
                    <a:pt x="139476" y="16418"/>
                    <a:pt x="97913" y="-8084"/>
                    <a:pt x="57166" y="2439"/>
                  </a:cubicBezTo>
                  <a:cubicBezTo>
                    <a:pt x="16418" y="12961"/>
                    <a:pt x="-8084" y="54524"/>
                    <a:pt x="2439" y="95271"/>
                  </a:cubicBezTo>
                  <a:cubicBezTo>
                    <a:pt x="6564" y="111245"/>
                    <a:pt x="15761" y="125448"/>
                    <a:pt x="28650" y="135747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87" name="Freeform: Shape 2186">
              <a:extLst>
                <a:ext uri="{FF2B5EF4-FFF2-40B4-BE49-F238E27FC236}">
                  <a16:creationId xmlns:a16="http://schemas.microsoft.com/office/drawing/2014/main" id="{1A0F7E76-B3F2-406B-BF80-1B81BB8828BC}"/>
                </a:ext>
              </a:extLst>
            </p:cNvPr>
            <p:cNvSpPr/>
            <p:nvPr/>
          </p:nvSpPr>
          <p:spPr>
            <a:xfrm>
              <a:off x="2870200" y="3195780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88" name="Freeform: Shape 2187">
              <a:extLst>
                <a:ext uri="{FF2B5EF4-FFF2-40B4-BE49-F238E27FC236}">
                  <a16:creationId xmlns:a16="http://schemas.microsoft.com/office/drawing/2014/main" id="{17EEC143-5F34-4C57-9266-0AD3EF7E35F9}"/>
                </a:ext>
              </a:extLst>
            </p:cNvPr>
            <p:cNvSpPr/>
            <p:nvPr/>
          </p:nvSpPr>
          <p:spPr>
            <a:xfrm>
              <a:off x="2870200" y="3233880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89" name="Freeform: Shape 2188">
              <a:extLst>
                <a:ext uri="{FF2B5EF4-FFF2-40B4-BE49-F238E27FC236}">
                  <a16:creationId xmlns:a16="http://schemas.microsoft.com/office/drawing/2014/main" id="{06FD6922-DC5A-41E2-9B4F-CA310539DD92}"/>
                </a:ext>
              </a:extLst>
            </p:cNvPr>
            <p:cNvSpPr/>
            <p:nvPr/>
          </p:nvSpPr>
          <p:spPr>
            <a:xfrm>
              <a:off x="2908300" y="3214830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90" name="Freeform: Shape 2189">
              <a:extLst>
                <a:ext uri="{FF2B5EF4-FFF2-40B4-BE49-F238E27FC236}">
                  <a16:creationId xmlns:a16="http://schemas.microsoft.com/office/drawing/2014/main" id="{0687FD16-F5D7-426C-9767-CD20375BC3C7}"/>
                </a:ext>
              </a:extLst>
            </p:cNvPr>
            <p:cNvSpPr/>
            <p:nvPr/>
          </p:nvSpPr>
          <p:spPr>
            <a:xfrm>
              <a:off x="2908300" y="3252930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91" name="Freeform: Shape 2190">
              <a:extLst>
                <a:ext uri="{FF2B5EF4-FFF2-40B4-BE49-F238E27FC236}">
                  <a16:creationId xmlns:a16="http://schemas.microsoft.com/office/drawing/2014/main" id="{2C5F98F1-7D63-4C4E-A1AF-57C195B09C29}"/>
                </a:ext>
              </a:extLst>
            </p:cNvPr>
            <p:cNvSpPr/>
            <p:nvPr/>
          </p:nvSpPr>
          <p:spPr>
            <a:xfrm>
              <a:off x="2946400" y="3195780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92" name="Freeform: Shape 2191">
              <a:extLst>
                <a:ext uri="{FF2B5EF4-FFF2-40B4-BE49-F238E27FC236}">
                  <a16:creationId xmlns:a16="http://schemas.microsoft.com/office/drawing/2014/main" id="{BCEFFAFE-767A-4DA0-8000-7ED26C429970}"/>
                </a:ext>
              </a:extLst>
            </p:cNvPr>
            <p:cNvSpPr/>
            <p:nvPr/>
          </p:nvSpPr>
          <p:spPr>
            <a:xfrm>
              <a:off x="2946400" y="3233880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93" name="Graphic 1709">
            <a:extLst>
              <a:ext uri="{FF2B5EF4-FFF2-40B4-BE49-F238E27FC236}">
                <a16:creationId xmlns:a16="http://schemas.microsoft.com/office/drawing/2014/main" id="{AC2403B8-9B71-47F3-B835-C824FE3430BA}"/>
              </a:ext>
            </a:extLst>
          </p:cNvPr>
          <p:cNvGrpSpPr/>
          <p:nvPr/>
        </p:nvGrpSpPr>
        <p:grpSpPr>
          <a:xfrm>
            <a:off x="5649395" y="3629025"/>
            <a:ext cx="228600" cy="228600"/>
            <a:chOff x="2794000" y="3687616"/>
            <a:chExt cx="228600" cy="228600"/>
          </a:xfrm>
        </p:grpSpPr>
        <p:sp>
          <p:nvSpPr>
            <p:cNvPr id="2194" name="Freeform: Shape 2193">
              <a:extLst>
                <a:ext uri="{FF2B5EF4-FFF2-40B4-BE49-F238E27FC236}">
                  <a16:creationId xmlns:a16="http://schemas.microsoft.com/office/drawing/2014/main" id="{493A1933-EDE0-4112-8959-177B4C1B1642}"/>
                </a:ext>
              </a:extLst>
            </p:cNvPr>
            <p:cNvSpPr/>
            <p:nvPr/>
          </p:nvSpPr>
          <p:spPr>
            <a:xfrm>
              <a:off x="2946400" y="3744766"/>
              <a:ext cx="57150" cy="114300"/>
            </a:xfrm>
            <a:custGeom>
              <a:avLst/>
              <a:gdLst>
                <a:gd name="connsiteX0" fmla="*/ 0 w 57150"/>
                <a:gd name="connsiteY0" fmla="*/ 114300 h 114300"/>
                <a:gd name="connsiteX1" fmla="*/ 57150 w 57150"/>
                <a:gd name="connsiteY1" fmla="*/ 57150 h 114300"/>
                <a:gd name="connsiteX2" fmla="*/ 0 w 57150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14300">
                  <a:moveTo>
                    <a:pt x="0" y="114300"/>
                  </a:moveTo>
                  <a:lnTo>
                    <a:pt x="57150" y="5715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95" name="Freeform: Shape 2194">
              <a:extLst>
                <a:ext uri="{FF2B5EF4-FFF2-40B4-BE49-F238E27FC236}">
                  <a16:creationId xmlns:a16="http://schemas.microsoft.com/office/drawing/2014/main" id="{C10DE9D5-A5BA-4E32-B71D-FA6E49BD779A}"/>
                </a:ext>
              </a:extLst>
            </p:cNvPr>
            <p:cNvSpPr/>
            <p:nvPr/>
          </p:nvSpPr>
          <p:spPr>
            <a:xfrm>
              <a:off x="2813050" y="3744766"/>
              <a:ext cx="57150" cy="114300"/>
            </a:xfrm>
            <a:custGeom>
              <a:avLst/>
              <a:gdLst>
                <a:gd name="connsiteX0" fmla="*/ 57150 w 57150"/>
                <a:gd name="connsiteY0" fmla="*/ 0 h 114300"/>
                <a:gd name="connsiteX1" fmla="*/ 0 w 57150"/>
                <a:gd name="connsiteY1" fmla="*/ 57150 h 114300"/>
                <a:gd name="connsiteX2" fmla="*/ 57150 w 57150"/>
                <a:gd name="connsiteY2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14300">
                  <a:moveTo>
                    <a:pt x="57150" y="0"/>
                  </a:moveTo>
                  <a:lnTo>
                    <a:pt x="0" y="57150"/>
                  </a:lnTo>
                  <a:lnTo>
                    <a:pt x="57150" y="1143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96" name="Graphic 1711">
            <a:extLst>
              <a:ext uri="{FF2B5EF4-FFF2-40B4-BE49-F238E27FC236}">
                <a16:creationId xmlns:a16="http://schemas.microsoft.com/office/drawing/2014/main" id="{AF19F6A7-00A8-4C14-8C26-904F4890B294}"/>
              </a:ext>
            </a:extLst>
          </p:cNvPr>
          <p:cNvGrpSpPr/>
          <p:nvPr/>
        </p:nvGrpSpPr>
        <p:grpSpPr>
          <a:xfrm>
            <a:off x="5649395" y="4286685"/>
            <a:ext cx="228600" cy="228600"/>
            <a:chOff x="2794000" y="4331852"/>
            <a:chExt cx="228600" cy="228600"/>
          </a:xfrm>
        </p:grpSpPr>
        <p:sp>
          <p:nvSpPr>
            <p:cNvPr id="2197" name="Freeform: Shape 2196">
              <a:extLst>
                <a:ext uri="{FF2B5EF4-FFF2-40B4-BE49-F238E27FC236}">
                  <a16:creationId xmlns:a16="http://schemas.microsoft.com/office/drawing/2014/main" id="{A63B9C53-DD09-4F74-BF53-72719672B8BC}"/>
                </a:ext>
              </a:extLst>
            </p:cNvPr>
            <p:cNvSpPr/>
            <p:nvPr/>
          </p:nvSpPr>
          <p:spPr>
            <a:xfrm>
              <a:off x="2813050" y="4350902"/>
              <a:ext cx="190500" cy="190500"/>
            </a:xfrm>
            <a:custGeom>
              <a:avLst/>
              <a:gdLst>
                <a:gd name="connsiteX0" fmla="*/ 95250 w 190500"/>
                <a:gd name="connsiteY0" fmla="*/ 0 h 190500"/>
                <a:gd name="connsiteX1" fmla="*/ 190500 w 190500"/>
                <a:gd name="connsiteY1" fmla="*/ 61913 h 190500"/>
                <a:gd name="connsiteX2" fmla="*/ 190500 w 190500"/>
                <a:gd name="connsiteY2" fmla="*/ 128588 h 190500"/>
                <a:gd name="connsiteX3" fmla="*/ 95250 w 190500"/>
                <a:gd name="connsiteY3" fmla="*/ 190500 h 190500"/>
                <a:gd name="connsiteX4" fmla="*/ 0 w 190500"/>
                <a:gd name="connsiteY4" fmla="*/ 128588 h 190500"/>
                <a:gd name="connsiteX5" fmla="*/ 0 w 190500"/>
                <a:gd name="connsiteY5" fmla="*/ 61913 h 190500"/>
                <a:gd name="connsiteX6" fmla="*/ 95250 w 190500"/>
                <a:gd name="connsiteY6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0" h="190500">
                  <a:moveTo>
                    <a:pt x="95250" y="0"/>
                  </a:moveTo>
                  <a:lnTo>
                    <a:pt x="190500" y="61913"/>
                  </a:lnTo>
                  <a:lnTo>
                    <a:pt x="190500" y="128588"/>
                  </a:lnTo>
                  <a:lnTo>
                    <a:pt x="95250" y="190500"/>
                  </a:lnTo>
                  <a:lnTo>
                    <a:pt x="0" y="128588"/>
                  </a:lnTo>
                  <a:lnTo>
                    <a:pt x="0" y="61913"/>
                  </a:lnTo>
                  <a:lnTo>
                    <a:pt x="95250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98" name="Freeform: Shape 2197">
              <a:extLst>
                <a:ext uri="{FF2B5EF4-FFF2-40B4-BE49-F238E27FC236}">
                  <a16:creationId xmlns:a16="http://schemas.microsoft.com/office/drawing/2014/main" id="{D76A19C6-7494-45D9-ADCE-8FAB3BE13879}"/>
                </a:ext>
              </a:extLst>
            </p:cNvPr>
            <p:cNvSpPr/>
            <p:nvPr/>
          </p:nvSpPr>
          <p:spPr>
            <a:xfrm>
              <a:off x="2908300" y="4479490"/>
              <a:ext cx="9525" cy="57150"/>
            </a:xfrm>
            <a:custGeom>
              <a:avLst/>
              <a:gdLst>
                <a:gd name="connsiteX0" fmla="*/ 0 w 0"/>
                <a:gd name="connsiteY0" fmla="*/ 61913 h 57150"/>
                <a:gd name="connsiteX1" fmla="*/ 0 w 0"/>
                <a:gd name="connsiteY1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150">
                  <a:moveTo>
                    <a:pt x="0" y="61913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99" name="Freeform: Shape 2198">
              <a:extLst>
                <a:ext uri="{FF2B5EF4-FFF2-40B4-BE49-F238E27FC236}">
                  <a16:creationId xmlns:a16="http://schemas.microsoft.com/office/drawing/2014/main" id="{D7210624-E074-4A7A-804F-1317689E23BE}"/>
                </a:ext>
              </a:extLst>
            </p:cNvPr>
            <p:cNvSpPr/>
            <p:nvPr/>
          </p:nvSpPr>
          <p:spPr>
            <a:xfrm>
              <a:off x="2813050" y="4412815"/>
              <a:ext cx="190500" cy="66675"/>
            </a:xfrm>
            <a:custGeom>
              <a:avLst/>
              <a:gdLst>
                <a:gd name="connsiteX0" fmla="*/ 190500 w 190500"/>
                <a:gd name="connsiteY0" fmla="*/ 0 h 66675"/>
                <a:gd name="connsiteX1" fmla="*/ 95250 w 190500"/>
                <a:gd name="connsiteY1" fmla="*/ 66675 h 66675"/>
                <a:gd name="connsiteX2" fmla="*/ 0 w 190500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66675">
                  <a:moveTo>
                    <a:pt x="190500" y="0"/>
                  </a:moveTo>
                  <a:lnTo>
                    <a:pt x="95250" y="66675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00" name="Freeform: Shape 2199">
              <a:extLst>
                <a:ext uri="{FF2B5EF4-FFF2-40B4-BE49-F238E27FC236}">
                  <a16:creationId xmlns:a16="http://schemas.microsoft.com/office/drawing/2014/main" id="{A1ACA387-8258-4EAF-AB60-A23FB038F668}"/>
                </a:ext>
              </a:extLst>
            </p:cNvPr>
            <p:cNvSpPr/>
            <p:nvPr/>
          </p:nvSpPr>
          <p:spPr>
            <a:xfrm>
              <a:off x="2813050" y="4412815"/>
              <a:ext cx="190500" cy="66675"/>
            </a:xfrm>
            <a:custGeom>
              <a:avLst/>
              <a:gdLst>
                <a:gd name="connsiteX0" fmla="*/ 0 w 190500"/>
                <a:gd name="connsiteY0" fmla="*/ 66675 h 66675"/>
                <a:gd name="connsiteX1" fmla="*/ 95250 w 190500"/>
                <a:gd name="connsiteY1" fmla="*/ 0 h 66675"/>
                <a:gd name="connsiteX2" fmla="*/ 190500 w 190500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66675">
                  <a:moveTo>
                    <a:pt x="0" y="66675"/>
                  </a:moveTo>
                  <a:lnTo>
                    <a:pt x="95250" y="0"/>
                  </a:lnTo>
                  <a:lnTo>
                    <a:pt x="190500" y="6667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01" name="Freeform: Shape 2200">
              <a:extLst>
                <a:ext uri="{FF2B5EF4-FFF2-40B4-BE49-F238E27FC236}">
                  <a16:creationId xmlns:a16="http://schemas.microsoft.com/office/drawing/2014/main" id="{F72F7250-49B1-4531-8470-478658C2910E}"/>
                </a:ext>
              </a:extLst>
            </p:cNvPr>
            <p:cNvSpPr/>
            <p:nvPr/>
          </p:nvSpPr>
          <p:spPr>
            <a:xfrm>
              <a:off x="2908300" y="4350902"/>
              <a:ext cx="9525" cy="57150"/>
            </a:xfrm>
            <a:custGeom>
              <a:avLst/>
              <a:gdLst>
                <a:gd name="connsiteX0" fmla="*/ 0 w 0"/>
                <a:gd name="connsiteY0" fmla="*/ 0 h 57150"/>
                <a:gd name="connsiteX1" fmla="*/ 0 w 0"/>
                <a:gd name="connsiteY1" fmla="*/ 6191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150">
                  <a:moveTo>
                    <a:pt x="0" y="0"/>
                  </a:moveTo>
                  <a:lnTo>
                    <a:pt x="0" y="61913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02" name="Graphic 1713">
            <a:extLst>
              <a:ext uri="{FF2B5EF4-FFF2-40B4-BE49-F238E27FC236}">
                <a16:creationId xmlns:a16="http://schemas.microsoft.com/office/drawing/2014/main" id="{98E9EF33-FB26-42BA-9230-A247810FEC84}"/>
              </a:ext>
            </a:extLst>
          </p:cNvPr>
          <p:cNvGrpSpPr/>
          <p:nvPr/>
        </p:nvGrpSpPr>
        <p:grpSpPr>
          <a:xfrm>
            <a:off x="5649395" y="4956899"/>
            <a:ext cx="228600" cy="228600"/>
            <a:chOff x="2794000" y="4976088"/>
            <a:chExt cx="228600" cy="228600"/>
          </a:xfrm>
        </p:grpSpPr>
        <p:sp>
          <p:nvSpPr>
            <p:cNvPr id="2203" name="Freeform: Shape 2202">
              <a:extLst>
                <a:ext uri="{FF2B5EF4-FFF2-40B4-BE49-F238E27FC236}">
                  <a16:creationId xmlns:a16="http://schemas.microsoft.com/office/drawing/2014/main" id="{4F82627E-782E-43E3-A54C-86E6A99DA3E3}"/>
                </a:ext>
              </a:extLst>
            </p:cNvPr>
            <p:cNvSpPr/>
            <p:nvPr/>
          </p:nvSpPr>
          <p:spPr>
            <a:xfrm>
              <a:off x="2965450" y="5052288"/>
              <a:ext cx="47625" cy="76200"/>
            </a:xfrm>
            <a:custGeom>
              <a:avLst/>
              <a:gdLst>
                <a:gd name="connsiteX0" fmla="*/ 0 w 47625"/>
                <a:gd name="connsiteY0" fmla="*/ 0 h 76200"/>
                <a:gd name="connsiteX1" fmla="*/ 9525 w 47625"/>
                <a:gd name="connsiteY1" fmla="*/ 0 h 76200"/>
                <a:gd name="connsiteX2" fmla="*/ 47625 w 47625"/>
                <a:gd name="connsiteY2" fmla="*/ 38100 h 76200"/>
                <a:gd name="connsiteX3" fmla="*/ 9525 w 47625"/>
                <a:gd name="connsiteY3" fmla="*/ 76200 h 76200"/>
                <a:gd name="connsiteX4" fmla="*/ 0 w 47625"/>
                <a:gd name="connsiteY4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76200">
                  <a:moveTo>
                    <a:pt x="0" y="0"/>
                  </a:moveTo>
                  <a:lnTo>
                    <a:pt x="9525" y="0"/>
                  </a:lnTo>
                  <a:cubicBezTo>
                    <a:pt x="30567" y="0"/>
                    <a:pt x="47625" y="17058"/>
                    <a:pt x="47625" y="38100"/>
                  </a:cubicBezTo>
                  <a:cubicBezTo>
                    <a:pt x="47625" y="59142"/>
                    <a:pt x="30567" y="76200"/>
                    <a:pt x="9525" y="76200"/>
                  </a:cubicBez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04" name="Freeform: Shape 2203">
              <a:extLst>
                <a:ext uri="{FF2B5EF4-FFF2-40B4-BE49-F238E27FC236}">
                  <a16:creationId xmlns:a16="http://schemas.microsoft.com/office/drawing/2014/main" id="{C354B7FA-B0F9-4874-ABB9-8F5995F73131}"/>
                </a:ext>
              </a:extLst>
            </p:cNvPr>
            <p:cNvSpPr/>
            <p:nvPr/>
          </p:nvSpPr>
          <p:spPr>
            <a:xfrm>
              <a:off x="2813050" y="5052288"/>
              <a:ext cx="152400" cy="123825"/>
            </a:xfrm>
            <a:custGeom>
              <a:avLst/>
              <a:gdLst>
                <a:gd name="connsiteX0" fmla="*/ 0 w 152400"/>
                <a:gd name="connsiteY0" fmla="*/ 0 h 123825"/>
                <a:gd name="connsiteX1" fmla="*/ 152400 w 152400"/>
                <a:gd name="connsiteY1" fmla="*/ 0 h 123825"/>
                <a:gd name="connsiteX2" fmla="*/ 152400 w 152400"/>
                <a:gd name="connsiteY2" fmla="*/ 85725 h 123825"/>
                <a:gd name="connsiteX3" fmla="*/ 114300 w 152400"/>
                <a:gd name="connsiteY3" fmla="*/ 123825 h 123825"/>
                <a:gd name="connsiteX4" fmla="*/ 38100 w 152400"/>
                <a:gd name="connsiteY4" fmla="*/ 123825 h 123825"/>
                <a:gd name="connsiteX5" fmla="*/ 0 w 152400"/>
                <a:gd name="connsiteY5" fmla="*/ 85725 h 123825"/>
                <a:gd name="connsiteX6" fmla="*/ 0 w 152400"/>
                <a:gd name="connsiteY6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123825">
                  <a:moveTo>
                    <a:pt x="0" y="0"/>
                  </a:moveTo>
                  <a:lnTo>
                    <a:pt x="152400" y="0"/>
                  </a:lnTo>
                  <a:lnTo>
                    <a:pt x="152400" y="85725"/>
                  </a:lnTo>
                  <a:cubicBezTo>
                    <a:pt x="152400" y="106767"/>
                    <a:pt x="135342" y="123825"/>
                    <a:pt x="114300" y="123825"/>
                  </a:cubicBezTo>
                  <a:lnTo>
                    <a:pt x="38100" y="123825"/>
                  </a:lnTo>
                  <a:cubicBezTo>
                    <a:pt x="17058" y="123825"/>
                    <a:pt x="0" y="106767"/>
                    <a:pt x="0" y="8572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05" name="Freeform: Shape 2204">
              <a:extLst>
                <a:ext uri="{FF2B5EF4-FFF2-40B4-BE49-F238E27FC236}">
                  <a16:creationId xmlns:a16="http://schemas.microsoft.com/office/drawing/2014/main" id="{683DBF15-BD7A-4F2B-B734-CB466FB66D7D}"/>
                </a:ext>
              </a:extLst>
            </p:cNvPr>
            <p:cNvSpPr/>
            <p:nvPr/>
          </p:nvSpPr>
          <p:spPr>
            <a:xfrm>
              <a:off x="2851150" y="4985613"/>
              <a:ext cx="9525" cy="28575"/>
            </a:xfrm>
            <a:custGeom>
              <a:avLst/>
              <a:gdLst>
                <a:gd name="connsiteX0" fmla="*/ 0 w 0"/>
                <a:gd name="connsiteY0" fmla="*/ 0 h 28575"/>
                <a:gd name="connsiteX1" fmla="*/ 0 w 0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8575">
                  <a:moveTo>
                    <a:pt x="0" y="0"/>
                  </a:moveTo>
                  <a:lnTo>
                    <a:pt x="0" y="2857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06" name="Freeform: Shape 2205">
              <a:extLst>
                <a:ext uri="{FF2B5EF4-FFF2-40B4-BE49-F238E27FC236}">
                  <a16:creationId xmlns:a16="http://schemas.microsoft.com/office/drawing/2014/main" id="{6E63599D-92B2-43D9-88B5-F858A3DE65B2}"/>
                </a:ext>
              </a:extLst>
            </p:cNvPr>
            <p:cNvSpPr/>
            <p:nvPr/>
          </p:nvSpPr>
          <p:spPr>
            <a:xfrm>
              <a:off x="2889250" y="4985613"/>
              <a:ext cx="9525" cy="28575"/>
            </a:xfrm>
            <a:custGeom>
              <a:avLst/>
              <a:gdLst>
                <a:gd name="connsiteX0" fmla="*/ 0 w 0"/>
                <a:gd name="connsiteY0" fmla="*/ 0 h 28575"/>
                <a:gd name="connsiteX1" fmla="*/ 0 w 0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8575">
                  <a:moveTo>
                    <a:pt x="0" y="0"/>
                  </a:moveTo>
                  <a:lnTo>
                    <a:pt x="0" y="2857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07" name="Freeform: Shape 2206">
              <a:extLst>
                <a:ext uri="{FF2B5EF4-FFF2-40B4-BE49-F238E27FC236}">
                  <a16:creationId xmlns:a16="http://schemas.microsoft.com/office/drawing/2014/main" id="{336ACE46-515C-4E97-809A-0EBE81CDA552}"/>
                </a:ext>
              </a:extLst>
            </p:cNvPr>
            <p:cNvSpPr/>
            <p:nvPr/>
          </p:nvSpPr>
          <p:spPr>
            <a:xfrm>
              <a:off x="2927350" y="4985613"/>
              <a:ext cx="9525" cy="28575"/>
            </a:xfrm>
            <a:custGeom>
              <a:avLst/>
              <a:gdLst>
                <a:gd name="connsiteX0" fmla="*/ 0 w 0"/>
                <a:gd name="connsiteY0" fmla="*/ 0 h 28575"/>
                <a:gd name="connsiteX1" fmla="*/ 0 w 0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8575">
                  <a:moveTo>
                    <a:pt x="0" y="0"/>
                  </a:moveTo>
                  <a:lnTo>
                    <a:pt x="0" y="2857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208" name="Graphic 1715">
            <a:extLst>
              <a:ext uri="{FF2B5EF4-FFF2-40B4-BE49-F238E27FC236}">
                <a16:creationId xmlns:a16="http://schemas.microsoft.com/office/drawing/2014/main" id="{A404C917-5CE4-4202-B9A7-FC99D13A6E84}"/>
              </a:ext>
            </a:extLst>
          </p:cNvPr>
          <p:cNvSpPr/>
          <p:nvPr/>
        </p:nvSpPr>
        <p:spPr>
          <a:xfrm>
            <a:off x="5677970" y="5655688"/>
            <a:ext cx="171450" cy="171450"/>
          </a:xfrm>
          <a:custGeom>
            <a:avLst/>
            <a:gdLst>
              <a:gd name="connsiteX0" fmla="*/ 142875 w 171450"/>
              <a:gd name="connsiteY0" fmla="*/ 0 h 171450"/>
              <a:gd name="connsiteX1" fmla="*/ 114300 w 171450"/>
              <a:gd name="connsiteY1" fmla="*/ 28575 h 171450"/>
              <a:gd name="connsiteX2" fmla="*/ 114300 w 171450"/>
              <a:gd name="connsiteY2" fmla="*/ 142875 h 171450"/>
              <a:gd name="connsiteX3" fmla="*/ 142875 w 171450"/>
              <a:gd name="connsiteY3" fmla="*/ 171450 h 171450"/>
              <a:gd name="connsiteX4" fmla="*/ 171450 w 171450"/>
              <a:gd name="connsiteY4" fmla="*/ 142875 h 171450"/>
              <a:gd name="connsiteX5" fmla="*/ 142875 w 171450"/>
              <a:gd name="connsiteY5" fmla="*/ 114300 h 171450"/>
              <a:gd name="connsiteX6" fmla="*/ 28575 w 171450"/>
              <a:gd name="connsiteY6" fmla="*/ 114300 h 171450"/>
              <a:gd name="connsiteX7" fmla="*/ 0 w 171450"/>
              <a:gd name="connsiteY7" fmla="*/ 142875 h 171450"/>
              <a:gd name="connsiteX8" fmla="*/ 28575 w 171450"/>
              <a:gd name="connsiteY8" fmla="*/ 171450 h 171450"/>
              <a:gd name="connsiteX9" fmla="*/ 57150 w 171450"/>
              <a:gd name="connsiteY9" fmla="*/ 142875 h 171450"/>
              <a:gd name="connsiteX10" fmla="*/ 57150 w 171450"/>
              <a:gd name="connsiteY10" fmla="*/ 28575 h 171450"/>
              <a:gd name="connsiteX11" fmla="*/ 28575 w 171450"/>
              <a:gd name="connsiteY11" fmla="*/ 0 h 171450"/>
              <a:gd name="connsiteX12" fmla="*/ 0 w 171450"/>
              <a:gd name="connsiteY12" fmla="*/ 28575 h 171450"/>
              <a:gd name="connsiteX13" fmla="*/ 28575 w 171450"/>
              <a:gd name="connsiteY13" fmla="*/ 57150 h 171450"/>
              <a:gd name="connsiteX14" fmla="*/ 142875 w 171450"/>
              <a:gd name="connsiteY14" fmla="*/ 57150 h 171450"/>
              <a:gd name="connsiteX15" fmla="*/ 171450 w 171450"/>
              <a:gd name="connsiteY15" fmla="*/ 28575 h 171450"/>
              <a:gd name="connsiteX16" fmla="*/ 142875 w 171450"/>
              <a:gd name="connsiteY16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450" h="171450">
                <a:moveTo>
                  <a:pt x="142875" y="0"/>
                </a:moveTo>
                <a:cubicBezTo>
                  <a:pt x="127093" y="0"/>
                  <a:pt x="114300" y="12793"/>
                  <a:pt x="114300" y="28575"/>
                </a:cubicBezTo>
                <a:lnTo>
                  <a:pt x="114300" y="142875"/>
                </a:lnTo>
                <a:cubicBezTo>
                  <a:pt x="114300" y="158657"/>
                  <a:pt x="127093" y="171450"/>
                  <a:pt x="142875" y="171450"/>
                </a:cubicBezTo>
                <a:cubicBezTo>
                  <a:pt x="158657" y="171450"/>
                  <a:pt x="171450" y="158657"/>
                  <a:pt x="171450" y="142875"/>
                </a:cubicBezTo>
                <a:cubicBezTo>
                  <a:pt x="171450" y="127093"/>
                  <a:pt x="158657" y="114300"/>
                  <a:pt x="142875" y="114300"/>
                </a:cubicBezTo>
                <a:lnTo>
                  <a:pt x="28575" y="114300"/>
                </a:lnTo>
                <a:cubicBezTo>
                  <a:pt x="12793" y="114300"/>
                  <a:pt x="0" y="127093"/>
                  <a:pt x="0" y="142875"/>
                </a:cubicBezTo>
                <a:cubicBezTo>
                  <a:pt x="0" y="158657"/>
                  <a:pt x="12793" y="171450"/>
                  <a:pt x="28575" y="171450"/>
                </a:cubicBezTo>
                <a:cubicBezTo>
                  <a:pt x="44357" y="171450"/>
                  <a:pt x="57150" y="158657"/>
                  <a:pt x="57150" y="142875"/>
                </a:cubicBezTo>
                <a:lnTo>
                  <a:pt x="57150" y="28575"/>
                </a:lnTo>
                <a:cubicBezTo>
                  <a:pt x="57150" y="12793"/>
                  <a:pt x="44357" y="0"/>
                  <a:pt x="28575" y="0"/>
                </a:cubicBezTo>
                <a:cubicBezTo>
                  <a:pt x="12793" y="0"/>
                  <a:pt x="0" y="12793"/>
                  <a:pt x="0" y="28575"/>
                </a:cubicBezTo>
                <a:cubicBezTo>
                  <a:pt x="0" y="44357"/>
                  <a:pt x="12793" y="57150"/>
                  <a:pt x="28575" y="57150"/>
                </a:cubicBezTo>
                <a:lnTo>
                  <a:pt x="142875" y="57150"/>
                </a:lnTo>
                <a:cubicBezTo>
                  <a:pt x="158657" y="57150"/>
                  <a:pt x="171450" y="44357"/>
                  <a:pt x="171450" y="28575"/>
                </a:cubicBezTo>
                <a:cubicBezTo>
                  <a:pt x="171450" y="12793"/>
                  <a:pt x="158657" y="0"/>
                  <a:pt x="142875" y="0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1742" name="Graphic 1740">
            <a:extLst>
              <a:ext uri="{FF2B5EF4-FFF2-40B4-BE49-F238E27FC236}">
                <a16:creationId xmlns:a16="http://schemas.microsoft.com/office/drawing/2014/main" id="{833A578F-5AE3-48BE-9AFD-1298BD1DDB7C}"/>
              </a:ext>
            </a:extLst>
          </p:cNvPr>
          <p:cNvGrpSpPr/>
          <p:nvPr/>
        </p:nvGrpSpPr>
        <p:grpSpPr>
          <a:xfrm>
            <a:off x="6266047" y="6231370"/>
            <a:ext cx="228600" cy="228600"/>
            <a:chOff x="5981700" y="3314700"/>
            <a:chExt cx="228600" cy="228600"/>
          </a:xfrm>
        </p:grpSpPr>
        <p:sp>
          <p:nvSpPr>
            <p:cNvPr id="1743" name="Freeform: Shape 1742">
              <a:extLst>
                <a:ext uri="{FF2B5EF4-FFF2-40B4-BE49-F238E27FC236}">
                  <a16:creationId xmlns:a16="http://schemas.microsoft.com/office/drawing/2014/main" id="{8F72B11D-EA57-41D8-8DB3-8ED82E1D94F5}"/>
                </a:ext>
              </a:extLst>
            </p:cNvPr>
            <p:cNvSpPr/>
            <p:nvPr/>
          </p:nvSpPr>
          <p:spPr>
            <a:xfrm>
              <a:off x="6076950" y="3352800"/>
              <a:ext cx="95250" cy="47625"/>
            </a:xfrm>
            <a:custGeom>
              <a:avLst/>
              <a:gdLst>
                <a:gd name="connsiteX0" fmla="*/ 0 w 95250"/>
                <a:gd name="connsiteY0" fmla="*/ 47625 h 47625"/>
                <a:gd name="connsiteX1" fmla="*/ 47625 w 95250"/>
                <a:gd name="connsiteY1" fmla="*/ 0 h 47625"/>
                <a:gd name="connsiteX2" fmla="*/ 95250 w 95250"/>
                <a:gd name="connsiteY2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0" y="47625"/>
                  </a:moveTo>
                  <a:lnTo>
                    <a:pt x="47625" y="0"/>
                  </a:lnTo>
                  <a:lnTo>
                    <a:pt x="95250" y="476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44" name="Freeform: Shape 1743">
              <a:extLst>
                <a:ext uri="{FF2B5EF4-FFF2-40B4-BE49-F238E27FC236}">
                  <a16:creationId xmlns:a16="http://schemas.microsoft.com/office/drawing/2014/main" id="{7A84EECB-7FF9-4C28-8F56-667B34BD2439}"/>
                </a:ext>
              </a:extLst>
            </p:cNvPr>
            <p:cNvSpPr/>
            <p:nvPr/>
          </p:nvSpPr>
          <p:spPr>
            <a:xfrm>
              <a:off x="6019800" y="3352800"/>
              <a:ext cx="104775" cy="152400"/>
            </a:xfrm>
            <a:custGeom>
              <a:avLst/>
              <a:gdLst>
                <a:gd name="connsiteX0" fmla="*/ 0 w 104775"/>
                <a:gd name="connsiteY0" fmla="*/ 152400 h 152400"/>
                <a:gd name="connsiteX1" fmla="*/ 66675 w 104775"/>
                <a:gd name="connsiteY1" fmla="*/ 152400 h 152400"/>
                <a:gd name="connsiteX2" fmla="*/ 104775 w 104775"/>
                <a:gd name="connsiteY2" fmla="*/ 114300 h 152400"/>
                <a:gd name="connsiteX3" fmla="*/ 104775 w 104775"/>
                <a:gd name="connsiteY3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52400">
                  <a:moveTo>
                    <a:pt x="0" y="152400"/>
                  </a:moveTo>
                  <a:lnTo>
                    <a:pt x="66675" y="152400"/>
                  </a:lnTo>
                  <a:cubicBezTo>
                    <a:pt x="87717" y="152400"/>
                    <a:pt x="104775" y="135342"/>
                    <a:pt x="104775" y="114300"/>
                  </a:cubicBezTo>
                  <a:lnTo>
                    <a:pt x="104775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09" name="Graphic 1722">
            <a:extLst>
              <a:ext uri="{FF2B5EF4-FFF2-40B4-BE49-F238E27FC236}">
                <a16:creationId xmlns:a16="http://schemas.microsoft.com/office/drawing/2014/main" id="{E23FE236-3444-425E-89DC-ADF9A2109060}"/>
              </a:ext>
            </a:extLst>
          </p:cNvPr>
          <p:cNvGrpSpPr/>
          <p:nvPr/>
        </p:nvGrpSpPr>
        <p:grpSpPr>
          <a:xfrm>
            <a:off x="6266047" y="424872"/>
            <a:ext cx="228600" cy="228600"/>
            <a:chOff x="3219450" y="466436"/>
            <a:chExt cx="228600" cy="228600"/>
          </a:xfrm>
        </p:grpSpPr>
        <p:sp>
          <p:nvSpPr>
            <p:cNvPr id="2210" name="Freeform: Shape 2209">
              <a:extLst>
                <a:ext uri="{FF2B5EF4-FFF2-40B4-BE49-F238E27FC236}">
                  <a16:creationId xmlns:a16="http://schemas.microsoft.com/office/drawing/2014/main" id="{0A90BC73-1172-4730-A733-B6A4487C0907}"/>
                </a:ext>
              </a:extLst>
            </p:cNvPr>
            <p:cNvSpPr/>
            <p:nvPr/>
          </p:nvSpPr>
          <p:spPr>
            <a:xfrm>
              <a:off x="3257550" y="504536"/>
              <a:ext cx="47625" cy="95250"/>
            </a:xfrm>
            <a:custGeom>
              <a:avLst/>
              <a:gdLst>
                <a:gd name="connsiteX0" fmla="*/ 47625 w 47625"/>
                <a:gd name="connsiteY0" fmla="*/ 95250 h 95250"/>
                <a:gd name="connsiteX1" fmla="*/ 0 w 47625"/>
                <a:gd name="connsiteY1" fmla="*/ 47625 h 95250"/>
                <a:gd name="connsiteX2" fmla="*/ 47625 w 47625"/>
                <a:gd name="connsiteY2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95250">
                  <a:moveTo>
                    <a:pt x="47625" y="95250"/>
                  </a:moveTo>
                  <a:lnTo>
                    <a:pt x="0" y="47625"/>
                  </a:lnTo>
                  <a:lnTo>
                    <a:pt x="47625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11" name="Freeform: Shape 2210">
              <a:extLst>
                <a:ext uri="{FF2B5EF4-FFF2-40B4-BE49-F238E27FC236}">
                  <a16:creationId xmlns:a16="http://schemas.microsoft.com/office/drawing/2014/main" id="{6FEA09F6-8425-4686-A1B8-5D754005E8EE}"/>
                </a:ext>
              </a:extLst>
            </p:cNvPr>
            <p:cNvSpPr/>
            <p:nvPr/>
          </p:nvSpPr>
          <p:spPr>
            <a:xfrm>
              <a:off x="3257550" y="552161"/>
              <a:ext cx="152400" cy="104775"/>
            </a:xfrm>
            <a:custGeom>
              <a:avLst/>
              <a:gdLst>
                <a:gd name="connsiteX0" fmla="*/ 152400 w 152400"/>
                <a:gd name="connsiteY0" fmla="*/ 104775 h 104775"/>
                <a:gd name="connsiteX1" fmla="*/ 152400 w 152400"/>
                <a:gd name="connsiteY1" fmla="*/ 38100 h 104775"/>
                <a:gd name="connsiteX2" fmla="*/ 114300 w 152400"/>
                <a:gd name="connsiteY2" fmla="*/ 0 h 104775"/>
                <a:gd name="connsiteX3" fmla="*/ 0 w 152400"/>
                <a:gd name="connsiteY3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04775">
                  <a:moveTo>
                    <a:pt x="152400" y="104775"/>
                  </a:moveTo>
                  <a:lnTo>
                    <a:pt x="152400" y="38100"/>
                  </a:lnTo>
                  <a:cubicBezTo>
                    <a:pt x="152400" y="17058"/>
                    <a:pt x="135342" y="0"/>
                    <a:pt x="114300" y="0"/>
                  </a:cubicBez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12" name="Graphic 1724">
            <a:extLst>
              <a:ext uri="{FF2B5EF4-FFF2-40B4-BE49-F238E27FC236}">
                <a16:creationId xmlns:a16="http://schemas.microsoft.com/office/drawing/2014/main" id="{B200846A-D4B4-4F63-A0A0-08610A1C10EC}"/>
              </a:ext>
            </a:extLst>
          </p:cNvPr>
          <p:cNvGrpSpPr/>
          <p:nvPr/>
        </p:nvGrpSpPr>
        <p:grpSpPr>
          <a:xfrm>
            <a:off x="6266047" y="1071995"/>
            <a:ext cx="228600" cy="228600"/>
            <a:chOff x="3219450" y="1110672"/>
            <a:chExt cx="228600" cy="228600"/>
          </a:xfrm>
        </p:grpSpPr>
        <p:sp>
          <p:nvSpPr>
            <p:cNvPr id="2213" name="Freeform: Shape 2212">
              <a:extLst>
                <a:ext uri="{FF2B5EF4-FFF2-40B4-BE49-F238E27FC236}">
                  <a16:creationId xmlns:a16="http://schemas.microsoft.com/office/drawing/2014/main" id="{A1FFAF4F-06F8-40C9-8DA1-592D924D0F0B}"/>
                </a:ext>
              </a:extLst>
            </p:cNvPr>
            <p:cNvSpPr/>
            <p:nvPr/>
          </p:nvSpPr>
          <p:spPr>
            <a:xfrm>
              <a:off x="3362325" y="1148772"/>
              <a:ext cx="47625" cy="95250"/>
            </a:xfrm>
            <a:custGeom>
              <a:avLst/>
              <a:gdLst>
                <a:gd name="connsiteX0" fmla="*/ 0 w 47625"/>
                <a:gd name="connsiteY0" fmla="*/ 95250 h 95250"/>
                <a:gd name="connsiteX1" fmla="*/ 47625 w 47625"/>
                <a:gd name="connsiteY1" fmla="*/ 47625 h 95250"/>
                <a:gd name="connsiteX2" fmla="*/ 0 w 47625"/>
                <a:gd name="connsiteY2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95250">
                  <a:moveTo>
                    <a:pt x="0" y="95250"/>
                  </a:moveTo>
                  <a:lnTo>
                    <a:pt x="47625" y="47625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14" name="Freeform: Shape 2213">
              <a:extLst>
                <a:ext uri="{FF2B5EF4-FFF2-40B4-BE49-F238E27FC236}">
                  <a16:creationId xmlns:a16="http://schemas.microsoft.com/office/drawing/2014/main" id="{8FCA427B-3E44-40AF-9875-A4494B6621BF}"/>
                </a:ext>
              </a:extLst>
            </p:cNvPr>
            <p:cNvSpPr/>
            <p:nvPr/>
          </p:nvSpPr>
          <p:spPr>
            <a:xfrm>
              <a:off x="3257550" y="1196397"/>
              <a:ext cx="152400" cy="104775"/>
            </a:xfrm>
            <a:custGeom>
              <a:avLst/>
              <a:gdLst>
                <a:gd name="connsiteX0" fmla="*/ 0 w 152400"/>
                <a:gd name="connsiteY0" fmla="*/ 104775 h 104775"/>
                <a:gd name="connsiteX1" fmla="*/ 0 w 152400"/>
                <a:gd name="connsiteY1" fmla="*/ 38100 h 104775"/>
                <a:gd name="connsiteX2" fmla="*/ 38100 w 152400"/>
                <a:gd name="connsiteY2" fmla="*/ 0 h 104775"/>
                <a:gd name="connsiteX3" fmla="*/ 152400 w 152400"/>
                <a:gd name="connsiteY3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04775">
                  <a:moveTo>
                    <a:pt x="0" y="104775"/>
                  </a:moveTo>
                  <a:lnTo>
                    <a:pt x="0" y="38100"/>
                  </a:lnTo>
                  <a:cubicBezTo>
                    <a:pt x="0" y="17058"/>
                    <a:pt x="17058" y="0"/>
                    <a:pt x="38100" y="0"/>
                  </a:cubicBezTo>
                  <a:lnTo>
                    <a:pt x="15240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15" name="Graphic 1726">
            <a:extLst>
              <a:ext uri="{FF2B5EF4-FFF2-40B4-BE49-F238E27FC236}">
                <a16:creationId xmlns:a16="http://schemas.microsoft.com/office/drawing/2014/main" id="{BC569782-8B8B-4E79-83A7-0671C850F358}"/>
              </a:ext>
            </a:extLst>
          </p:cNvPr>
          <p:cNvGrpSpPr/>
          <p:nvPr/>
        </p:nvGrpSpPr>
        <p:grpSpPr>
          <a:xfrm>
            <a:off x="6266047" y="1698336"/>
            <a:ext cx="228600" cy="228600"/>
            <a:chOff x="3219450" y="1754908"/>
            <a:chExt cx="228600" cy="228600"/>
          </a:xfrm>
        </p:grpSpPr>
        <p:sp>
          <p:nvSpPr>
            <p:cNvPr id="2216" name="Freeform: Shape 2215">
              <a:extLst>
                <a:ext uri="{FF2B5EF4-FFF2-40B4-BE49-F238E27FC236}">
                  <a16:creationId xmlns:a16="http://schemas.microsoft.com/office/drawing/2014/main" id="{4C2F7EA5-C3D2-436B-8F65-75400D1F3A4F}"/>
                </a:ext>
              </a:extLst>
            </p:cNvPr>
            <p:cNvSpPr/>
            <p:nvPr/>
          </p:nvSpPr>
          <p:spPr>
            <a:xfrm>
              <a:off x="3257550" y="1793008"/>
              <a:ext cx="152400" cy="152400"/>
            </a:xfrm>
            <a:custGeom>
              <a:avLst/>
              <a:gdLst>
                <a:gd name="connsiteX0" fmla="*/ 133350 w 152400"/>
                <a:gd name="connsiteY0" fmla="*/ 0 h 152400"/>
                <a:gd name="connsiteX1" fmla="*/ 152400 w 152400"/>
                <a:gd name="connsiteY1" fmla="*/ 19050 h 152400"/>
                <a:gd name="connsiteX2" fmla="*/ 152400 w 152400"/>
                <a:gd name="connsiteY2" fmla="*/ 133350 h 152400"/>
                <a:gd name="connsiteX3" fmla="*/ 133350 w 152400"/>
                <a:gd name="connsiteY3" fmla="*/ 152400 h 152400"/>
                <a:gd name="connsiteX4" fmla="*/ 19050 w 152400"/>
                <a:gd name="connsiteY4" fmla="*/ 152400 h 152400"/>
                <a:gd name="connsiteX5" fmla="*/ 0 w 152400"/>
                <a:gd name="connsiteY5" fmla="*/ 133350 h 152400"/>
                <a:gd name="connsiteX6" fmla="*/ 0 w 152400"/>
                <a:gd name="connsiteY6" fmla="*/ 19050 h 152400"/>
                <a:gd name="connsiteX7" fmla="*/ 19050 w 152400"/>
                <a:gd name="connsiteY7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52400">
                  <a:moveTo>
                    <a:pt x="133350" y="0"/>
                  </a:moveTo>
                  <a:cubicBezTo>
                    <a:pt x="143871" y="0"/>
                    <a:pt x="152400" y="8529"/>
                    <a:pt x="152400" y="19050"/>
                  </a:cubicBezTo>
                  <a:lnTo>
                    <a:pt x="152400" y="133350"/>
                  </a:lnTo>
                  <a:cubicBezTo>
                    <a:pt x="152400" y="143871"/>
                    <a:pt x="143871" y="152400"/>
                    <a:pt x="133350" y="152400"/>
                  </a:cubicBezTo>
                  <a:lnTo>
                    <a:pt x="19050" y="152400"/>
                  </a:lnTo>
                  <a:cubicBezTo>
                    <a:pt x="8529" y="152400"/>
                    <a:pt x="0" y="143871"/>
                    <a:pt x="0" y="13335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17" name="Freeform: Shape 2216">
              <a:extLst>
                <a:ext uri="{FF2B5EF4-FFF2-40B4-BE49-F238E27FC236}">
                  <a16:creationId xmlns:a16="http://schemas.microsoft.com/office/drawing/2014/main" id="{606A4E7B-EAD5-4A64-AEA3-54EE5ED5A33C}"/>
                </a:ext>
              </a:extLst>
            </p:cNvPr>
            <p:cNvSpPr/>
            <p:nvPr/>
          </p:nvSpPr>
          <p:spPr>
            <a:xfrm>
              <a:off x="3305175" y="1840633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0 h 57150"/>
                <a:gd name="connsiteX2" fmla="*/ 57150 w 57150"/>
                <a:gd name="connsiteY2" fmla="*/ 57150 h 57150"/>
                <a:gd name="connsiteX3" fmla="*/ 0 w 5715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0"/>
                  </a:lnTo>
                  <a:lnTo>
                    <a:pt x="57150" y="57150"/>
                  </a:lnTo>
                  <a:lnTo>
                    <a:pt x="0" y="5715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18" name="Freeform: Shape 2217">
              <a:extLst>
                <a:ext uri="{FF2B5EF4-FFF2-40B4-BE49-F238E27FC236}">
                  <a16:creationId xmlns:a16="http://schemas.microsoft.com/office/drawing/2014/main" id="{9D9ADCB4-19A6-4E65-86CF-701DFA409B99}"/>
                </a:ext>
              </a:extLst>
            </p:cNvPr>
            <p:cNvSpPr/>
            <p:nvPr/>
          </p:nvSpPr>
          <p:spPr>
            <a:xfrm>
              <a:off x="3305175" y="1764433"/>
              <a:ext cx="9525" cy="28575"/>
            </a:xfrm>
            <a:custGeom>
              <a:avLst/>
              <a:gdLst>
                <a:gd name="connsiteX0" fmla="*/ 0 w 0"/>
                <a:gd name="connsiteY0" fmla="*/ 0 h 28575"/>
                <a:gd name="connsiteX1" fmla="*/ 0 w 0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8575">
                  <a:moveTo>
                    <a:pt x="0" y="0"/>
                  </a:moveTo>
                  <a:lnTo>
                    <a:pt x="0" y="2857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19" name="Freeform: Shape 2218">
              <a:extLst>
                <a:ext uri="{FF2B5EF4-FFF2-40B4-BE49-F238E27FC236}">
                  <a16:creationId xmlns:a16="http://schemas.microsoft.com/office/drawing/2014/main" id="{F72969B5-2ED2-4ACF-8CF7-CD3100989BE9}"/>
                </a:ext>
              </a:extLst>
            </p:cNvPr>
            <p:cNvSpPr/>
            <p:nvPr/>
          </p:nvSpPr>
          <p:spPr>
            <a:xfrm>
              <a:off x="3362325" y="1764433"/>
              <a:ext cx="9525" cy="28575"/>
            </a:xfrm>
            <a:custGeom>
              <a:avLst/>
              <a:gdLst>
                <a:gd name="connsiteX0" fmla="*/ 0 w 0"/>
                <a:gd name="connsiteY0" fmla="*/ 0 h 28575"/>
                <a:gd name="connsiteX1" fmla="*/ 0 w 0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8575">
                  <a:moveTo>
                    <a:pt x="0" y="0"/>
                  </a:moveTo>
                  <a:lnTo>
                    <a:pt x="0" y="2857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20" name="Freeform: Shape 2219">
              <a:extLst>
                <a:ext uri="{FF2B5EF4-FFF2-40B4-BE49-F238E27FC236}">
                  <a16:creationId xmlns:a16="http://schemas.microsoft.com/office/drawing/2014/main" id="{D023089F-5636-400E-8D15-00A9A1AA7728}"/>
                </a:ext>
              </a:extLst>
            </p:cNvPr>
            <p:cNvSpPr/>
            <p:nvPr/>
          </p:nvSpPr>
          <p:spPr>
            <a:xfrm>
              <a:off x="3305175" y="1945408"/>
              <a:ext cx="9525" cy="28575"/>
            </a:xfrm>
            <a:custGeom>
              <a:avLst/>
              <a:gdLst>
                <a:gd name="connsiteX0" fmla="*/ 0 w 0"/>
                <a:gd name="connsiteY0" fmla="*/ 0 h 28575"/>
                <a:gd name="connsiteX1" fmla="*/ 0 w 0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8575">
                  <a:moveTo>
                    <a:pt x="0" y="0"/>
                  </a:moveTo>
                  <a:lnTo>
                    <a:pt x="0" y="2857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21" name="Freeform: Shape 2220">
              <a:extLst>
                <a:ext uri="{FF2B5EF4-FFF2-40B4-BE49-F238E27FC236}">
                  <a16:creationId xmlns:a16="http://schemas.microsoft.com/office/drawing/2014/main" id="{6DEB921E-5905-44F9-B176-F7A0CBC10C65}"/>
                </a:ext>
              </a:extLst>
            </p:cNvPr>
            <p:cNvSpPr/>
            <p:nvPr/>
          </p:nvSpPr>
          <p:spPr>
            <a:xfrm>
              <a:off x="3362325" y="1945408"/>
              <a:ext cx="9525" cy="28575"/>
            </a:xfrm>
            <a:custGeom>
              <a:avLst/>
              <a:gdLst>
                <a:gd name="connsiteX0" fmla="*/ 0 w 0"/>
                <a:gd name="connsiteY0" fmla="*/ 0 h 28575"/>
                <a:gd name="connsiteX1" fmla="*/ 0 w 0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8575">
                  <a:moveTo>
                    <a:pt x="0" y="0"/>
                  </a:moveTo>
                  <a:lnTo>
                    <a:pt x="0" y="2857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22" name="Freeform: Shape 2221">
              <a:extLst>
                <a:ext uri="{FF2B5EF4-FFF2-40B4-BE49-F238E27FC236}">
                  <a16:creationId xmlns:a16="http://schemas.microsoft.com/office/drawing/2014/main" id="{4622C81C-1275-4F7D-86F2-09EDC94A3667}"/>
                </a:ext>
              </a:extLst>
            </p:cNvPr>
            <p:cNvSpPr/>
            <p:nvPr/>
          </p:nvSpPr>
          <p:spPr>
            <a:xfrm>
              <a:off x="3409950" y="1840633"/>
              <a:ext cx="28575" cy="9525"/>
            </a:xfrm>
            <a:custGeom>
              <a:avLst/>
              <a:gdLst>
                <a:gd name="connsiteX0" fmla="*/ 0 w 28575"/>
                <a:gd name="connsiteY0" fmla="*/ 0 h 0"/>
                <a:gd name="connsiteX1" fmla="*/ 28575 w 285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23" name="Freeform: Shape 2222">
              <a:extLst>
                <a:ext uri="{FF2B5EF4-FFF2-40B4-BE49-F238E27FC236}">
                  <a16:creationId xmlns:a16="http://schemas.microsoft.com/office/drawing/2014/main" id="{9CE74888-3732-496E-9F8E-5337FC5E958A}"/>
                </a:ext>
              </a:extLst>
            </p:cNvPr>
            <p:cNvSpPr/>
            <p:nvPr/>
          </p:nvSpPr>
          <p:spPr>
            <a:xfrm>
              <a:off x="3409950" y="1888258"/>
              <a:ext cx="28575" cy="9525"/>
            </a:xfrm>
            <a:custGeom>
              <a:avLst/>
              <a:gdLst>
                <a:gd name="connsiteX0" fmla="*/ 0 w 28575"/>
                <a:gd name="connsiteY0" fmla="*/ 0 h 0"/>
                <a:gd name="connsiteX1" fmla="*/ 28575 w 285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24" name="Freeform: Shape 2223">
              <a:extLst>
                <a:ext uri="{FF2B5EF4-FFF2-40B4-BE49-F238E27FC236}">
                  <a16:creationId xmlns:a16="http://schemas.microsoft.com/office/drawing/2014/main" id="{EDAACCF3-6ACF-42E1-A322-F63D5044A7FE}"/>
                </a:ext>
              </a:extLst>
            </p:cNvPr>
            <p:cNvSpPr/>
            <p:nvPr/>
          </p:nvSpPr>
          <p:spPr>
            <a:xfrm>
              <a:off x="3228975" y="1840633"/>
              <a:ext cx="28575" cy="9525"/>
            </a:xfrm>
            <a:custGeom>
              <a:avLst/>
              <a:gdLst>
                <a:gd name="connsiteX0" fmla="*/ 0 w 28575"/>
                <a:gd name="connsiteY0" fmla="*/ 0 h 0"/>
                <a:gd name="connsiteX1" fmla="*/ 28575 w 285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25" name="Freeform: Shape 2224">
              <a:extLst>
                <a:ext uri="{FF2B5EF4-FFF2-40B4-BE49-F238E27FC236}">
                  <a16:creationId xmlns:a16="http://schemas.microsoft.com/office/drawing/2014/main" id="{C56FADFB-2771-4458-A021-009E454DBC91}"/>
                </a:ext>
              </a:extLst>
            </p:cNvPr>
            <p:cNvSpPr/>
            <p:nvPr/>
          </p:nvSpPr>
          <p:spPr>
            <a:xfrm>
              <a:off x="3228975" y="1888258"/>
              <a:ext cx="28575" cy="9525"/>
            </a:xfrm>
            <a:custGeom>
              <a:avLst/>
              <a:gdLst>
                <a:gd name="connsiteX0" fmla="*/ 0 w 28575"/>
                <a:gd name="connsiteY0" fmla="*/ 0 h 0"/>
                <a:gd name="connsiteX1" fmla="*/ 28575 w 285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26" name="Graphic 1728">
            <a:extLst>
              <a:ext uri="{FF2B5EF4-FFF2-40B4-BE49-F238E27FC236}">
                <a16:creationId xmlns:a16="http://schemas.microsoft.com/office/drawing/2014/main" id="{A0A3A797-9F0F-46B9-85FE-F46489B017F1}"/>
              </a:ext>
            </a:extLst>
          </p:cNvPr>
          <p:cNvGrpSpPr/>
          <p:nvPr/>
        </p:nvGrpSpPr>
        <p:grpSpPr>
          <a:xfrm>
            <a:off x="6266047" y="2338243"/>
            <a:ext cx="228600" cy="228600"/>
            <a:chOff x="3219450" y="2399144"/>
            <a:chExt cx="228600" cy="228600"/>
          </a:xfrm>
        </p:grpSpPr>
        <p:sp>
          <p:nvSpPr>
            <p:cNvPr id="2227" name="Freeform: Shape 2226">
              <a:extLst>
                <a:ext uri="{FF2B5EF4-FFF2-40B4-BE49-F238E27FC236}">
                  <a16:creationId xmlns:a16="http://schemas.microsoft.com/office/drawing/2014/main" id="{417ED3C7-E7B0-465A-8404-7EAEDF41BF42}"/>
                </a:ext>
              </a:extLst>
            </p:cNvPr>
            <p:cNvSpPr/>
            <p:nvPr/>
          </p:nvSpPr>
          <p:spPr>
            <a:xfrm>
              <a:off x="3228975" y="2437244"/>
              <a:ext cx="209550" cy="152400"/>
            </a:xfrm>
            <a:custGeom>
              <a:avLst/>
              <a:gdLst>
                <a:gd name="connsiteX0" fmla="*/ 190500 w 209550"/>
                <a:gd name="connsiteY0" fmla="*/ 0 h 152400"/>
                <a:gd name="connsiteX1" fmla="*/ 209550 w 209550"/>
                <a:gd name="connsiteY1" fmla="*/ 19050 h 152400"/>
                <a:gd name="connsiteX2" fmla="*/ 209550 w 209550"/>
                <a:gd name="connsiteY2" fmla="*/ 133350 h 152400"/>
                <a:gd name="connsiteX3" fmla="*/ 190500 w 209550"/>
                <a:gd name="connsiteY3" fmla="*/ 152400 h 152400"/>
                <a:gd name="connsiteX4" fmla="*/ 19050 w 209550"/>
                <a:gd name="connsiteY4" fmla="*/ 152400 h 152400"/>
                <a:gd name="connsiteX5" fmla="*/ 0 w 209550"/>
                <a:gd name="connsiteY5" fmla="*/ 133350 h 152400"/>
                <a:gd name="connsiteX6" fmla="*/ 0 w 209550"/>
                <a:gd name="connsiteY6" fmla="*/ 19050 h 152400"/>
                <a:gd name="connsiteX7" fmla="*/ 19050 w 209550"/>
                <a:gd name="connsiteY7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" h="152400">
                  <a:moveTo>
                    <a:pt x="190500" y="0"/>
                  </a:moveTo>
                  <a:cubicBezTo>
                    <a:pt x="201021" y="0"/>
                    <a:pt x="209550" y="8529"/>
                    <a:pt x="209550" y="19050"/>
                  </a:cubicBezTo>
                  <a:lnTo>
                    <a:pt x="209550" y="133350"/>
                  </a:lnTo>
                  <a:cubicBezTo>
                    <a:pt x="209550" y="143871"/>
                    <a:pt x="201021" y="152400"/>
                    <a:pt x="190500" y="152400"/>
                  </a:cubicBezTo>
                  <a:lnTo>
                    <a:pt x="19050" y="152400"/>
                  </a:lnTo>
                  <a:cubicBezTo>
                    <a:pt x="8529" y="152400"/>
                    <a:pt x="0" y="143871"/>
                    <a:pt x="0" y="13335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28" name="Freeform: Shape 2227">
              <a:extLst>
                <a:ext uri="{FF2B5EF4-FFF2-40B4-BE49-F238E27FC236}">
                  <a16:creationId xmlns:a16="http://schemas.microsoft.com/office/drawing/2014/main" id="{CC5E4114-A0B2-4848-8EA0-521939073F3E}"/>
                </a:ext>
              </a:extLst>
            </p:cNvPr>
            <p:cNvSpPr/>
            <p:nvPr/>
          </p:nvSpPr>
          <p:spPr>
            <a:xfrm>
              <a:off x="3228975" y="2494394"/>
              <a:ext cx="209550" cy="9525"/>
            </a:xfrm>
            <a:custGeom>
              <a:avLst/>
              <a:gdLst>
                <a:gd name="connsiteX0" fmla="*/ 0 w 209550"/>
                <a:gd name="connsiteY0" fmla="*/ 0 h 0"/>
                <a:gd name="connsiteX1" fmla="*/ 209550 w 2095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>
                  <a:moveTo>
                    <a:pt x="0" y="0"/>
                  </a:moveTo>
                  <a:lnTo>
                    <a:pt x="2095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29" name="Graphic 1730">
            <a:extLst>
              <a:ext uri="{FF2B5EF4-FFF2-40B4-BE49-F238E27FC236}">
                <a16:creationId xmlns:a16="http://schemas.microsoft.com/office/drawing/2014/main" id="{8ACCC7B9-8E09-4B9A-AB75-1B60BB6A3706}"/>
              </a:ext>
            </a:extLst>
          </p:cNvPr>
          <p:cNvGrpSpPr/>
          <p:nvPr/>
        </p:nvGrpSpPr>
        <p:grpSpPr>
          <a:xfrm>
            <a:off x="6266047" y="2971222"/>
            <a:ext cx="228600" cy="228600"/>
            <a:chOff x="3219450" y="3043380"/>
            <a:chExt cx="228600" cy="228600"/>
          </a:xfrm>
        </p:grpSpPr>
        <p:sp>
          <p:nvSpPr>
            <p:cNvPr id="2230" name="Freeform: Shape 2229">
              <a:extLst>
                <a:ext uri="{FF2B5EF4-FFF2-40B4-BE49-F238E27FC236}">
                  <a16:creationId xmlns:a16="http://schemas.microsoft.com/office/drawing/2014/main" id="{3A69BBC4-2997-4B57-9AC8-2B62F20A1346}"/>
                </a:ext>
              </a:extLst>
            </p:cNvPr>
            <p:cNvSpPr/>
            <p:nvPr/>
          </p:nvSpPr>
          <p:spPr>
            <a:xfrm>
              <a:off x="3257550" y="3138630"/>
              <a:ext cx="47625" cy="95250"/>
            </a:xfrm>
            <a:custGeom>
              <a:avLst/>
              <a:gdLst>
                <a:gd name="connsiteX0" fmla="*/ 47625 w 47625"/>
                <a:gd name="connsiteY0" fmla="*/ 0 h 95250"/>
                <a:gd name="connsiteX1" fmla="*/ 0 w 47625"/>
                <a:gd name="connsiteY1" fmla="*/ 47625 h 95250"/>
                <a:gd name="connsiteX2" fmla="*/ 47625 w 47625"/>
                <a:gd name="connsiteY2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95250">
                  <a:moveTo>
                    <a:pt x="47625" y="0"/>
                  </a:moveTo>
                  <a:lnTo>
                    <a:pt x="0" y="47625"/>
                  </a:lnTo>
                  <a:lnTo>
                    <a:pt x="47625" y="952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31" name="Freeform: Shape 2230">
              <a:extLst>
                <a:ext uri="{FF2B5EF4-FFF2-40B4-BE49-F238E27FC236}">
                  <a16:creationId xmlns:a16="http://schemas.microsoft.com/office/drawing/2014/main" id="{0C94E84C-76F7-4CF5-A91E-6EC19AF49892}"/>
                </a:ext>
              </a:extLst>
            </p:cNvPr>
            <p:cNvSpPr/>
            <p:nvPr/>
          </p:nvSpPr>
          <p:spPr>
            <a:xfrm>
              <a:off x="3257550" y="3081480"/>
              <a:ext cx="152400" cy="104775"/>
            </a:xfrm>
            <a:custGeom>
              <a:avLst/>
              <a:gdLst>
                <a:gd name="connsiteX0" fmla="*/ 152400 w 152400"/>
                <a:gd name="connsiteY0" fmla="*/ 0 h 104775"/>
                <a:gd name="connsiteX1" fmla="*/ 152400 w 152400"/>
                <a:gd name="connsiteY1" fmla="*/ 66675 h 104775"/>
                <a:gd name="connsiteX2" fmla="*/ 114300 w 152400"/>
                <a:gd name="connsiteY2" fmla="*/ 104775 h 104775"/>
                <a:gd name="connsiteX3" fmla="*/ 0 w 152400"/>
                <a:gd name="connsiteY3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04775">
                  <a:moveTo>
                    <a:pt x="152400" y="0"/>
                  </a:moveTo>
                  <a:lnTo>
                    <a:pt x="152400" y="66675"/>
                  </a:lnTo>
                  <a:cubicBezTo>
                    <a:pt x="152400" y="87717"/>
                    <a:pt x="135342" y="104775"/>
                    <a:pt x="114300" y="104775"/>
                  </a:cubicBezTo>
                  <a:lnTo>
                    <a:pt x="0" y="10477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32" name="Graphic 1732">
            <a:extLst>
              <a:ext uri="{FF2B5EF4-FFF2-40B4-BE49-F238E27FC236}">
                <a16:creationId xmlns:a16="http://schemas.microsoft.com/office/drawing/2014/main" id="{EFC0D2D5-0B20-41B0-9D8A-5C20023F25AD}"/>
              </a:ext>
            </a:extLst>
          </p:cNvPr>
          <p:cNvGrpSpPr/>
          <p:nvPr/>
        </p:nvGrpSpPr>
        <p:grpSpPr>
          <a:xfrm>
            <a:off x="6266047" y="3629025"/>
            <a:ext cx="228600" cy="228600"/>
            <a:chOff x="3219450" y="3687616"/>
            <a:chExt cx="228600" cy="228600"/>
          </a:xfrm>
        </p:grpSpPr>
        <p:sp>
          <p:nvSpPr>
            <p:cNvPr id="2233" name="Freeform: Shape 2232">
              <a:extLst>
                <a:ext uri="{FF2B5EF4-FFF2-40B4-BE49-F238E27FC236}">
                  <a16:creationId xmlns:a16="http://schemas.microsoft.com/office/drawing/2014/main" id="{673F63C2-6949-4118-B63F-74BF656E2E96}"/>
                </a:ext>
              </a:extLst>
            </p:cNvPr>
            <p:cNvSpPr/>
            <p:nvPr/>
          </p:nvSpPr>
          <p:spPr>
            <a:xfrm>
              <a:off x="3362325" y="3782866"/>
              <a:ext cx="47625" cy="95250"/>
            </a:xfrm>
            <a:custGeom>
              <a:avLst/>
              <a:gdLst>
                <a:gd name="connsiteX0" fmla="*/ 0 w 47625"/>
                <a:gd name="connsiteY0" fmla="*/ 0 h 95250"/>
                <a:gd name="connsiteX1" fmla="*/ 47625 w 47625"/>
                <a:gd name="connsiteY1" fmla="*/ 47625 h 95250"/>
                <a:gd name="connsiteX2" fmla="*/ 0 w 47625"/>
                <a:gd name="connsiteY2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95250">
                  <a:moveTo>
                    <a:pt x="0" y="0"/>
                  </a:moveTo>
                  <a:lnTo>
                    <a:pt x="47625" y="47625"/>
                  </a:lnTo>
                  <a:lnTo>
                    <a:pt x="0" y="952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34" name="Freeform: Shape 2233">
              <a:extLst>
                <a:ext uri="{FF2B5EF4-FFF2-40B4-BE49-F238E27FC236}">
                  <a16:creationId xmlns:a16="http://schemas.microsoft.com/office/drawing/2014/main" id="{3ECE8B6F-5780-4E4B-9D5C-F9ABCECA330F}"/>
                </a:ext>
              </a:extLst>
            </p:cNvPr>
            <p:cNvSpPr/>
            <p:nvPr/>
          </p:nvSpPr>
          <p:spPr>
            <a:xfrm>
              <a:off x="3257550" y="3725716"/>
              <a:ext cx="152400" cy="104775"/>
            </a:xfrm>
            <a:custGeom>
              <a:avLst/>
              <a:gdLst>
                <a:gd name="connsiteX0" fmla="*/ 0 w 152400"/>
                <a:gd name="connsiteY0" fmla="*/ 0 h 104775"/>
                <a:gd name="connsiteX1" fmla="*/ 0 w 152400"/>
                <a:gd name="connsiteY1" fmla="*/ 66675 h 104775"/>
                <a:gd name="connsiteX2" fmla="*/ 38100 w 152400"/>
                <a:gd name="connsiteY2" fmla="*/ 104775 h 104775"/>
                <a:gd name="connsiteX3" fmla="*/ 152400 w 152400"/>
                <a:gd name="connsiteY3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04775">
                  <a:moveTo>
                    <a:pt x="0" y="0"/>
                  </a:moveTo>
                  <a:lnTo>
                    <a:pt x="0" y="66675"/>
                  </a:lnTo>
                  <a:cubicBezTo>
                    <a:pt x="0" y="87717"/>
                    <a:pt x="17058" y="104775"/>
                    <a:pt x="38100" y="104775"/>
                  </a:cubicBezTo>
                  <a:lnTo>
                    <a:pt x="152400" y="10477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35" name="Graphic 1734">
            <a:extLst>
              <a:ext uri="{FF2B5EF4-FFF2-40B4-BE49-F238E27FC236}">
                <a16:creationId xmlns:a16="http://schemas.microsoft.com/office/drawing/2014/main" id="{CF049122-8FBC-4535-BCD0-EE11CBD2118A}"/>
              </a:ext>
            </a:extLst>
          </p:cNvPr>
          <p:cNvGrpSpPr/>
          <p:nvPr/>
        </p:nvGrpSpPr>
        <p:grpSpPr>
          <a:xfrm>
            <a:off x="6266047" y="4286685"/>
            <a:ext cx="228600" cy="228600"/>
            <a:chOff x="3219450" y="4331852"/>
            <a:chExt cx="228600" cy="228600"/>
          </a:xfrm>
        </p:grpSpPr>
        <p:sp>
          <p:nvSpPr>
            <p:cNvPr id="2236" name="Freeform: Shape 2235">
              <a:extLst>
                <a:ext uri="{FF2B5EF4-FFF2-40B4-BE49-F238E27FC236}">
                  <a16:creationId xmlns:a16="http://schemas.microsoft.com/office/drawing/2014/main" id="{46C0A358-CC3D-48A5-A5B8-4CBF132DA928}"/>
                </a:ext>
              </a:extLst>
            </p:cNvPr>
            <p:cNvSpPr/>
            <p:nvPr/>
          </p:nvSpPr>
          <p:spPr>
            <a:xfrm>
              <a:off x="3257550" y="4474727"/>
              <a:ext cx="95250" cy="47625"/>
            </a:xfrm>
            <a:custGeom>
              <a:avLst/>
              <a:gdLst>
                <a:gd name="connsiteX0" fmla="*/ 95250 w 95250"/>
                <a:gd name="connsiteY0" fmla="*/ 0 h 47625"/>
                <a:gd name="connsiteX1" fmla="*/ 47625 w 95250"/>
                <a:gd name="connsiteY1" fmla="*/ 47625 h 47625"/>
                <a:gd name="connsiteX2" fmla="*/ 0 w 95250"/>
                <a:gd name="connsiteY2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95250" y="0"/>
                  </a:moveTo>
                  <a:lnTo>
                    <a:pt x="47625" y="47625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37" name="Freeform: Shape 2236">
              <a:extLst>
                <a:ext uri="{FF2B5EF4-FFF2-40B4-BE49-F238E27FC236}">
                  <a16:creationId xmlns:a16="http://schemas.microsoft.com/office/drawing/2014/main" id="{20235CA6-E457-458E-A28E-7828D6D6ADCE}"/>
                </a:ext>
              </a:extLst>
            </p:cNvPr>
            <p:cNvSpPr/>
            <p:nvPr/>
          </p:nvSpPr>
          <p:spPr>
            <a:xfrm>
              <a:off x="3305175" y="4369952"/>
              <a:ext cx="104775" cy="152400"/>
            </a:xfrm>
            <a:custGeom>
              <a:avLst/>
              <a:gdLst>
                <a:gd name="connsiteX0" fmla="*/ 104775 w 104775"/>
                <a:gd name="connsiteY0" fmla="*/ 0 h 152400"/>
                <a:gd name="connsiteX1" fmla="*/ 38100 w 104775"/>
                <a:gd name="connsiteY1" fmla="*/ 0 h 152400"/>
                <a:gd name="connsiteX2" fmla="*/ 0 w 104775"/>
                <a:gd name="connsiteY2" fmla="*/ 38100 h 152400"/>
                <a:gd name="connsiteX3" fmla="*/ 0 w 104775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52400">
                  <a:moveTo>
                    <a:pt x="104775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1524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38" name="Graphic 1736">
            <a:extLst>
              <a:ext uri="{FF2B5EF4-FFF2-40B4-BE49-F238E27FC236}">
                <a16:creationId xmlns:a16="http://schemas.microsoft.com/office/drawing/2014/main" id="{3FBF45FA-1288-473E-BC47-38D129BB149D}"/>
              </a:ext>
            </a:extLst>
          </p:cNvPr>
          <p:cNvGrpSpPr/>
          <p:nvPr/>
        </p:nvGrpSpPr>
        <p:grpSpPr>
          <a:xfrm>
            <a:off x="6266047" y="4956899"/>
            <a:ext cx="228600" cy="228600"/>
            <a:chOff x="3219450" y="4976088"/>
            <a:chExt cx="228600" cy="228600"/>
          </a:xfrm>
        </p:grpSpPr>
        <p:sp>
          <p:nvSpPr>
            <p:cNvPr id="2239" name="Freeform: Shape 2238">
              <a:extLst>
                <a:ext uri="{FF2B5EF4-FFF2-40B4-BE49-F238E27FC236}">
                  <a16:creationId xmlns:a16="http://schemas.microsoft.com/office/drawing/2014/main" id="{CBFD8F85-1477-4D43-A444-31ECB70A7C86}"/>
                </a:ext>
              </a:extLst>
            </p:cNvPr>
            <p:cNvSpPr/>
            <p:nvPr/>
          </p:nvSpPr>
          <p:spPr>
            <a:xfrm>
              <a:off x="3257550" y="5014188"/>
              <a:ext cx="95250" cy="47625"/>
            </a:xfrm>
            <a:custGeom>
              <a:avLst/>
              <a:gdLst>
                <a:gd name="connsiteX0" fmla="*/ 95250 w 95250"/>
                <a:gd name="connsiteY0" fmla="*/ 47625 h 47625"/>
                <a:gd name="connsiteX1" fmla="*/ 47625 w 95250"/>
                <a:gd name="connsiteY1" fmla="*/ 0 h 47625"/>
                <a:gd name="connsiteX2" fmla="*/ 0 w 95250"/>
                <a:gd name="connsiteY2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95250" y="47625"/>
                  </a:moveTo>
                  <a:lnTo>
                    <a:pt x="47625" y="0"/>
                  </a:lnTo>
                  <a:lnTo>
                    <a:pt x="0" y="476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40" name="Freeform: Shape 2239">
              <a:extLst>
                <a:ext uri="{FF2B5EF4-FFF2-40B4-BE49-F238E27FC236}">
                  <a16:creationId xmlns:a16="http://schemas.microsoft.com/office/drawing/2014/main" id="{42721890-FE1C-46CE-AC95-32303D038B37}"/>
                </a:ext>
              </a:extLst>
            </p:cNvPr>
            <p:cNvSpPr/>
            <p:nvPr/>
          </p:nvSpPr>
          <p:spPr>
            <a:xfrm>
              <a:off x="3305175" y="5014188"/>
              <a:ext cx="104775" cy="152400"/>
            </a:xfrm>
            <a:custGeom>
              <a:avLst/>
              <a:gdLst>
                <a:gd name="connsiteX0" fmla="*/ 104775 w 104775"/>
                <a:gd name="connsiteY0" fmla="*/ 152400 h 152400"/>
                <a:gd name="connsiteX1" fmla="*/ 38100 w 104775"/>
                <a:gd name="connsiteY1" fmla="*/ 152400 h 152400"/>
                <a:gd name="connsiteX2" fmla="*/ 0 w 104775"/>
                <a:gd name="connsiteY2" fmla="*/ 114300 h 152400"/>
                <a:gd name="connsiteX3" fmla="*/ 0 w 104775"/>
                <a:gd name="connsiteY3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52400">
                  <a:moveTo>
                    <a:pt x="104775" y="152400"/>
                  </a:moveTo>
                  <a:lnTo>
                    <a:pt x="38100" y="152400"/>
                  </a:lnTo>
                  <a:cubicBezTo>
                    <a:pt x="17058" y="152400"/>
                    <a:pt x="0" y="135342"/>
                    <a:pt x="0" y="114300"/>
                  </a:cubicBez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41" name="Graphic 1738">
            <a:extLst>
              <a:ext uri="{FF2B5EF4-FFF2-40B4-BE49-F238E27FC236}">
                <a16:creationId xmlns:a16="http://schemas.microsoft.com/office/drawing/2014/main" id="{D3F7B98C-60FA-4363-B9EF-93ECEDB2EC50}"/>
              </a:ext>
            </a:extLst>
          </p:cNvPr>
          <p:cNvGrpSpPr/>
          <p:nvPr/>
        </p:nvGrpSpPr>
        <p:grpSpPr>
          <a:xfrm>
            <a:off x="6266047" y="5627113"/>
            <a:ext cx="228600" cy="228600"/>
            <a:chOff x="3219450" y="5620324"/>
            <a:chExt cx="228600" cy="228600"/>
          </a:xfrm>
        </p:grpSpPr>
        <p:sp>
          <p:nvSpPr>
            <p:cNvPr id="2242" name="Freeform: Shape 2241">
              <a:extLst>
                <a:ext uri="{FF2B5EF4-FFF2-40B4-BE49-F238E27FC236}">
                  <a16:creationId xmlns:a16="http://schemas.microsoft.com/office/drawing/2014/main" id="{E675936F-0372-45D6-9CF1-DDC0A4BDE8B2}"/>
                </a:ext>
              </a:extLst>
            </p:cNvPr>
            <p:cNvSpPr/>
            <p:nvPr/>
          </p:nvSpPr>
          <p:spPr>
            <a:xfrm>
              <a:off x="3314700" y="5763199"/>
              <a:ext cx="95250" cy="47625"/>
            </a:xfrm>
            <a:custGeom>
              <a:avLst/>
              <a:gdLst>
                <a:gd name="connsiteX0" fmla="*/ 0 w 95250"/>
                <a:gd name="connsiteY0" fmla="*/ 0 h 47625"/>
                <a:gd name="connsiteX1" fmla="*/ 47625 w 95250"/>
                <a:gd name="connsiteY1" fmla="*/ 47625 h 47625"/>
                <a:gd name="connsiteX2" fmla="*/ 95250 w 95250"/>
                <a:gd name="connsiteY2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47625" y="47625"/>
                  </a:lnTo>
                  <a:lnTo>
                    <a:pt x="9525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43" name="Freeform: Shape 2242">
              <a:extLst>
                <a:ext uri="{FF2B5EF4-FFF2-40B4-BE49-F238E27FC236}">
                  <a16:creationId xmlns:a16="http://schemas.microsoft.com/office/drawing/2014/main" id="{AA9A14BC-E423-40C5-AC84-B2E8E1A3D1B6}"/>
                </a:ext>
              </a:extLst>
            </p:cNvPr>
            <p:cNvSpPr/>
            <p:nvPr/>
          </p:nvSpPr>
          <p:spPr>
            <a:xfrm>
              <a:off x="3257550" y="5658424"/>
              <a:ext cx="104775" cy="152400"/>
            </a:xfrm>
            <a:custGeom>
              <a:avLst/>
              <a:gdLst>
                <a:gd name="connsiteX0" fmla="*/ 0 w 104775"/>
                <a:gd name="connsiteY0" fmla="*/ 0 h 152400"/>
                <a:gd name="connsiteX1" fmla="*/ 66675 w 104775"/>
                <a:gd name="connsiteY1" fmla="*/ 0 h 152400"/>
                <a:gd name="connsiteX2" fmla="*/ 104775 w 104775"/>
                <a:gd name="connsiteY2" fmla="*/ 38100 h 152400"/>
                <a:gd name="connsiteX3" fmla="*/ 104775 w 104775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52400">
                  <a:moveTo>
                    <a:pt x="0" y="0"/>
                  </a:moveTo>
                  <a:lnTo>
                    <a:pt x="66675" y="0"/>
                  </a:lnTo>
                  <a:cubicBezTo>
                    <a:pt x="87717" y="0"/>
                    <a:pt x="104775" y="17058"/>
                    <a:pt x="104775" y="38100"/>
                  </a:cubicBezTo>
                  <a:lnTo>
                    <a:pt x="104775" y="1524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765" name="Graphic 1763">
            <a:extLst>
              <a:ext uri="{FF2B5EF4-FFF2-40B4-BE49-F238E27FC236}">
                <a16:creationId xmlns:a16="http://schemas.microsoft.com/office/drawing/2014/main" id="{7A95B0F1-C633-41A2-B3CE-49718A3DDD16}"/>
              </a:ext>
            </a:extLst>
          </p:cNvPr>
          <p:cNvGrpSpPr/>
          <p:nvPr/>
        </p:nvGrpSpPr>
        <p:grpSpPr>
          <a:xfrm>
            <a:off x="6882699" y="6231370"/>
            <a:ext cx="228600" cy="228600"/>
            <a:chOff x="5981700" y="3314700"/>
            <a:chExt cx="228600" cy="228600"/>
          </a:xfrm>
        </p:grpSpPr>
        <p:sp>
          <p:nvSpPr>
            <p:cNvPr id="1766" name="Freeform: Shape 1765">
              <a:extLst>
                <a:ext uri="{FF2B5EF4-FFF2-40B4-BE49-F238E27FC236}">
                  <a16:creationId xmlns:a16="http://schemas.microsoft.com/office/drawing/2014/main" id="{31FE2E85-43BF-49E1-B330-A6A70335ACA7}"/>
                </a:ext>
              </a:extLst>
            </p:cNvPr>
            <p:cNvSpPr/>
            <p:nvPr/>
          </p:nvSpPr>
          <p:spPr>
            <a:xfrm>
              <a:off x="6057900" y="3476625"/>
              <a:ext cx="76200" cy="38100"/>
            </a:xfrm>
            <a:custGeom>
              <a:avLst/>
              <a:gdLst>
                <a:gd name="connsiteX0" fmla="*/ 0 w 76200"/>
                <a:gd name="connsiteY0" fmla="*/ 0 h 38100"/>
                <a:gd name="connsiteX1" fmla="*/ 38100 w 76200"/>
                <a:gd name="connsiteY1" fmla="*/ 38100 h 38100"/>
                <a:gd name="connsiteX2" fmla="*/ 76200 w 76200"/>
                <a:gd name="connsiteY2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0"/>
                  </a:moveTo>
                  <a:lnTo>
                    <a:pt x="38100" y="38100"/>
                  </a:lnTo>
                  <a:lnTo>
                    <a:pt x="7620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67" name="Freeform: Shape 1766">
              <a:extLst>
                <a:ext uri="{FF2B5EF4-FFF2-40B4-BE49-F238E27FC236}">
                  <a16:creationId xmlns:a16="http://schemas.microsoft.com/office/drawing/2014/main" id="{65A88F95-D770-42BB-8186-21255DC2BEF3}"/>
                </a:ext>
              </a:extLst>
            </p:cNvPr>
            <p:cNvSpPr/>
            <p:nvPr/>
          </p:nvSpPr>
          <p:spPr>
            <a:xfrm>
              <a:off x="6096000" y="3429000"/>
              <a:ext cx="9525" cy="85725"/>
            </a:xfrm>
            <a:custGeom>
              <a:avLst/>
              <a:gdLst>
                <a:gd name="connsiteX0" fmla="*/ 0 w 0"/>
                <a:gd name="connsiteY0" fmla="*/ 0 h 85725"/>
                <a:gd name="connsiteX1" fmla="*/ 0 w 0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85725">
                  <a:moveTo>
                    <a:pt x="0" y="0"/>
                  </a:moveTo>
                  <a:lnTo>
                    <a:pt x="0" y="8572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68" name="Freeform: Shape 1767">
              <a:extLst>
                <a:ext uri="{FF2B5EF4-FFF2-40B4-BE49-F238E27FC236}">
                  <a16:creationId xmlns:a16="http://schemas.microsoft.com/office/drawing/2014/main" id="{A60CEF48-DA92-4923-96B8-EFB5D58066C9}"/>
                </a:ext>
              </a:extLst>
            </p:cNvPr>
            <p:cNvSpPr/>
            <p:nvPr/>
          </p:nvSpPr>
          <p:spPr>
            <a:xfrm>
              <a:off x="5991121" y="3343146"/>
              <a:ext cx="209550" cy="142875"/>
            </a:xfrm>
            <a:custGeom>
              <a:avLst/>
              <a:gdLst>
                <a:gd name="connsiteX0" fmla="*/ 189461 w 209550"/>
                <a:gd name="connsiteY0" fmla="*/ 143862 h 142875"/>
                <a:gd name="connsiteX1" fmla="*/ 201023 w 209550"/>
                <a:gd name="connsiteY1" fmla="*/ 77510 h 142875"/>
                <a:gd name="connsiteX2" fmla="*/ 162029 w 209550"/>
                <a:gd name="connsiteY2" fmla="*/ 57279 h 142875"/>
                <a:gd name="connsiteX3" fmla="*/ 150027 w 209550"/>
                <a:gd name="connsiteY3" fmla="*/ 57279 h 142875"/>
                <a:gd name="connsiteX4" fmla="*/ 57279 w 209550"/>
                <a:gd name="connsiteY4" fmla="*/ 2409 h 142875"/>
                <a:gd name="connsiteX5" fmla="*/ 2409 w 209550"/>
                <a:gd name="connsiteY5" fmla="*/ 95157 h 142875"/>
                <a:gd name="connsiteX6" fmla="*/ 19154 w 209550"/>
                <a:gd name="connsiteY6" fmla="*/ 12671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142875">
                  <a:moveTo>
                    <a:pt x="189461" y="143862"/>
                  </a:moveTo>
                  <a:cubicBezTo>
                    <a:pt x="210976" y="128732"/>
                    <a:pt x="216153" y="99025"/>
                    <a:pt x="201023" y="77510"/>
                  </a:cubicBezTo>
                  <a:cubicBezTo>
                    <a:pt x="192097" y="64816"/>
                    <a:pt x="177547" y="57267"/>
                    <a:pt x="162029" y="57279"/>
                  </a:cubicBezTo>
                  <a:lnTo>
                    <a:pt x="150027" y="57279"/>
                  </a:lnTo>
                  <a:cubicBezTo>
                    <a:pt x="139568" y="16516"/>
                    <a:pt x="98043" y="-8050"/>
                    <a:pt x="57279" y="2409"/>
                  </a:cubicBezTo>
                  <a:cubicBezTo>
                    <a:pt x="16516" y="12869"/>
                    <a:pt x="-8050" y="54394"/>
                    <a:pt x="2409" y="95157"/>
                  </a:cubicBezTo>
                  <a:cubicBezTo>
                    <a:pt x="5411" y="106855"/>
                    <a:pt x="11150" y="117672"/>
                    <a:pt x="19154" y="126717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244" name="Graphic 1745">
            <a:extLst>
              <a:ext uri="{FF2B5EF4-FFF2-40B4-BE49-F238E27FC236}">
                <a16:creationId xmlns:a16="http://schemas.microsoft.com/office/drawing/2014/main" id="{F1483C58-B08C-446A-8240-18C614060143}"/>
              </a:ext>
            </a:extLst>
          </p:cNvPr>
          <p:cNvSpPr/>
          <p:nvPr/>
        </p:nvSpPr>
        <p:spPr>
          <a:xfrm>
            <a:off x="6920799" y="448685"/>
            <a:ext cx="152400" cy="180975"/>
          </a:xfrm>
          <a:custGeom>
            <a:avLst/>
            <a:gdLst>
              <a:gd name="connsiteX0" fmla="*/ 76152 w 152400"/>
              <a:gd name="connsiteY0" fmla="*/ 0 h 180975"/>
              <a:gd name="connsiteX1" fmla="*/ 130064 w 152400"/>
              <a:gd name="connsiteY1" fmla="*/ 53912 h 180975"/>
              <a:gd name="connsiteX2" fmla="*/ 130099 w 152400"/>
              <a:gd name="connsiteY2" fmla="*/ 161675 h 180975"/>
              <a:gd name="connsiteX3" fmla="*/ 22336 w 152400"/>
              <a:gd name="connsiteY3" fmla="*/ 161710 h 180975"/>
              <a:gd name="connsiteX4" fmla="*/ 22301 w 152400"/>
              <a:gd name="connsiteY4" fmla="*/ 53947 h 180975"/>
              <a:gd name="connsiteX5" fmla="*/ 22336 w 152400"/>
              <a:gd name="connsiteY5" fmla="*/ 53911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0" h="180975">
                <a:moveTo>
                  <a:pt x="76152" y="0"/>
                </a:moveTo>
                <a:lnTo>
                  <a:pt x="130064" y="53912"/>
                </a:lnTo>
                <a:cubicBezTo>
                  <a:pt x="159832" y="83660"/>
                  <a:pt x="159847" y="131907"/>
                  <a:pt x="130099" y="161675"/>
                </a:cubicBezTo>
                <a:cubicBezTo>
                  <a:pt x="100351" y="191442"/>
                  <a:pt x="52104" y="191458"/>
                  <a:pt x="22336" y="161710"/>
                </a:cubicBezTo>
                <a:cubicBezTo>
                  <a:pt x="-7432" y="131962"/>
                  <a:pt x="-7447" y="83715"/>
                  <a:pt x="22301" y="53947"/>
                </a:cubicBezTo>
                <a:cubicBezTo>
                  <a:pt x="22313" y="53935"/>
                  <a:pt x="22324" y="53923"/>
                  <a:pt x="22336" y="53911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245" name="Graphic 1747">
            <a:extLst>
              <a:ext uri="{FF2B5EF4-FFF2-40B4-BE49-F238E27FC236}">
                <a16:creationId xmlns:a16="http://schemas.microsoft.com/office/drawing/2014/main" id="{6863B184-CC4B-485B-8596-E68289313B1B}"/>
              </a:ext>
            </a:extLst>
          </p:cNvPr>
          <p:cNvGrpSpPr/>
          <p:nvPr/>
        </p:nvGrpSpPr>
        <p:grpSpPr>
          <a:xfrm>
            <a:off x="6882699" y="1071995"/>
            <a:ext cx="228600" cy="228600"/>
            <a:chOff x="3644900" y="1085272"/>
            <a:chExt cx="228600" cy="228600"/>
          </a:xfrm>
        </p:grpSpPr>
        <p:sp>
          <p:nvSpPr>
            <p:cNvPr id="2246" name="Freeform: Shape 2245">
              <a:extLst>
                <a:ext uri="{FF2B5EF4-FFF2-40B4-BE49-F238E27FC236}">
                  <a16:creationId xmlns:a16="http://schemas.microsoft.com/office/drawing/2014/main" id="{0FCA82E2-CF99-4F24-9D07-43A9A438BD04}"/>
                </a:ext>
              </a:extLst>
            </p:cNvPr>
            <p:cNvSpPr/>
            <p:nvPr/>
          </p:nvSpPr>
          <p:spPr>
            <a:xfrm>
              <a:off x="3663950" y="1123372"/>
              <a:ext cx="171450" cy="171450"/>
            </a:xfrm>
            <a:custGeom>
              <a:avLst/>
              <a:gdLst>
                <a:gd name="connsiteX0" fmla="*/ 85725 w 171450"/>
                <a:gd name="connsiteY0" fmla="*/ 0 h 171450"/>
                <a:gd name="connsiteX1" fmla="*/ 19050 w 171450"/>
                <a:gd name="connsiteY1" fmla="*/ 0 h 171450"/>
                <a:gd name="connsiteX2" fmla="*/ 0 w 171450"/>
                <a:gd name="connsiteY2" fmla="*/ 19050 h 171450"/>
                <a:gd name="connsiteX3" fmla="*/ 0 w 171450"/>
                <a:gd name="connsiteY3" fmla="*/ 152400 h 171450"/>
                <a:gd name="connsiteX4" fmla="*/ 19050 w 171450"/>
                <a:gd name="connsiteY4" fmla="*/ 171450 h 171450"/>
                <a:gd name="connsiteX5" fmla="*/ 152400 w 171450"/>
                <a:gd name="connsiteY5" fmla="*/ 171450 h 171450"/>
                <a:gd name="connsiteX6" fmla="*/ 171450 w 171450"/>
                <a:gd name="connsiteY6" fmla="*/ 152400 h 171450"/>
                <a:gd name="connsiteX7" fmla="*/ 171450 w 171450"/>
                <a:gd name="connsiteY7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7145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lnTo>
                    <a:pt x="0" y="152400"/>
                  </a:lnTo>
                  <a:cubicBezTo>
                    <a:pt x="0" y="162921"/>
                    <a:pt x="8529" y="171450"/>
                    <a:pt x="19050" y="171450"/>
                  </a:cubicBezTo>
                  <a:lnTo>
                    <a:pt x="152400" y="171450"/>
                  </a:lnTo>
                  <a:cubicBezTo>
                    <a:pt x="162921" y="171450"/>
                    <a:pt x="171450" y="162921"/>
                    <a:pt x="171450" y="152400"/>
                  </a:cubicBezTo>
                  <a:lnTo>
                    <a:pt x="171450" y="857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47" name="Freeform: Shape 2246">
              <a:extLst>
                <a:ext uri="{FF2B5EF4-FFF2-40B4-BE49-F238E27FC236}">
                  <a16:creationId xmlns:a16="http://schemas.microsoft.com/office/drawing/2014/main" id="{1FA5F3F8-F257-4FE1-BE4B-0AC497987F13}"/>
                </a:ext>
              </a:extLst>
            </p:cNvPr>
            <p:cNvSpPr/>
            <p:nvPr/>
          </p:nvSpPr>
          <p:spPr>
            <a:xfrm>
              <a:off x="3721100" y="1103166"/>
              <a:ext cx="133350" cy="133350"/>
            </a:xfrm>
            <a:custGeom>
              <a:avLst/>
              <a:gdLst>
                <a:gd name="connsiteX0" fmla="*/ 100013 w 133350"/>
                <a:gd name="connsiteY0" fmla="*/ 5918 h 133350"/>
                <a:gd name="connsiteX1" fmla="*/ 128588 w 133350"/>
                <a:gd name="connsiteY1" fmla="*/ 5918 h 133350"/>
                <a:gd name="connsiteX2" fmla="*/ 128588 w 133350"/>
                <a:gd name="connsiteY2" fmla="*/ 34493 h 133350"/>
                <a:gd name="connsiteX3" fmla="*/ 38100 w 133350"/>
                <a:gd name="connsiteY3" fmla="*/ 124981 h 133350"/>
                <a:gd name="connsiteX4" fmla="*/ 0 w 133350"/>
                <a:gd name="connsiteY4" fmla="*/ 134506 h 133350"/>
                <a:gd name="connsiteX5" fmla="*/ 9525 w 133350"/>
                <a:gd name="connsiteY5" fmla="*/ 96406 h 133350"/>
                <a:gd name="connsiteX6" fmla="*/ 100013 w 133350"/>
                <a:gd name="connsiteY6" fmla="*/ 591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100013" y="5918"/>
                  </a:moveTo>
                  <a:cubicBezTo>
                    <a:pt x="107903" y="-1973"/>
                    <a:pt x="120697" y="-1973"/>
                    <a:pt x="128588" y="5918"/>
                  </a:cubicBezTo>
                  <a:cubicBezTo>
                    <a:pt x="136478" y="13809"/>
                    <a:pt x="136478" y="26602"/>
                    <a:pt x="128588" y="34493"/>
                  </a:cubicBezTo>
                  <a:lnTo>
                    <a:pt x="38100" y="124981"/>
                  </a:lnTo>
                  <a:lnTo>
                    <a:pt x="0" y="134506"/>
                  </a:lnTo>
                  <a:lnTo>
                    <a:pt x="9525" y="96406"/>
                  </a:lnTo>
                  <a:lnTo>
                    <a:pt x="100013" y="5918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48" name="Graphic 1749">
            <a:extLst>
              <a:ext uri="{FF2B5EF4-FFF2-40B4-BE49-F238E27FC236}">
                <a16:creationId xmlns:a16="http://schemas.microsoft.com/office/drawing/2014/main" id="{56ACBD0D-E785-4661-A406-5B733B9216E2}"/>
              </a:ext>
            </a:extLst>
          </p:cNvPr>
          <p:cNvGrpSpPr/>
          <p:nvPr/>
        </p:nvGrpSpPr>
        <p:grpSpPr>
          <a:xfrm>
            <a:off x="6882699" y="1698336"/>
            <a:ext cx="228600" cy="228600"/>
            <a:chOff x="3644900" y="1729508"/>
            <a:chExt cx="228600" cy="228600"/>
          </a:xfrm>
        </p:grpSpPr>
        <p:sp>
          <p:nvSpPr>
            <p:cNvPr id="2249" name="Freeform: Shape 2248">
              <a:extLst>
                <a:ext uri="{FF2B5EF4-FFF2-40B4-BE49-F238E27FC236}">
                  <a16:creationId xmlns:a16="http://schemas.microsoft.com/office/drawing/2014/main" id="{569F97C2-A9F5-4B07-8EAB-9EF697948607}"/>
                </a:ext>
              </a:extLst>
            </p:cNvPr>
            <p:cNvSpPr/>
            <p:nvPr/>
          </p:nvSpPr>
          <p:spPr>
            <a:xfrm>
              <a:off x="3702050" y="1739033"/>
              <a:ext cx="161925" cy="161925"/>
            </a:xfrm>
            <a:custGeom>
              <a:avLst/>
              <a:gdLst>
                <a:gd name="connsiteX0" fmla="*/ 1238 w 161925"/>
                <a:gd name="connsiteY0" fmla="*/ 0 h 161925"/>
                <a:gd name="connsiteX1" fmla="*/ 0 w 161925"/>
                <a:gd name="connsiteY1" fmla="*/ 142875 h 161925"/>
                <a:gd name="connsiteX2" fmla="*/ 19050 w 161925"/>
                <a:gd name="connsiteY2" fmla="*/ 161925 h 161925"/>
                <a:gd name="connsiteX3" fmla="*/ 161925 w 161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1238" y="0"/>
                  </a:moveTo>
                  <a:lnTo>
                    <a:pt x="0" y="142875"/>
                  </a:lnTo>
                  <a:cubicBezTo>
                    <a:pt x="0" y="153396"/>
                    <a:pt x="8529" y="161925"/>
                    <a:pt x="19050" y="161925"/>
                  </a:cubicBezTo>
                  <a:lnTo>
                    <a:pt x="161925" y="1619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50" name="Freeform: Shape 2249">
              <a:extLst>
                <a:ext uri="{FF2B5EF4-FFF2-40B4-BE49-F238E27FC236}">
                  <a16:creationId xmlns:a16="http://schemas.microsoft.com/office/drawing/2014/main" id="{82DD2144-076C-4707-9B3B-E313918BFE74}"/>
                </a:ext>
              </a:extLst>
            </p:cNvPr>
            <p:cNvSpPr/>
            <p:nvPr/>
          </p:nvSpPr>
          <p:spPr>
            <a:xfrm>
              <a:off x="3654425" y="1786658"/>
              <a:ext cx="161925" cy="161925"/>
            </a:xfrm>
            <a:custGeom>
              <a:avLst/>
              <a:gdLst>
                <a:gd name="connsiteX0" fmla="*/ 0 w 161925"/>
                <a:gd name="connsiteY0" fmla="*/ 1238 h 161925"/>
                <a:gd name="connsiteX1" fmla="*/ 142875 w 161925"/>
                <a:gd name="connsiteY1" fmla="*/ 0 h 161925"/>
                <a:gd name="connsiteX2" fmla="*/ 161925 w 161925"/>
                <a:gd name="connsiteY2" fmla="*/ 19050 h 161925"/>
                <a:gd name="connsiteX3" fmla="*/ 161925 w 161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0" y="1238"/>
                  </a:moveTo>
                  <a:lnTo>
                    <a:pt x="142875" y="0"/>
                  </a:lnTo>
                  <a:cubicBezTo>
                    <a:pt x="153396" y="0"/>
                    <a:pt x="161925" y="8529"/>
                    <a:pt x="161925" y="19050"/>
                  </a:cubicBezTo>
                  <a:lnTo>
                    <a:pt x="161925" y="1619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51" name="Graphic 1751">
            <a:extLst>
              <a:ext uri="{FF2B5EF4-FFF2-40B4-BE49-F238E27FC236}">
                <a16:creationId xmlns:a16="http://schemas.microsoft.com/office/drawing/2014/main" id="{29AC10A7-6C20-4255-A8EB-AF8A860FBC34}"/>
              </a:ext>
            </a:extLst>
          </p:cNvPr>
          <p:cNvGrpSpPr/>
          <p:nvPr/>
        </p:nvGrpSpPr>
        <p:grpSpPr>
          <a:xfrm>
            <a:off x="6882699" y="2338243"/>
            <a:ext cx="228600" cy="228600"/>
            <a:chOff x="3644900" y="2373744"/>
            <a:chExt cx="228600" cy="228600"/>
          </a:xfrm>
        </p:grpSpPr>
        <p:sp>
          <p:nvSpPr>
            <p:cNvPr id="2252" name="Freeform: Shape 2251">
              <a:extLst>
                <a:ext uri="{FF2B5EF4-FFF2-40B4-BE49-F238E27FC236}">
                  <a16:creationId xmlns:a16="http://schemas.microsoft.com/office/drawing/2014/main" id="{9083273D-3259-4A61-B71B-7B4D42F1A9AB}"/>
                </a:ext>
              </a:extLst>
            </p:cNvPr>
            <p:cNvSpPr/>
            <p:nvPr/>
          </p:nvSpPr>
          <p:spPr>
            <a:xfrm>
              <a:off x="3663950" y="2392794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53" name="Freeform: Shape 2252">
              <a:extLst>
                <a:ext uri="{FF2B5EF4-FFF2-40B4-BE49-F238E27FC236}">
                  <a16:creationId xmlns:a16="http://schemas.microsoft.com/office/drawing/2014/main" id="{A553CF6C-8E95-4656-AC23-BDDDB9224FC1}"/>
                </a:ext>
              </a:extLst>
            </p:cNvPr>
            <p:cNvSpPr/>
            <p:nvPr/>
          </p:nvSpPr>
          <p:spPr>
            <a:xfrm>
              <a:off x="3816350" y="2488044"/>
              <a:ext cx="38100" cy="9525"/>
            </a:xfrm>
            <a:custGeom>
              <a:avLst/>
              <a:gdLst>
                <a:gd name="connsiteX0" fmla="*/ 38100 w 38100"/>
                <a:gd name="connsiteY0" fmla="*/ 0 h 0"/>
                <a:gd name="connsiteX1" fmla="*/ 0 w 381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3810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54" name="Freeform: Shape 2253">
              <a:extLst>
                <a:ext uri="{FF2B5EF4-FFF2-40B4-BE49-F238E27FC236}">
                  <a16:creationId xmlns:a16="http://schemas.microsoft.com/office/drawing/2014/main" id="{31E532E2-D3BA-443D-8821-D4FF1B23ACB4}"/>
                </a:ext>
              </a:extLst>
            </p:cNvPr>
            <p:cNvSpPr/>
            <p:nvPr/>
          </p:nvSpPr>
          <p:spPr>
            <a:xfrm>
              <a:off x="3663950" y="2488044"/>
              <a:ext cx="38100" cy="9525"/>
            </a:xfrm>
            <a:custGeom>
              <a:avLst/>
              <a:gdLst>
                <a:gd name="connsiteX0" fmla="*/ 38100 w 38100"/>
                <a:gd name="connsiteY0" fmla="*/ 0 h 0"/>
                <a:gd name="connsiteX1" fmla="*/ 0 w 381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3810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55" name="Freeform: Shape 2254">
              <a:extLst>
                <a:ext uri="{FF2B5EF4-FFF2-40B4-BE49-F238E27FC236}">
                  <a16:creationId xmlns:a16="http://schemas.microsoft.com/office/drawing/2014/main" id="{B6204FA0-F4B1-4225-AB6C-39326E5BCFDF}"/>
                </a:ext>
              </a:extLst>
            </p:cNvPr>
            <p:cNvSpPr/>
            <p:nvPr/>
          </p:nvSpPr>
          <p:spPr>
            <a:xfrm>
              <a:off x="3759200" y="2392794"/>
              <a:ext cx="9525" cy="38100"/>
            </a:xfrm>
            <a:custGeom>
              <a:avLst/>
              <a:gdLst>
                <a:gd name="connsiteX0" fmla="*/ 0 w 0"/>
                <a:gd name="connsiteY0" fmla="*/ 38100 h 38100"/>
                <a:gd name="connsiteX1" fmla="*/ 0 w 0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8100">
                  <a:moveTo>
                    <a:pt x="0" y="3810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56" name="Freeform: Shape 2255">
              <a:extLst>
                <a:ext uri="{FF2B5EF4-FFF2-40B4-BE49-F238E27FC236}">
                  <a16:creationId xmlns:a16="http://schemas.microsoft.com/office/drawing/2014/main" id="{CA652346-86AA-4C52-915D-7C3F8474DEE2}"/>
                </a:ext>
              </a:extLst>
            </p:cNvPr>
            <p:cNvSpPr/>
            <p:nvPr/>
          </p:nvSpPr>
          <p:spPr>
            <a:xfrm>
              <a:off x="3759200" y="2545194"/>
              <a:ext cx="9525" cy="38100"/>
            </a:xfrm>
            <a:custGeom>
              <a:avLst/>
              <a:gdLst>
                <a:gd name="connsiteX0" fmla="*/ 0 w 0"/>
                <a:gd name="connsiteY0" fmla="*/ 38100 h 38100"/>
                <a:gd name="connsiteX1" fmla="*/ 0 w 0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8100">
                  <a:moveTo>
                    <a:pt x="0" y="3810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57" name="Graphic 1753">
            <a:extLst>
              <a:ext uri="{FF2B5EF4-FFF2-40B4-BE49-F238E27FC236}">
                <a16:creationId xmlns:a16="http://schemas.microsoft.com/office/drawing/2014/main" id="{91C0F859-727B-4A4F-B4C0-85E7CBEFD218}"/>
              </a:ext>
            </a:extLst>
          </p:cNvPr>
          <p:cNvGrpSpPr/>
          <p:nvPr/>
        </p:nvGrpSpPr>
        <p:grpSpPr>
          <a:xfrm>
            <a:off x="6882699" y="2971222"/>
            <a:ext cx="228600" cy="228600"/>
            <a:chOff x="3644900" y="3017980"/>
            <a:chExt cx="228600" cy="228600"/>
          </a:xfrm>
        </p:grpSpPr>
        <p:sp>
          <p:nvSpPr>
            <p:cNvPr id="2258" name="Freeform: Shape 2257">
              <a:extLst>
                <a:ext uri="{FF2B5EF4-FFF2-40B4-BE49-F238E27FC236}">
                  <a16:creationId xmlns:a16="http://schemas.microsoft.com/office/drawing/2014/main" id="{E2E2A252-E085-4B1E-A776-4882F8E44C94}"/>
                </a:ext>
              </a:extLst>
            </p:cNvPr>
            <p:cNvSpPr/>
            <p:nvPr/>
          </p:nvSpPr>
          <p:spPr>
            <a:xfrm>
              <a:off x="3673475" y="3037030"/>
              <a:ext cx="171450" cy="57150"/>
            </a:xfrm>
            <a:custGeom>
              <a:avLst/>
              <a:gdLst>
                <a:gd name="connsiteX0" fmla="*/ 171450 w 171450"/>
                <a:gd name="connsiteY0" fmla="*/ 28575 h 57150"/>
                <a:gd name="connsiteX1" fmla="*/ 85725 w 171450"/>
                <a:gd name="connsiteY1" fmla="*/ 57150 h 57150"/>
                <a:gd name="connsiteX2" fmla="*/ 0 w 171450"/>
                <a:gd name="connsiteY2" fmla="*/ 28575 h 57150"/>
                <a:gd name="connsiteX3" fmla="*/ 85725 w 171450"/>
                <a:gd name="connsiteY3" fmla="*/ 0 h 57150"/>
                <a:gd name="connsiteX4" fmla="*/ 171450 w 1714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57150">
                  <a:moveTo>
                    <a:pt x="171450" y="28575"/>
                  </a:moveTo>
                  <a:cubicBezTo>
                    <a:pt x="171450" y="44357"/>
                    <a:pt x="133070" y="57150"/>
                    <a:pt x="85725" y="57150"/>
                  </a:cubicBezTo>
                  <a:cubicBezTo>
                    <a:pt x="38380" y="57150"/>
                    <a:pt x="0" y="44357"/>
                    <a:pt x="0" y="28575"/>
                  </a:cubicBezTo>
                  <a:cubicBezTo>
                    <a:pt x="0" y="12793"/>
                    <a:pt x="38380" y="0"/>
                    <a:pt x="85725" y="0"/>
                  </a:cubicBezTo>
                  <a:cubicBezTo>
                    <a:pt x="133070" y="0"/>
                    <a:pt x="171450" y="12793"/>
                    <a:pt x="1714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59" name="Freeform: Shape 2258">
              <a:extLst>
                <a:ext uri="{FF2B5EF4-FFF2-40B4-BE49-F238E27FC236}">
                  <a16:creationId xmlns:a16="http://schemas.microsoft.com/office/drawing/2014/main" id="{69FDBFC5-B20E-481A-8444-EA63489676FA}"/>
                </a:ext>
              </a:extLst>
            </p:cNvPr>
            <p:cNvSpPr/>
            <p:nvPr/>
          </p:nvSpPr>
          <p:spPr>
            <a:xfrm>
              <a:off x="3673475" y="3132280"/>
              <a:ext cx="171450" cy="28575"/>
            </a:xfrm>
            <a:custGeom>
              <a:avLst/>
              <a:gdLst>
                <a:gd name="connsiteX0" fmla="*/ 171450 w 171450"/>
                <a:gd name="connsiteY0" fmla="*/ 0 h 28575"/>
                <a:gd name="connsiteX1" fmla="*/ 85725 w 171450"/>
                <a:gd name="connsiteY1" fmla="*/ 28575 h 28575"/>
                <a:gd name="connsiteX2" fmla="*/ 0 w 171450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28575">
                  <a:moveTo>
                    <a:pt x="171450" y="0"/>
                  </a:moveTo>
                  <a:cubicBezTo>
                    <a:pt x="171450" y="15811"/>
                    <a:pt x="133350" y="28575"/>
                    <a:pt x="85725" y="28575"/>
                  </a:cubicBezTo>
                  <a:cubicBezTo>
                    <a:pt x="38100" y="28575"/>
                    <a:pt x="0" y="15811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60" name="Freeform: Shape 2259">
              <a:extLst>
                <a:ext uri="{FF2B5EF4-FFF2-40B4-BE49-F238E27FC236}">
                  <a16:creationId xmlns:a16="http://schemas.microsoft.com/office/drawing/2014/main" id="{1C41AF04-BF92-4FA9-86D4-845C812F3611}"/>
                </a:ext>
              </a:extLst>
            </p:cNvPr>
            <p:cNvSpPr/>
            <p:nvPr/>
          </p:nvSpPr>
          <p:spPr>
            <a:xfrm>
              <a:off x="3673475" y="3065605"/>
              <a:ext cx="171450" cy="161925"/>
            </a:xfrm>
            <a:custGeom>
              <a:avLst/>
              <a:gdLst>
                <a:gd name="connsiteX0" fmla="*/ 0 w 171450"/>
                <a:gd name="connsiteY0" fmla="*/ 0 h 161925"/>
                <a:gd name="connsiteX1" fmla="*/ 0 w 171450"/>
                <a:gd name="connsiteY1" fmla="*/ 133350 h 161925"/>
                <a:gd name="connsiteX2" fmla="*/ 85725 w 171450"/>
                <a:gd name="connsiteY2" fmla="*/ 161925 h 161925"/>
                <a:gd name="connsiteX3" fmla="*/ 171450 w 171450"/>
                <a:gd name="connsiteY3" fmla="*/ 133350 h 161925"/>
                <a:gd name="connsiteX4" fmla="*/ 171450 w 171450"/>
                <a:gd name="connsiteY4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61925">
                  <a:moveTo>
                    <a:pt x="0" y="0"/>
                  </a:moveTo>
                  <a:lnTo>
                    <a:pt x="0" y="133350"/>
                  </a:lnTo>
                  <a:cubicBezTo>
                    <a:pt x="0" y="149162"/>
                    <a:pt x="38100" y="161925"/>
                    <a:pt x="85725" y="161925"/>
                  </a:cubicBezTo>
                  <a:cubicBezTo>
                    <a:pt x="133350" y="161925"/>
                    <a:pt x="171450" y="149162"/>
                    <a:pt x="171450" y="133350"/>
                  </a:cubicBezTo>
                  <a:lnTo>
                    <a:pt x="17145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61" name="Graphic 1755">
            <a:extLst>
              <a:ext uri="{FF2B5EF4-FFF2-40B4-BE49-F238E27FC236}">
                <a16:creationId xmlns:a16="http://schemas.microsoft.com/office/drawing/2014/main" id="{D4DC6E4D-BC19-4E89-B8DD-C3C04200B59E}"/>
              </a:ext>
            </a:extLst>
          </p:cNvPr>
          <p:cNvGrpSpPr/>
          <p:nvPr/>
        </p:nvGrpSpPr>
        <p:grpSpPr>
          <a:xfrm>
            <a:off x="6882699" y="3629025"/>
            <a:ext cx="228600" cy="228600"/>
            <a:chOff x="3644900" y="3662216"/>
            <a:chExt cx="228600" cy="228600"/>
          </a:xfrm>
        </p:grpSpPr>
        <p:sp>
          <p:nvSpPr>
            <p:cNvPr id="2262" name="Freeform: Shape 2261">
              <a:extLst>
                <a:ext uri="{FF2B5EF4-FFF2-40B4-BE49-F238E27FC236}">
                  <a16:creationId xmlns:a16="http://schemas.microsoft.com/office/drawing/2014/main" id="{C754EBF6-56FF-4475-A5F1-575A6406AC6B}"/>
                </a:ext>
              </a:extLst>
            </p:cNvPr>
            <p:cNvSpPr/>
            <p:nvPr/>
          </p:nvSpPr>
          <p:spPr>
            <a:xfrm>
              <a:off x="3654425" y="3700316"/>
              <a:ext cx="209550" cy="152400"/>
            </a:xfrm>
            <a:custGeom>
              <a:avLst/>
              <a:gdLst>
                <a:gd name="connsiteX0" fmla="*/ 190500 w 209550"/>
                <a:gd name="connsiteY0" fmla="*/ 0 h 152400"/>
                <a:gd name="connsiteX1" fmla="*/ 66675 w 209550"/>
                <a:gd name="connsiteY1" fmla="*/ 0 h 152400"/>
                <a:gd name="connsiteX2" fmla="*/ 0 w 209550"/>
                <a:gd name="connsiteY2" fmla="*/ 76200 h 152400"/>
                <a:gd name="connsiteX3" fmla="*/ 66675 w 209550"/>
                <a:gd name="connsiteY3" fmla="*/ 152400 h 152400"/>
                <a:gd name="connsiteX4" fmla="*/ 190500 w 209550"/>
                <a:gd name="connsiteY4" fmla="*/ 152400 h 152400"/>
                <a:gd name="connsiteX5" fmla="*/ 209550 w 209550"/>
                <a:gd name="connsiteY5" fmla="*/ 133350 h 152400"/>
                <a:gd name="connsiteX6" fmla="*/ 209550 w 209550"/>
                <a:gd name="connsiteY6" fmla="*/ 19050 h 152400"/>
                <a:gd name="connsiteX7" fmla="*/ 190500 w 209550"/>
                <a:gd name="connsiteY7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" h="152400">
                  <a:moveTo>
                    <a:pt x="190500" y="0"/>
                  </a:moveTo>
                  <a:lnTo>
                    <a:pt x="66675" y="0"/>
                  </a:lnTo>
                  <a:lnTo>
                    <a:pt x="0" y="76200"/>
                  </a:lnTo>
                  <a:lnTo>
                    <a:pt x="66675" y="152400"/>
                  </a:lnTo>
                  <a:lnTo>
                    <a:pt x="190500" y="152400"/>
                  </a:lnTo>
                  <a:cubicBezTo>
                    <a:pt x="201021" y="152400"/>
                    <a:pt x="209550" y="143871"/>
                    <a:pt x="209550" y="133350"/>
                  </a:cubicBezTo>
                  <a:lnTo>
                    <a:pt x="209550" y="19050"/>
                  </a:lnTo>
                  <a:cubicBezTo>
                    <a:pt x="209550" y="8529"/>
                    <a:pt x="201021" y="0"/>
                    <a:pt x="19050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63" name="Freeform: Shape 2262">
              <a:extLst>
                <a:ext uri="{FF2B5EF4-FFF2-40B4-BE49-F238E27FC236}">
                  <a16:creationId xmlns:a16="http://schemas.microsoft.com/office/drawing/2014/main" id="{F90BD4C4-41F6-47D6-94CE-4506824F05BC}"/>
                </a:ext>
              </a:extLst>
            </p:cNvPr>
            <p:cNvSpPr/>
            <p:nvPr/>
          </p:nvSpPr>
          <p:spPr>
            <a:xfrm>
              <a:off x="3759200" y="3747941"/>
              <a:ext cx="57150" cy="57150"/>
            </a:xfrm>
            <a:custGeom>
              <a:avLst/>
              <a:gdLst>
                <a:gd name="connsiteX0" fmla="*/ 57150 w 57150"/>
                <a:gd name="connsiteY0" fmla="*/ 0 h 57150"/>
                <a:gd name="connsiteX1" fmla="*/ 0 w 5715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57150">
                  <a:moveTo>
                    <a:pt x="57150" y="0"/>
                  </a:moveTo>
                  <a:lnTo>
                    <a:pt x="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64" name="Freeform: Shape 2263">
              <a:extLst>
                <a:ext uri="{FF2B5EF4-FFF2-40B4-BE49-F238E27FC236}">
                  <a16:creationId xmlns:a16="http://schemas.microsoft.com/office/drawing/2014/main" id="{83F42F45-FCB5-45AC-81FB-A2E3B246A0D1}"/>
                </a:ext>
              </a:extLst>
            </p:cNvPr>
            <p:cNvSpPr/>
            <p:nvPr/>
          </p:nvSpPr>
          <p:spPr>
            <a:xfrm>
              <a:off x="3759200" y="3747941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65" name="Graphic 1757">
            <a:extLst>
              <a:ext uri="{FF2B5EF4-FFF2-40B4-BE49-F238E27FC236}">
                <a16:creationId xmlns:a16="http://schemas.microsoft.com/office/drawing/2014/main" id="{F470E7F8-A2A1-4158-8FBD-B64C412C40CC}"/>
              </a:ext>
            </a:extLst>
          </p:cNvPr>
          <p:cNvGrpSpPr/>
          <p:nvPr/>
        </p:nvGrpSpPr>
        <p:grpSpPr>
          <a:xfrm>
            <a:off x="6882699" y="4286685"/>
            <a:ext cx="228600" cy="228600"/>
            <a:chOff x="3644900" y="4306452"/>
            <a:chExt cx="228600" cy="228600"/>
          </a:xfrm>
        </p:grpSpPr>
        <p:sp>
          <p:nvSpPr>
            <p:cNvPr id="2266" name="Freeform: Shape 2265">
              <a:extLst>
                <a:ext uri="{FF2B5EF4-FFF2-40B4-BE49-F238E27FC236}">
                  <a16:creationId xmlns:a16="http://schemas.microsoft.com/office/drawing/2014/main" id="{B7294C49-28E8-422F-8340-23D1D1398D89}"/>
                </a:ext>
              </a:extLst>
            </p:cNvPr>
            <p:cNvSpPr/>
            <p:nvPr/>
          </p:nvSpPr>
          <p:spPr>
            <a:xfrm>
              <a:off x="3663950" y="4325502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67" name="Freeform: Shape 2266">
              <a:extLst>
                <a:ext uri="{FF2B5EF4-FFF2-40B4-BE49-F238E27FC236}">
                  <a16:creationId xmlns:a16="http://schemas.microsoft.com/office/drawing/2014/main" id="{9D2E11CF-4945-4069-B07D-072502B9754A}"/>
                </a:ext>
              </a:extLst>
            </p:cNvPr>
            <p:cNvSpPr/>
            <p:nvPr/>
          </p:nvSpPr>
          <p:spPr>
            <a:xfrm>
              <a:off x="3730625" y="4392177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68" name="Graphic 1759">
            <a:extLst>
              <a:ext uri="{FF2B5EF4-FFF2-40B4-BE49-F238E27FC236}">
                <a16:creationId xmlns:a16="http://schemas.microsoft.com/office/drawing/2014/main" id="{840C8E58-97B1-4933-8A67-EF487ED4CDCA}"/>
              </a:ext>
            </a:extLst>
          </p:cNvPr>
          <p:cNvGrpSpPr/>
          <p:nvPr/>
        </p:nvGrpSpPr>
        <p:grpSpPr>
          <a:xfrm>
            <a:off x="6882699" y="4956899"/>
            <a:ext cx="228600" cy="228600"/>
            <a:chOff x="3644900" y="4950688"/>
            <a:chExt cx="228600" cy="228600"/>
          </a:xfrm>
        </p:grpSpPr>
        <p:sp>
          <p:nvSpPr>
            <p:cNvPr id="2269" name="Freeform: Shape 2268">
              <a:extLst>
                <a:ext uri="{FF2B5EF4-FFF2-40B4-BE49-F238E27FC236}">
                  <a16:creationId xmlns:a16="http://schemas.microsoft.com/office/drawing/2014/main" id="{54B10DB3-0DEA-46BA-B469-A7C6E298A9DB}"/>
                </a:ext>
              </a:extLst>
            </p:cNvPr>
            <p:cNvSpPr/>
            <p:nvPr/>
          </p:nvSpPr>
          <p:spPr>
            <a:xfrm>
              <a:off x="3759200" y="4960213"/>
              <a:ext cx="9525" cy="209550"/>
            </a:xfrm>
            <a:custGeom>
              <a:avLst/>
              <a:gdLst>
                <a:gd name="connsiteX0" fmla="*/ 0 w 0"/>
                <a:gd name="connsiteY0" fmla="*/ 0 h 209550"/>
                <a:gd name="connsiteX1" fmla="*/ 0 w 0"/>
                <a:gd name="connsiteY1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09550">
                  <a:moveTo>
                    <a:pt x="0" y="0"/>
                  </a:moveTo>
                  <a:lnTo>
                    <a:pt x="0" y="2095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70" name="Freeform: Shape 2269">
              <a:extLst>
                <a:ext uri="{FF2B5EF4-FFF2-40B4-BE49-F238E27FC236}">
                  <a16:creationId xmlns:a16="http://schemas.microsoft.com/office/drawing/2014/main" id="{E55C1A4F-5368-4ECC-B9EB-296368D24BDC}"/>
                </a:ext>
              </a:extLst>
            </p:cNvPr>
            <p:cNvSpPr/>
            <p:nvPr/>
          </p:nvSpPr>
          <p:spPr>
            <a:xfrm>
              <a:off x="3702050" y="4998313"/>
              <a:ext cx="114300" cy="133350"/>
            </a:xfrm>
            <a:custGeom>
              <a:avLst/>
              <a:gdLst>
                <a:gd name="connsiteX0" fmla="*/ 104775 w 114300"/>
                <a:gd name="connsiteY0" fmla="*/ 0 h 133350"/>
                <a:gd name="connsiteX1" fmla="*/ 33338 w 114300"/>
                <a:gd name="connsiteY1" fmla="*/ 0 h 133350"/>
                <a:gd name="connsiteX2" fmla="*/ 0 w 114300"/>
                <a:gd name="connsiteY2" fmla="*/ 33338 h 133350"/>
                <a:gd name="connsiteX3" fmla="*/ 33338 w 114300"/>
                <a:gd name="connsiteY3" fmla="*/ 66675 h 133350"/>
                <a:gd name="connsiteX4" fmla="*/ 80963 w 114300"/>
                <a:gd name="connsiteY4" fmla="*/ 66675 h 133350"/>
                <a:gd name="connsiteX5" fmla="*/ 114300 w 114300"/>
                <a:gd name="connsiteY5" fmla="*/ 100013 h 133350"/>
                <a:gd name="connsiteX6" fmla="*/ 80963 w 114300"/>
                <a:gd name="connsiteY6" fmla="*/ 133350 h 133350"/>
                <a:gd name="connsiteX7" fmla="*/ 0 w 114300"/>
                <a:gd name="connsiteY7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" h="133350">
                  <a:moveTo>
                    <a:pt x="104775" y="0"/>
                  </a:moveTo>
                  <a:lnTo>
                    <a:pt x="33338" y="0"/>
                  </a:lnTo>
                  <a:cubicBezTo>
                    <a:pt x="14926" y="0"/>
                    <a:pt x="0" y="14926"/>
                    <a:pt x="0" y="33338"/>
                  </a:cubicBezTo>
                  <a:cubicBezTo>
                    <a:pt x="0" y="51749"/>
                    <a:pt x="14926" y="66675"/>
                    <a:pt x="33338" y="66675"/>
                  </a:cubicBezTo>
                  <a:lnTo>
                    <a:pt x="80963" y="66675"/>
                  </a:lnTo>
                  <a:cubicBezTo>
                    <a:pt x="99374" y="66675"/>
                    <a:pt x="114300" y="81601"/>
                    <a:pt x="114300" y="100013"/>
                  </a:cubicBezTo>
                  <a:cubicBezTo>
                    <a:pt x="114300" y="118424"/>
                    <a:pt x="99374" y="133350"/>
                    <a:pt x="80963" y="133350"/>
                  </a:cubicBezTo>
                  <a:lnTo>
                    <a:pt x="0" y="1333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71" name="Graphic 1761">
            <a:extLst>
              <a:ext uri="{FF2B5EF4-FFF2-40B4-BE49-F238E27FC236}">
                <a16:creationId xmlns:a16="http://schemas.microsoft.com/office/drawing/2014/main" id="{6F330349-A94B-4BCA-A34C-4062380040DC}"/>
              </a:ext>
            </a:extLst>
          </p:cNvPr>
          <p:cNvGrpSpPr/>
          <p:nvPr/>
        </p:nvGrpSpPr>
        <p:grpSpPr>
          <a:xfrm>
            <a:off x="6882699" y="5627113"/>
            <a:ext cx="228600" cy="228600"/>
            <a:chOff x="3644900" y="5594924"/>
            <a:chExt cx="228600" cy="228600"/>
          </a:xfrm>
        </p:grpSpPr>
        <p:sp>
          <p:nvSpPr>
            <p:cNvPr id="2272" name="Freeform: Shape 2271">
              <a:extLst>
                <a:ext uri="{FF2B5EF4-FFF2-40B4-BE49-F238E27FC236}">
                  <a16:creationId xmlns:a16="http://schemas.microsoft.com/office/drawing/2014/main" id="{CD960681-EC26-4BAF-977F-5AE64E4087DD}"/>
                </a:ext>
              </a:extLst>
            </p:cNvPr>
            <p:cNvSpPr/>
            <p:nvPr/>
          </p:nvSpPr>
          <p:spPr>
            <a:xfrm>
              <a:off x="3673475" y="5737799"/>
              <a:ext cx="171450" cy="57150"/>
            </a:xfrm>
            <a:custGeom>
              <a:avLst/>
              <a:gdLst>
                <a:gd name="connsiteX0" fmla="*/ 171450 w 171450"/>
                <a:gd name="connsiteY0" fmla="*/ 0 h 57150"/>
                <a:gd name="connsiteX1" fmla="*/ 171450 w 171450"/>
                <a:gd name="connsiteY1" fmla="*/ 38100 h 57150"/>
                <a:gd name="connsiteX2" fmla="*/ 152400 w 171450"/>
                <a:gd name="connsiteY2" fmla="*/ 57150 h 57150"/>
                <a:gd name="connsiteX3" fmla="*/ 19050 w 171450"/>
                <a:gd name="connsiteY3" fmla="*/ 57150 h 57150"/>
                <a:gd name="connsiteX4" fmla="*/ 0 w 171450"/>
                <a:gd name="connsiteY4" fmla="*/ 38100 h 57150"/>
                <a:gd name="connsiteX5" fmla="*/ 0 w 171450"/>
                <a:gd name="connsiteY5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57150">
                  <a:moveTo>
                    <a:pt x="171450" y="0"/>
                  </a:moveTo>
                  <a:lnTo>
                    <a:pt x="171450" y="38100"/>
                  </a:lnTo>
                  <a:cubicBezTo>
                    <a:pt x="171450" y="48621"/>
                    <a:pt x="162921" y="57150"/>
                    <a:pt x="152400" y="57150"/>
                  </a:cubicBezTo>
                  <a:lnTo>
                    <a:pt x="19050" y="57150"/>
                  </a:lnTo>
                  <a:cubicBezTo>
                    <a:pt x="8529" y="57150"/>
                    <a:pt x="0" y="48621"/>
                    <a:pt x="0" y="38100"/>
                  </a:cubicBez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73" name="Freeform: Shape 2272">
              <a:extLst>
                <a:ext uri="{FF2B5EF4-FFF2-40B4-BE49-F238E27FC236}">
                  <a16:creationId xmlns:a16="http://schemas.microsoft.com/office/drawing/2014/main" id="{AFB39F96-8992-4C8A-B1DD-342DE2E757D9}"/>
                </a:ext>
              </a:extLst>
            </p:cNvPr>
            <p:cNvSpPr/>
            <p:nvPr/>
          </p:nvSpPr>
          <p:spPr>
            <a:xfrm>
              <a:off x="3711575" y="5690174"/>
              <a:ext cx="95250" cy="47625"/>
            </a:xfrm>
            <a:custGeom>
              <a:avLst/>
              <a:gdLst>
                <a:gd name="connsiteX0" fmla="*/ 0 w 95250"/>
                <a:gd name="connsiteY0" fmla="*/ 0 h 47625"/>
                <a:gd name="connsiteX1" fmla="*/ 47625 w 95250"/>
                <a:gd name="connsiteY1" fmla="*/ 47625 h 47625"/>
                <a:gd name="connsiteX2" fmla="*/ 95250 w 95250"/>
                <a:gd name="connsiteY2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47625" y="47625"/>
                  </a:lnTo>
                  <a:lnTo>
                    <a:pt x="9525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74" name="Freeform: Shape 2273">
              <a:extLst>
                <a:ext uri="{FF2B5EF4-FFF2-40B4-BE49-F238E27FC236}">
                  <a16:creationId xmlns:a16="http://schemas.microsoft.com/office/drawing/2014/main" id="{E173C227-E844-420D-AF80-4FFAE48BD212}"/>
                </a:ext>
              </a:extLst>
            </p:cNvPr>
            <p:cNvSpPr/>
            <p:nvPr/>
          </p:nvSpPr>
          <p:spPr>
            <a:xfrm>
              <a:off x="3759200" y="5623499"/>
              <a:ext cx="9525" cy="114300"/>
            </a:xfrm>
            <a:custGeom>
              <a:avLst/>
              <a:gdLst>
                <a:gd name="connsiteX0" fmla="*/ 0 w 0"/>
                <a:gd name="connsiteY0" fmla="*/ 114300 h 114300"/>
                <a:gd name="connsiteX1" fmla="*/ 0 w 0"/>
                <a:gd name="connsiteY1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789" name="Graphic 1787">
            <a:extLst>
              <a:ext uri="{FF2B5EF4-FFF2-40B4-BE49-F238E27FC236}">
                <a16:creationId xmlns:a16="http://schemas.microsoft.com/office/drawing/2014/main" id="{C931570F-68B7-4F6B-8AC8-7AA01627C0D4}"/>
              </a:ext>
            </a:extLst>
          </p:cNvPr>
          <p:cNvGrpSpPr/>
          <p:nvPr/>
        </p:nvGrpSpPr>
        <p:grpSpPr>
          <a:xfrm>
            <a:off x="7499351" y="6231370"/>
            <a:ext cx="228600" cy="228600"/>
            <a:chOff x="5981700" y="3314700"/>
            <a:chExt cx="228600" cy="228600"/>
          </a:xfrm>
        </p:grpSpPr>
        <p:sp>
          <p:nvSpPr>
            <p:cNvPr id="1790" name="Freeform: Shape 1789">
              <a:extLst>
                <a:ext uri="{FF2B5EF4-FFF2-40B4-BE49-F238E27FC236}">
                  <a16:creationId xmlns:a16="http://schemas.microsoft.com/office/drawing/2014/main" id="{0584EC28-24D0-491F-97CE-9D86B0D0C454}"/>
                </a:ext>
              </a:extLst>
            </p:cNvPr>
            <p:cNvSpPr/>
            <p:nvPr/>
          </p:nvSpPr>
          <p:spPr>
            <a:xfrm>
              <a:off x="6029325" y="3333750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33338 w 66675"/>
                <a:gd name="connsiteY1" fmla="*/ 0 h 66675"/>
                <a:gd name="connsiteX2" fmla="*/ 66675 w 66675"/>
                <a:gd name="connsiteY2" fmla="*/ 0 h 66675"/>
                <a:gd name="connsiteX3" fmla="*/ 66675 w 66675"/>
                <a:gd name="connsiteY3" fmla="*/ 66675 h 66675"/>
                <a:gd name="connsiteX4" fmla="*/ 33338 w 66675"/>
                <a:gd name="connsiteY4" fmla="*/ 66675 h 66675"/>
                <a:gd name="connsiteX5" fmla="*/ 0 w 66675"/>
                <a:gd name="connsiteY5" fmla="*/ 333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cubicBezTo>
                    <a:pt x="0" y="14926"/>
                    <a:pt x="14926" y="0"/>
                    <a:pt x="33338" y="0"/>
                  </a:cubicBezTo>
                  <a:lnTo>
                    <a:pt x="66675" y="0"/>
                  </a:lnTo>
                  <a:lnTo>
                    <a:pt x="66675" y="66675"/>
                  </a:lnTo>
                  <a:lnTo>
                    <a:pt x="33338" y="66675"/>
                  </a:lnTo>
                  <a:cubicBezTo>
                    <a:pt x="14926" y="66675"/>
                    <a:pt x="0" y="51749"/>
                    <a:pt x="0" y="33338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91" name="Freeform: Shape 1790">
              <a:extLst>
                <a:ext uri="{FF2B5EF4-FFF2-40B4-BE49-F238E27FC236}">
                  <a16:creationId xmlns:a16="http://schemas.microsoft.com/office/drawing/2014/main" id="{80EA9026-59EF-4478-A096-E3E7BA1614E6}"/>
                </a:ext>
              </a:extLst>
            </p:cNvPr>
            <p:cNvSpPr/>
            <p:nvPr/>
          </p:nvSpPr>
          <p:spPr>
            <a:xfrm>
              <a:off x="6096000" y="3333750"/>
              <a:ext cx="66675" cy="66675"/>
            </a:xfrm>
            <a:custGeom>
              <a:avLst/>
              <a:gdLst>
                <a:gd name="connsiteX0" fmla="*/ 0 w 66675"/>
                <a:gd name="connsiteY0" fmla="*/ 0 h 66675"/>
                <a:gd name="connsiteX1" fmla="*/ 33338 w 66675"/>
                <a:gd name="connsiteY1" fmla="*/ 0 h 66675"/>
                <a:gd name="connsiteX2" fmla="*/ 66675 w 66675"/>
                <a:gd name="connsiteY2" fmla="*/ 33338 h 66675"/>
                <a:gd name="connsiteX3" fmla="*/ 33338 w 66675"/>
                <a:gd name="connsiteY3" fmla="*/ 66675 h 66675"/>
                <a:gd name="connsiteX4" fmla="*/ 0 w 66675"/>
                <a:gd name="connsiteY4" fmla="*/ 66675 h 66675"/>
                <a:gd name="connsiteX5" fmla="*/ 0 w 66675"/>
                <a:gd name="connsiteY5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66675">
                  <a:moveTo>
                    <a:pt x="0" y="0"/>
                  </a:moveTo>
                  <a:lnTo>
                    <a:pt x="33338" y="0"/>
                  </a:lnTo>
                  <a:cubicBezTo>
                    <a:pt x="51749" y="0"/>
                    <a:pt x="66675" y="14926"/>
                    <a:pt x="66675" y="33338"/>
                  </a:cubicBezTo>
                  <a:cubicBezTo>
                    <a:pt x="66675" y="51749"/>
                    <a:pt x="51749" y="66675"/>
                    <a:pt x="33338" y="66675"/>
                  </a:cubicBezTo>
                  <a:lnTo>
                    <a:pt x="0" y="6667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92" name="Freeform: Shape 1791">
              <a:extLst>
                <a:ext uri="{FF2B5EF4-FFF2-40B4-BE49-F238E27FC236}">
                  <a16:creationId xmlns:a16="http://schemas.microsoft.com/office/drawing/2014/main" id="{98FD081E-A8BD-429A-9AC9-A628782B878C}"/>
                </a:ext>
              </a:extLst>
            </p:cNvPr>
            <p:cNvSpPr/>
            <p:nvPr/>
          </p:nvSpPr>
          <p:spPr>
            <a:xfrm>
              <a:off x="6096000" y="3400425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33338 w 66675"/>
                <a:gd name="connsiteY1" fmla="*/ 0 h 66675"/>
                <a:gd name="connsiteX2" fmla="*/ 66675 w 66675"/>
                <a:gd name="connsiteY2" fmla="*/ 33338 h 66675"/>
                <a:gd name="connsiteX3" fmla="*/ 33338 w 66675"/>
                <a:gd name="connsiteY3" fmla="*/ 66675 h 66675"/>
                <a:gd name="connsiteX4" fmla="*/ 0 w 66675"/>
                <a:gd name="connsiteY4" fmla="*/ 333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cubicBezTo>
                    <a:pt x="0" y="14926"/>
                    <a:pt x="14926" y="0"/>
                    <a:pt x="33338" y="0"/>
                  </a:cubicBezTo>
                  <a:cubicBezTo>
                    <a:pt x="51749" y="0"/>
                    <a:pt x="66675" y="14926"/>
                    <a:pt x="66675" y="33338"/>
                  </a:cubicBezTo>
                  <a:cubicBezTo>
                    <a:pt x="66675" y="51749"/>
                    <a:pt x="51749" y="66675"/>
                    <a:pt x="33338" y="66675"/>
                  </a:cubicBezTo>
                  <a:cubicBezTo>
                    <a:pt x="14926" y="66675"/>
                    <a:pt x="0" y="51749"/>
                    <a:pt x="0" y="33338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93" name="Freeform: Shape 1792">
              <a:extLst>
                <a:ext uri="{FF2B5EF4-FFF2-40B4-BE49-F238E27FC236}">
                  <a16:creationId xmlns:a16="http://schemas.microsoft.com/office/drawing/2014/main" id="{C099C139-7360-4A46-A580-23706021C5E6}"/>
                </a:ext>
              </a:extLst>
            </p:cNvPr>
            <p:cNvSpPr/>
            <p:nvPr/>
          </p:nvSpPr>
          <p:spPr>
            <a:xfrm>
              <a:off x="6029325" y="3467100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33338 w 66675"/>
                <a:gd name="connsiteY1" fmla="*/ 0 h 66675"/>
                <a:gd name="connsiteX2" fmla="*/ 66675 w 66675"/>
                <a:gd name="connsiteY2" fmla="*/ 0 h 66675"/>
                <a:gd name="connsiteX3" fmla="*/ 66675 w 66675"/>
                <a:gd name="connsiteY3" fmla="*/ 33338 h 66675"/>
                <a:gd name="connsiteX4" fmla="*/ 33338 w 66675"/>
                <a:gd name="connsiteY4" fmla="*/ 66675 h 66675"/>
                <a:gd name="connsiteX5" fmla="*/ 0 w 66675"/>
                <a:gd name="connsiteY5" fmla="*/ 333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cubicBezTo>
                    <a:pt x="0" y="14926"/>
                    <a:pt x="14926" y="0"/>
                    <a:pt x="33338" y="0"/>
                  </a:cubicBezTo>
                  <a:lnTo>
                    <a:pt x="66675" y="0"/>
                  </a:lnTo>
                  <a:lnTo>
                    <a:pt x="66675" y="33338"/>
                  </a:lnTo>
                  <a:cubicBezTo>
                    <a:pt x="66675" y="51749"/>
                    <a:pt x="51749" y="66675"/>
                    <a:pt x="33338" y="66675"/>
                  </a:cubicBezTo>
                  <a:cubicBezTo>
                    <a:pt x="14926" y="66675"/>
                    <a:pt x="0" y="51749"/>
                    <a:pt x="0" y="33338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94" name="Freeform: Shape 1793">
              <a:extLst>
                <a:ext uri="{FF2B5EF4-FFF2-40B4-BE49-F238E27FC236}">
                  <a16:creationId xmlns:a16="http://schemas.microsoft.com/office/drawing/2014/main" id="{7FEE7558-54D9-49A9-BDE3-F10DDC9A2037}"/>
                </a:ext>
              </a:extLst>
            </p:cNvPr>
            <p:cNvSpPr/>
            <p:nvPr/>
          </p:nvSpPr>
          <p:spPr>
            <a:xfrm>
              <a:off x="6029325" y="3400425"/>
              <a:ext cx="66675" cy="66675"/>
            </a:xfrm>
            <a:custGeom>
              <a:avLst/>
              <a:gdLst>
                <a:gd name="connsiteX0" fmla="*/ 0 w 66675"/>
                <a:gd name="connsiteY0" fmla="*/ 33338 h 66675"/>
                <a:gd name="connsiteX1" fmla="*/ 33338 w 66675"/>
                <a:gd name="connsiteY1" fmla="*/ 0 h 66675"/>
                <a:gd name="connsiteX2" fmla="*/ 66675 w 66675"/>
                <a:gd name="connsiteY2" fmla="*/ 0 h 66675"/>
                <a:gd name="connsiteX3" fmla="*/ 66675 w 66675"/>
                <a:gd name="connsiteY3" fmla="*/ 66675 h 66675"/>
                <a:gd name="connsiteX4" fmla="*/ 33338 w 66675"/>
                <a:gd name="connsiteY4" fmla="*/ 66675 h 66675"/>
                <a:gd name="connsiteX5" fmla="*/ 0 w 66675"/>
                <a:gd name="connsiteY5" fmla="*/ 333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66675">
                  <a:moveTo>
                    <a:pt x="0" y="33338"/>
                  </a:moveTo>
                  <a:cubicBezTo>
                    <a:pt x="0" y="14926"/>
                    <a:pt x="14926" y="0"/>
                    <a:pt x="33338" y="0"/>
                  </a:cubicBezTo>
                  <a:lnTo>
                    <a:pt x="66675" y="0"/>
                  </a:lnTo>
                  <a:lnTo>
                    <a:pt x="66675" y="66675"/>
                  </a:lnTo>
                  <a:lnTo>
                    <a:pt x="33338" y="66675"/>
                  </a:lnTo>
                  <a:cubicBezTo>
                    <a:pt x="14926" y="66675"/>
                    <a:pt x="0" y="51749"/>
                    <a:pt x="0" y="33338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75" name="Graphic 1769">
            <a:extLst>
              <a:ext uri="{FF2B5EF4-FFF2-40B4-BE49-F238E27FC236}">
                <a16:creationId xmlns:a16="http://schemas.microsoft.com/office/drawing/2014/main" id="{F7DD3688-15EA-482D-8B16-8DAC2A275A9F}"/>
              </a:ext>
            </a:extLst>
          </p:cNvPr>
          <p:cNvGrpSpPr/>
          <p:nvPr/>
        </p:nvGrpSpPr>
        <p:grpSpPr>
          <a:xfrm>
            <a:off x="7499351" y="424872"/>
            <a:ext cx="228600" cy="228600"/>
            <a:chOff x="4061714" y="453736"/>
            <a:chExt cx="228600" cy="228600"/>
          </a:xfrm>
        </p:grpSpPr>
        <p:sp>
          <p:nvSpPr>
            <p:cNvPr id="2276" name="Freeform: Shape 2275">
              <a:extLst>
                <a:ext uri="{FF2B5EF4-FFF2-40B4-BE49-F238E27FC236}">
                  <a16:creationId xmlns:a16="http://schemas.microsoft.com/office/drawing/2014/main" id="{3994D2C0-6D0A-4EBE-938A-6CF7708ABA42}"/>
                </a:ext>
              </a:extLst>
            </p:cNvPr>
            <p:cNvSpPr/>
            <p:nvPr/>
          </p:nvSpPr>
          <p:spPr>
            <a:xfrm>
              <a:off x="4099814" y="472786"/>
              <a:ext cx="152400" cy="190500"/>
            </a:xfrm>
            <a:custGeom>
              <a:avLst/>
              <a:gdLst>
                <a:gd name="connsiteX0" fmla="*/ 85725 w 152400"/>
                <a:gd name="connsiteY0" fmla="*/ 0 h 190500"/>
                <a:gd name="connsiteX1" fmla="*/ 19050 w 152400"/>
                <a:gd name="connsiteY1" fmla="*/ 0 h 190500"/>
                <a:gd name="connsiteX2" fmla="*/ 0 w 152400"/>
                <a:gd name="connsiteY2" fmla="*/ 19050 h 190500"/>
                <a:gd name="connsiteX3" fmla="*/ 0 w 152400"/>
                <a:gd name="connsiteY3" fmla="*/ 171450 h 190500"/>
                <a:gd name="connsiteX4" fmla="*/ 19050 w 152400"/>
                <a:gd name="connsiteY4" fmla="*/ 190500 h 190500"/>
                <a:gd name="connsiteX5" fmla="*/ 133350 w 152400"/>
                <a:gd name="connsiteY5" fmla="*/ 190500 h 190500"/>
                <a:gd name="connsiteX6" fmla="*/ 152400 w 152400"/>
                <a:gd name="connsiteY6" fmla="*/ 171450 h 190500"/>
                <a:gd name="connsiteX7" fmla="*/ 152400 w 152400"/>
                <a:gd name="connsiteY7" fmla="*/ 6667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905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lnTo>
                    <a:pt x="0" y="171450"/>
                  </a:lnTo>
                  <a:cubicBezTo>
                    <a:pt x="0" y="181971"/>
                    <a:pt x="8529" y="190500"/>
                    <a:pt x="19050" y="190500"/>
                  </a:cubicBezTo>
                  <a:lnTo>
                    <a:pt x="133350" y="190500"/>
                  </a:lnTo>
                  <a:cubicBezTo>
                    <a:pt x="143871" y="190500"/>
                    <a:pt x="152400" y="181971"/>
                    <a:pt x="152400" y="171450"/>
                  </a:cubicBezTo>
                  <a:lnTo>
                    <a:pt x="152400" y="666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77" name="Freeform: Shape 2276">
              <a:extLst>
                <a:ext uri="{FF2B5EF4-FFF2-40B4-BE49-F238E27FC236}">
                  <a16:creationId xmlns:a16="http://schemas.microsoft.com/office/drawing/2014/main" id="{66B543CC-1F38-4C63-8453-96F94F281460}"/>
                </a:ext>
              </a:extLst>
            </p:cNvPr>
            <p:cNvSpPr/>
            <p:nvPr/>
          </p:nvSpPr>
          <p:spPr>
            <a:xfrm>
              <a:off x="4185539" y="472786"/>
              <a:ext cx="66675" cy="66675"/>
            </a:xfrm>
            <a:custGeom>
              <a:avLst/>
              <a:gdLst>
                <a:gd name="connsiteX0" fmla="*/ 0 w 66675"/>
                <a:gd name="connsiteY0" fmla="*/ 0 h 66675"/>
                <a:gd name="connsiteX1" fmla="*/ 0 w 66675"/>
                <a:gd name="connsiteY1" fmla="*/ 66675 h 66675"/>
                <a:gd name="connsiteX2" fmla="*/ 66675 w 66675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66675">
                  <a:moveTo>
                    <a:pt x="0" y="0"/>
                  </a:moveTo>
                  <a:lnTo>
                    <a:pt x="0" y="66675"/>
                  </a:lnTo>
                  <a:lnTo>
                    <a:pt x="66675" y="6667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278" name="Graphic 1771">
            <a:extLst>
              <a:ext uri="{FF2B5EF4-FFF2-40B4-BE49-F238E27FC236}">
                <a16:creationId xmlns:a16="http://schemas.microsoft.com/office/drawing/2014/main" id="{671EE13B-A5B9-4B8D-BDC1-51FB182BEB20}"/>
              </a:ext>
            </a:extLst>
          </p:cNvPr>
          <p:cNvSpPr/>
          <p:nvPr/>
        </p:nvSpPr>
        <p:spPr>
          <a:xfrm>
            <a:off x="7523164" y="1095808"/>
            <a:ext cx="180975" cy="180975"/>
          </a:xfrm>
          <a:custGeom>
            <a:avLst/>
            <a:gdLst>
              <a:gd name="connsiteX0" fmla="*/ 142875 w 180975"/>
              <a:gd name="connsiteY0" fmla="*/ 7891 h 180975"/>
              <a:gd name="connsiteX1" fmla="*/ 180975 w 180975"/>
              <a:gd name="connsiteY1" fmla="*/ 7891 h 180975"/>
              <a:gd name="connsiteX2" fmla="*/ 180975 w 180975"/>
              <a:gd name="connsiteY2" fmla="*/ 45991 h 180975"/>
              <a:gd name="connsiteX3" fmla="*/ 52388 w 180975"/>
              <a:gd name="connsiteY3" fmla="*/ 174578 h 180975"/>
              <a:gd name="connsiteX4" fmla="*/ 0 w 180975"/>
              <a:gd name="connsiteY4" fmla="*/ 188866 h 180975"/>
              <a:gd name="connsiteX5" fmla="*/ 14288 w 180975"/>
              <a:gd name="connsiteY5" fmla="*/ 136478 h 180975"/>
              <a:gd name="connsiteX6" fmla="*/ 142875 w 180975"/>
              <a:gd name="connsiteY6" fmla="*/ 7891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975" h="180975">
                <a:moveTo>
                  <a:pt x="142875" y="7891"/>
                </a:moveTo>
                <a:cubicBezTo>
                  <a:pt x="153396" y="-2630"/>
                  <a:pt x="170454" y="-2630"/>
                  <a:pt x="180975" y="7891"/>
                </a:cubicBezTo>
                <a:cubicBezTo>
                  <a:pt x="191496" y="18412"/>
                  <a:pt x="191496" y="35470"/>
                  <a:pt x="180975" y="45991"/>
                </a:cubicBezTo>
                <a:lnTo>
                  <a:pt x="52388" y="174578"/>
                </a:lnTo>
                <a:lnTo>
                  <a:pt x="0" y="188866"/>
                </a:lnTo>
                <a:lnTo>
                  <a:pt x="14288" y="136478"/>
                </a:lnTo>
                <a:lnTo>
                  <a:pt x="142875" y="7891"/>
                </a:ln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279" name="Graphic 1773">
            <a:extLst>
              <a:ext uri="{FF2B5EF4-FFF2-40B4-BE49-F238E27FC236}">
                <a16:creationId xmlns:a16="http://schemas.microsoft.com/office/drawing/2014/main" id="{D7593599-D8D5-4CEF-B04A-CF03A67E403B}"/>
              </a:ext>
            </a:extLst>
          </p:cNvPr>
          <p:cNvGrpSpPr/>
          <p:nvPr/>
        </p:nvGrpSpPr>
        <p:grpSpPr>
          <a:xfrm>
            <a:off x="7499351" y="1698336"/>
            <a:ext cx="228600" cy="228600"/>
            <a:chOff x="4061714" y="1742208"/>
            <a:chExt cx="228600" cy="228600"/>
          </a:xfrm>
        </p:grpSpPr>
        <p:sp>
          <p:nvSpPr>
            <p:cNvPr id="2280" name="Freeform: Shape 2279">
              <a:extLst>
                <a:ext uri="{FF2B5EF4-FFF2-40B4-BE49-F238E27FC236}">
                  <a16:creationId xmlns:a16="http://schemas.microsoft.com/office/drawing/2014/main" id="{146C668B-1893-4880-94D4-64B9091420EA}"/>
                </a:ext>
              </a:extLst>
            </p:cNvPr>
            <p:cNvSpPr/>
            <p:nvPr/>
          </p:nvSpPr>
          <p:spPr>
            <a:xfrm>
              <a:off x="4176014" y="1932708"/>
              <a:ext cx="85725" cy="9525"/>
            </a:xfrm>
            <a:custGeom>
              <a:avLst/>
              <a:gdLst>
                <a:gd name="connsiteX0" fmla="*/ 0 w 85725"/>
                <a:gd name="connsiteY0" fmla="*/ 0 h 0"/>
                <a:gd name="connsiteX1" fmla="*/ 85725 w 857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>
                  <a:moveTo>
                    <a:pt x="0" y="0"/>
                  </a:moveTo>
                  <a:lnTo>
                    <a:pt x="85725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81" name="Freeform: Shape 2280">
              <a:extLst>
                <a:ext uri="{FF2B5EF4-FFF2-40B4-BE49-F238E27FC236}">
                  <a16:creationId xmlns:a16="http://schemas.microsoft.com/office/drawing/2014/main" id="{9B0551B3-EF8C-4D51-813D-20BB40056B6C}"/>
                </a:ext>
              </a:extLst>
            </p:cNvPr>
            <p:cNvSpPr/>
            <p:nvPr/>
          </p:nvSpPr>
          <p:spPr>
            <a:xfrm>
              <a:off x="4090289" y="1769627"/>
              <a:ext cx="161925" cy="161925"/>
            </a:xfrm>
            <a:custGeom>
              <a:avLst/>
              <a:gdLst>
                <a:gd name="connsiteX0" fmla="*/ 128588 w 161925"/>
                <a:gd name="connsiteY0" fmla="*/ 5918 h 161925"/>
                <a:gd name="connsiteX1" fmla="*/ 157163 w 161925"/>
                <a:gd name="connsiteY1" fmla="*/ 5918 h 161925"/>
                <a:gd name="connsiteX2" fmla="*/ 157163 w 161925"/>
                <a:gd name="connsiteY2" fmla="*/ 34493 h 161925"/>
                <a:gd name="connsiteX3" fmla="*/ 38100 w 161925"/>
                <a:gd name="connsiteY3" fmla="*/ 153556 h 161925"/>
                <a:gd name="connsiteX4" fmla="*/ 0 w 161925"/>
                <a:gd name="connsiteY4" fmla="*/ 163081 h 161925"/>
                <a:gd name="connsiteX5" fmla="*/ 9525 w 161925"/>
                <a:gd name="connsiteY5" fmla="*/ 124981 h 161925"/>
                <a:gd name="connsiteX6" fmla="*/ 128588 w 161925"/>
                <a:gd name="connsiteY6" fmla="*/ 5918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161925">
                  <a:moveTo>
                    <a:pt x="128588" y="5918"/>
                  </a:moveTo>
                  <a:cubicBezTo>
                    <a:pt x="136478" y="-1973"/>
                    <a:pt x="149272" y="-1973"/>
                    <a:pt x="157163" y="5918"/>
                  </a:cubicBezTo>
                  <a:cubicBezTo>
                    <a:pt x="165053" y="13809"/>
                    <a:pt x="165053" y="26602"/>
                    <a:pt x="157163" y="34493"/>
                  </a:cubicBezTo>
                  <a:lnTo>
                    <a:pt x="38100" y="153556"/>
                  </a:lnTo>
                  <a:lnTo>
                    <a:pt x="0" y="163081"/>
                  </a:lnTo>
                  <a:lnTo>
                    <a:pt x="9525" y="124981"/>
                  </a:lnTo>
                  <a:lnTo>
                    <a:pt x="128588" y="5918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82" name="Graphic 1775">
            <a:extLst>
              <a:ext uri="{FF2B5EF4-FFF2-40B4-BE49-F238E27FC236}">
                <a16:creationId xmlns:a16="http://schemas.microsoft.com/office/drawing/2014/main" id="{52802200-0B6F-4049-8FA2-A60530D4FE40}"/>
              </a:ext>
            </a:extLst>
          </p:cNvPr>
          <p:cNvGrpSpPr/>
          <p:nvPr/>
        </p:nvGrpSpPr>
        <p:grpSpPr>
          <a:xfrm>
            <a:off x="7499351" y="2338243"/>
            <a:ext cx="228600" cy="228600"/>
            <a:chOff x="4061714" y="2386444"/>
            <a:chExt cx="228600" cy="228600"/>
          </a:xfrm>
        </p:grpSpPr>
        <p:sp>
          <p:nvSpPr>
            <p:cNvPr id="2283" name="Freeform: Shape 2282">
              <a:extLst>
                <a:ext uri="{FF2B5EF4-FFF2-40B4-BE49-F238E27FC236}">
                  <a16:creationId xmlns:a16="http://schemas.microsoft.com/office/drawing/2014/main" id="{0213A564-4161-47F8-932E-E1CF4ECFF20E}"/>
                </a:ext>
              </a:extLst>
            </p:cNvPr>
            <p:cNvSpPr/>
            <p:nvPr/>
          </p:nvSpPr>
          <p:spPr>
            <a:xfrm>
              <a:off x="4090289" y="2443594"/>
              <a:ext cx="142875" cy="142875"/>
            </a:xfrm>
            <a:custGeom>
              <a:avLst/>
              <a:gdLst>
                <a:gd name="connsiteX0" fmla="*/ 142875 w 142875"/>
                <a:gd name="connsiteY0" fmla="*/ 66675 h 142875"/>
                <a:gd name="connsiteX1" fmla="*/ 142875 w 142875"/>
                <a:gd name="connsiteY1" fmla="*/ 123825 h 142875"/>
                <a:gd name="connsiteX2" fmla="*/ 123825 w 142875"/>
                <a:gd name="connsiteY2" fmla="*/ 142875 h 142875"/>
                <a:gd name="connsiteX3" fmla="*/ 19050 w 142875"/>
                <a:gd name="connsiteY3" fmla="*/ 142875 h 142875"/>
                <a:gd name="connsiteX4" fmla="*/ 0 w 142875"/>
                <a:gd name="connsiteY4" fmla="*/ 123825 h 142875"/>
                <a:gd name="connsiteX5" fmla="*/ 0 w 142875"/>
                <a:gd name="connsiteY5" fmla="*/ 19050 h 142875"/>
                <a:gd name="connsiteX6" fmla="*/ 19050 w 142875"/>
                <a:gd name="connsiteY6" fmla="*/ 0 h 142875"/>
                <a:gd name="connsiteX7" fmla="*/ 76200 w 142875"/>
                <a:gd name="connsiteY7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42875">
                  <a:moveTo>
                    <a:pt x="142875" y="66675"/>
                  </a:moveTo>
                  <a:lnTo>
                    <a:pt x="142875" y="123825"/>
                  </a:lnTo>
                  <a:cubicBezTo>
                    <a:pt x="142875" y="134346"/>
                    <a:pt x="134346" y="142875"/>
                    <a:pt x="123825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7620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84" name="Freeform: Shape 2283">
              <a:extLst>
                <a:ext uri="{FF2B5EF4-FFF2-40B4-BE49-F238E27FC236}">
                  <a16:creationId xmlns:a16="http://schemas.microsoft.com/office/drawing/2014/main" id="{F01A31FF-24D5-4E0B-B558-AA046BC2BC8C}"/>
                </a:ext>
              </a:extLst>
            </p:cNvPr>
            <p:cNvSpPr/>
            <p:nvPr/>
          </p:nvSpPr>
          <p:spPr>
            <a:xfrm>
              <a:off x="4204589" y="2415019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0 h 57150"/>
                <a:gd name="connsiteX2" fmla="*/ 57150 w 5715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0"/>
                  </a:lnTo>
                  <a:lnTo>
                    <a:pt x="5715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85" name="Freeform: Shape 2284">
              <a:extLst>
                <a:ext uri="{FF2B5EF4-FFF2-40B4-BE49-F238E27FC236}">
                  <a16:creationId xmlns:a16="http://schemas.microsoft.com/office/drawing/2014/main" id="{2F90DCEA-F343-4B91-BD49-2A72C37DF488}"/>
                </a:ext>
              </a:extLst>
            </p:cNvPr>
            <p:cNvSpPr/>
            <p:nvPr/>
          </p:nvSpPr>
          <p:spPr>
            <a:xfrm>
              <a:off x="4156964" y="2415019"/>
              <a:ext cx="104775" cy="104775"/>
            </a:xfrm>
            <a:custGeom>
              <a:avLst/>
              <a:gdLst>
                <a:gd name="connsiteX0" fmla="*/ 0 w 104775"/>
                <a:gd name="connsiteY0" fmla="*/ 104775 h 104775"/>
                <a:gd name="connsiteX1" fmla="*/ 104775 w 104775"/>
                <a:gd name="connsiteY1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 h="104775">
                  <a:moveTo>
                    <a:pt x="0" y="104775"/>
                  </a:moveTo>
                  <a:lnTo>
                    <a:pt x="10477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86" name="Graphic 1777">
            <a:extLst>
              <a:ext uri="{FF2B5EF4-FFF2-40B4-BE49-F238E27FC236}">
                <a16:creationId xmlns:a16="http://schemas.microsoft.com/office/drawing/2014/main" id="{8085194B-493E-4D4A-BA87-F6D940DCEA81}"/>
              </a:ext>
            </a:extLst>
          </p:cNvPr>
          <p:cNvGrpSpPr/>
          <p:nvPr/>
        </p:nvGrpSpPr>
        <p:grpSpPr>
          <a:xfrm>
            <a:off x="7499351" y="2971222"/>
            <a:ext cx="228600" cy="228600"/>
            <a:chOff x="4061714" y="3030680"/>
            <a:chExt cx="228600" cy="228600"/>
          </a:xfrm>
        </p:grpSpPr>
        <p:sp>
          <p:nvSpPr>
            <p:cNvPr id="2287" name="Freeform: Shape 2286">
              <a:extLst>
                <a:ext uri="{FF2B5EF4-FFF2-40B4-BE49-F238E27FC236}">
                  <a16:creationId xmlns:a16="http://schemas.microsoft.com/office/drawing/2014/main" id="{97320E95-21D3-4937-9725-E958717B7348}"/>
                </a:ext>
              </a:extLst>
            </p:cNvPr>
            <p:cNvSpPr/>
            <p:nvPr/>
          </p:nvSpPr>
          <p:spPr>
            <a:xfrm>
              <a:off x="4071239" y="3068780"/>
              <a:ext cx="209550" cy="152400"/>
            </a:xfrm>
            <a:custGeom>
              <a:avLst/>
              <a:gdLst>
                <a:gd name="connsiteX0" fmla="*/ 0 w 209550"/>
                <a:gd name="connsiteY0" fmla="*/ 76200 h 152400"/>
                <a:gd name="connsiteX1" fmla="*/ 104775 w 209550"/>
                <a:gd name="connsiteY1" fmla="*/ 0 h 152400"/>
                <a:gd name="connsiteX2" fmla="*/ 209550 w 209550"/>
                <a:gd name="connsiteY2" fmla="*/ 76200 h 152400"/>
                <a:gd name="connsiteX3" fmla="*/ 104775 w 209550"/>
                <a:gd name="connsiteY3" fmla="*/ 152400 h 152400"/>
                <a:gd name="connsiteX4" fmla="*/ 0 w 209550"/>
                <a:gd name="connsiteY4" fmla="*/ 762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152400">
                  <a:moveTo>
                    <a:pt x="0" y="76200"/>
                  </a:moveTo>
                  <a:cubicBezTo>
                    <a:pt x="0" y="76200"/>
                    <a:pt x="38100" y="0"/>
                    <a:pt x="104775" y="0"/>
                  </a:cubicBezTo>
                  <a:cubicBezTo>
                    <a:pt x="171450" y="0"/>
                    <a:pt x="209550" y="76200"/>
                    <a:pt x="209550" y="76200"/>
                  </a:cubicBezTo>
                  <a:cubicBezTo>
                    <a:pt x="209550" y="76200"/>
                    <a:pt x="171450" y="152400"/>
                    <a:pt x="104775" y="152400"/>
                  </a:cubicBezTo>
                  <a:cubicBezTo>
                    <a:pt x="38100" y="152400"/>
                    <a:pt x="0" y="76200"/>
                    <a:pt x="0" y="762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88" name="Freeform: Shape 2287">
              <a:extLst>
                <a:ext uri="{FF2B5EF4-FFF2-40B4-BE49-F238E27FC236}">
                  <a16:creationId xmlns:a16="http://schemas.microsoft.com/office/drawing/2014/main" id="{C11E885F-C41C-44C4-936E-0BCCB52DCBE5}"/>
                </a:ext>
              </a:extLst>
            </p:cNvPr>
            <p:cNvSpPr/>
            <p:nvPr/>
          </p:nvSpPr>
          <p:spPr>
            <a:xfrm>
              <a:off x="4147439" y="3116405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89" name="Graphic 1779">
            <a:extLst>
              <a:ext uri="{FF2B5EF4-FFF2-40B4-BE49-F238E27FC236}">
                <a16:creationId xmlns:a16="http://schemas.microsoft.com/office/drawing/2014/main" id="{E01B5896-C822-472D-9BD1-B579603342FC}"/>
              </a:ext>
            </a:extLst>
          </p:cNvPr>
          <p:cNvGrpSpPr/>
          <p:nvPr/>
        </p:nvGrpSpPr>
        <p:grpSpPr>
          <a:xfrm>
            <a:off x="7499351" y="3629025"/>
            <a:ext cx="228600" cy="228600"/>
            <a:chOff x="4061714" y="3674916"/>
            <a:chExt cx="228600" cy="228600"/>
          </a:xfrm>
        </p:grpSpPr>
        <p:sp>
          <p:nvSpPr>
            <p:cNvPr id="2290" name="Freeform: Shape 2289">
              <a:extLst>
                <a:ext uri="{FF2B5EF4-FFF2-40B4-BE49-F238E27FC236}">
                  <a16:creationId xmlns:a16="http://schemas.microsoft.com/office/drawing/2014/main" id="{671AB170-6234-4E9D-8CAD-002E310FF291}"/>
                </a:ext>
              </a:extLst>
            </p:cNvPr>
            <p:cNvSpPr/>
            <p:nvPr/>
          </p:nvSpPr>
          <p:spPr>
            <a:xfrm>
              <a:off x="4071239" y="3713016"/>
              <a:ext cx="209550" cy="152400"/>
            </a:xfrm>
            <a:custGeom>
              <a:avLst/>
              <a:gdLst>
                <a:gd name="connsiteX0" fmla="*/ 161354 w 209550"/>
                <a:gd name="connsiteY0" fmla="*/ 132779 h 152400"/>
                <a:gd name="connsiteX1" fmla="*/ 104775 w 209550"/>
                <a:gd name="connsiteY1" fmla="*/ 152400 h 152400"/>
                <a:gd name="connsiteX2" fmla="*/ 0 w 209550"/>
                <a:gd name="connsiteY2" fmla="*/ 76200 h 152400"/>
                <a:gd name="connsiteX3" fmla="*/ 48197 w 209550"/>
                <a:gd name="connsiteY3" fmla="*/ 19622 h 152400"/>
                <a:gd name="connsiteX4" fmla="*/ 84773 w 209550"/>
                <a:gd name="connsiteY4" fmla="*/ 2286 h 152400"/>
                <a:gd name="connsiteX5" fmla="*/ 104775 w 209550"/>
                <a:gd name="connsiteY5" fmla="*/ 0 h 152400"/>
                <a:gd name="connsiteX6" fmla="*/ 209550 w 209550"/>
                <a:gd name="connsiteY6" fmla="*/ 76200 h 152400"/>
                <a:gd name="connsiteX7" fmla="*/ 188976 w 209550"/>
                <a:gd name="connsiteY7" fmla="*/ 106585 h 152400"/>
                <a:gd name="connsiteX8" fmla="*/ 124968 w 209550"/>
                <a:gd name="connsiteY8" fmla="*/ 96393 h 152400"/>
                <a:gd name="connsiteX9" fmla="*/ 84582 w 209550"/>
                <a:gd name="connsiteY9" fmla="*/ 97819 h 152400"/>
                <a:gd name="connsiteX10" fmla="*/ 83156 w 209550"/>
                <a:gd name="connsiteY10" fmla="*/ 57433 h 152400"/>
                <a:gd name="connsiteX11" fmla="*/ 84582 w 209550"/>
                <a:gd name="connsiteY11" fmla="*/ 5600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550" h="152400">
                  <a:moveTo>
                    <a:pt x="161354" y="132779"/>
                  </a:moveTo>
                  <a:cubicBezTo>
                    <a:pt x="145071" y="145190"/>
                    <a:pt x="125245" y="152066"/>
                    <a:pt x="104775" y="152400"/>
                  </a:cubicBezTo>
                  <a:cubicBezTo>
                    <a:pt x="38100" y="152400"/>
                    <a:pt x="0" y="76200"/>
                    <a:pt x="0" y="76200"/>
                  </a:cubicBezTo>
                  <a:cubicBezTo>
                    <a:pt x="11848" y="54120"/>
                    <a:pt x="28281" y="34829"/>
                    <a:pt x="48197" y="19622"/>
                  </a:cubicBezTo>
                  <a:moveTo>
                    <a:pt x="84773" y="2286"/>
                  </a:moveTo>
                  <a:cubicBezTo>
                    <a:pt x="91329" y="752"/>
                    <a:pt x="98041" y="-16"/>
                    <a:pt x="104775" y="0"/>
                  </a:cubicBezTo>
                  <a:cubicBezTo>
                    <a:pt x="171450" y="0"/>
                    <a:pt x="209550" y="76200"/>
                    <a:pt x="209550" y="76200"/>
                  </a:cubicBezTo>
                  <a:cubicBezTo>
                    <a:pt x="203768" y="87017"/>
                    <a:pt x="196873" y="97200"/>
                    <a:pt x="188976" y="106585"/>
                  </a:cubicBezTo>
                  <a:moveTo>
                    <a:pt x="124968" y="96393"/>
                  </a:moveTo>
                  <a:cubicBezTo>
                    <a:pt x="114209" y="107939"/>
                    <a:pt x="96128" y="108577"/>
                    <a:pt x="84582" y="97819"/>
                  </a:cubicBezTo>
                  <a:cubicBezTo>
                    <a:pt x="73036" y="87060"/>
                    <a:pt x="72398" y="68979"/>
                    <a:pt x="83156" y="57433"/>
                  </a:cubicBezTo>
                  <a:cubicBezTo>
                    <a:pt x="83615" y="56941"/>
                    <a:pt x="84090" y="56466"/>
                    <a:pt x="84582" y="56007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91" name="Freeform: Shape 2290">
              <a:extLst>
                <a:ext uri="{FF2B5EF4-FFF2-40B4-BE49-F238E27FC236}">
                  <a16:creationId xmlns:a16="http://schemas.microsoft.com/office/drawing/2014/main" id="{19C3F19D-6FF3-485B-AB48-BCC053E90161}"/>
                </a:ext>
              </a:extLst>
            </p:cNvPr>
            <p:cNvSpPr/>
            <p:nvPr/>
          </p:nvSpPr>
          <p:spPr>
            <a:xfrm>
              <a:off x="4071239" y="3684441"/>
              <a:ext cx="209550" cy="209550"/>
            </a:xfrm>
            <a:custGeom>
              <a:avLst/>
              <a:gdLst>
                <a:gd name="connsiteX0" fmla="*/ 0 w 209550"/>
                <a:gd name="connsiteY0" fmla="*/ 0 h 209550"/>
                <a:gd name="connsiteX1" fmla="*/ 209550 w 209550"/>
                <a:gd name="connsiteY1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09550">
                  <a:moveTo>
                    <a:pt x="0" y="0"/>
                  </a:moveTo>
                  <a:lnTo>
                    <a:pt x="209550" y="2095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292" name="Graphic 1781">
            <a:extLst>
              <a:ext uri="{FF2B5EF4-FFF2-40B4-BE49-F238E27FC236}">
                <a16:creationId xmlns:a16="http://schemas.microsoft.com/office/drawing/2014/main" id="{246FB75D-CDDC-4473-87D4-65E8E68477B2}"/>
              </a:ext>
            </a:extLst>
          </p:cNvPr>
          <p:cNvSpPr/>
          <p:nvPr/>
        </p:nvSpPr>
        <p:spPr>
          <a:xfrm>
            <a:off x="7561264" y="4305735"/>
            <a:ext cx="104775" cy="190500"/>
          </a:xfrm>
          <a:custGeom>
            <a:avLst/>
            <a:gdLst>
              <a:gd name="connsiteX0" fmla="*/ 104775 w 104775"/>
              <a:gd name="connsiteY0" fmla="*/ 0 h 190500"/>
              <a:gd name="connsiteX1" fmla="*/ 76200 w 104775"/>
              <a:gd name="connsiteY1" fmla="*/ 0 h 190500"/>
              <a:gd name="connsiteX2" fmla="*/ 28575 w 104775"/>
              <a:gd name="connsiteY2" fmla="*/ 47625 h 190500"/>
              <a:gd name="connsiteX3" fmla="*/ 28575 w 104775"/>
              <a:gd name="connsiteY3" fmla="*/ 76200 h 190500"/>
              <a:gd name="connsiteX4" fmla="*/ 0 w 104775"/>
              <a:gd name="connsiteY4" fmla="*/ 76200 h 190500"/>
              <a:gd name="connsiteX5" fmla="*/ 0 w 104775"/>
              <a:gd name="connsiteY5" fmla="*/ 114300 h 190500"/>
              <a:gd name="connsiteX6" fmla="*/ 28575 w 104775"/>
              <a:gd name="connsiteY6" fmla="*/ 114300 h 190500"/>
              <a:gd name="connsiteX7" fmla="*/ 28575 w 104775"/>
              <a:gd name="connsiteY7" fmla="*/ 190500 h 190500"/>
              <a:gd name="connsiteX8" fmla="*/ 66675 w 104775"/>
              <a:gd name="connsiteY8" fmla="*/ 190500 h 190500"/>
              <a:gd name="connsiteX9" fmla="*/ 66675 w 104775"/>
              <a:gd name="connsiteY9" fmla="*/ 114300 h 190500"/>
              <a:gd name="connsiteX10" fmla="*/ 95250 w 104775"/>
              <a:gd name="connsiteY10" fmla="*/ 114300 h 190500"/>
              <a:gd name="connsiteX11" fmla="*/ 104775 w 104775"/>
              <a:gd name="connsiteY11" fmla="*/ 76200 h 190500"/>
              <a:gd name="connsiteX12" fmla="*/ 66675 w 104775"/>
              <a:gd name="connsiteY12" fmla="*/ 76200 h 190500"/>
              <a:gd name="connsiteX13" fmla="*/ 66675 w 104775"/>
              <a:gd name="connsiteY13" fmla="*/ 47625 h 190500"/>
              <a:gd name="connsiteX14" fmla="*/ 76200 w 104775"/>
              <a:gd name="connsiteY14" fmla="*/ 38100 h 190500"/>
              <a:gd name="connsiteX15" fmla="*/ 104775 w 104775"/>
              <a:gd name="connsiteY15" fmla="*/ 381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775" h="190500">
                <a:moveTo>
                  <a:pt x="104775" y="0"/>
                </a:moveTo>
                <a:lnTo>
                  <a:pt x="76200" y="0"/>
                </a:lnTo>
                <a:cubicBezTo>
                  <a:pt x="49897" y="0"/>
                  <a:pt x="28575" y="21322"/>
                  <a:pt x="28575" y="47625"/>
                </a:cubicBezTo>
                <a:lnTo>
                  <a:pt x="28575" y="76200"/>
                </a:lnTo>
                <a:lnTo>
                  <a:pt x="0" y="76200"/>
                </a:lnTo>
                <a:lnTo>
                  <a:pt x="0" y="114300"/>
                </a:lnTo>
                <a:lnTo>
                  <a:pt x="28575" y="114300"/>
                </a:lnTo>
                <a:lnTo>
                  <a:pt x="28575" y="190500"/>
                </a:lnTo>
                <a:lnTo>
                  <a:pt x="66675" y="190500"/>
                </a:lnTo>
                <a:lnTo>
                  <a:pt x="66675" y="114300"/>
                </a:lnTo>
                <a:lnTo>
                  <a:pt x="95250" y="114300"/>
                </a:lnTo>
                <a:lnTo>
                  <a:pt x="104775" y="76200"/>
                </a:lnTo>
                <a:lnTo>
                  <a:pt x="66675" y="76200"/>
                </a:lnTo>
                <a:lnTo>
                  <a:pt x="66675" y="47625"/>
                </a:lnTo>
                <a:cubicBezTo>
                  <a:pt x="66675" y="42364"/>
                  <a:pt x="70939" y="38100"/>
                  <a:pt x="76200" y="38100"/>
                </a:cubicBezTo>
                <a:lnTo>
                  <a:pt x="104775" y="38100"/>
                </a:ln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293" name="Graphic 1783">
            <a:extLst>
              <a:ext uri="{FF2B5EF4-FFF2-40B4-BE49-F238E27FC236}">
                <a16:creationId xmlns:a16="http://schemas.microsoft.com/office/drawing/2014/main" id="{E62A69AF-35DC-4EC8-8402-F36F48A611FB}"/>
              </a:ext>
            </a:extLst>
          </p:cNvPr>
          <p:cNvGrpSpPr/>
          <p:nvPr/>
        </p:nvGrpSpPr>
        <p:grpSpPr>
          <a:xfrm>
            <a:off x="7499351" y="4956899"/>
            <a:ext cx="228600" cy="228600"/>
            <a:chOff x="4061714" y="4963388"/>
            <a:chExt cx="228600" cy="228600"/>
          </a:xfrm>
        </p:grpSpPr>
        <p:sp>
          <p:nvSpPr>
            <p:cNvPr id="2294" name="Freeform: Shape 2293">
              <a:extLst>
                <a:ext uri="{FF2B5EF4-FFF2-40B4-BE49-F238E27FC236}">
                  <a16:creationId xmlns:a16="http://schemas.microsoft.com/office/drawing/2014/main" id="{1885E7F8-9DFB-4745-85AE-54D184F1A6E3}"/>
                </a:ext>
              </a:extLst>
            </p:cNvPr>
            <p:cNvSpPr/>
            <p:nvPr/>
          </p:nvSpPr>
          <p:spPr>
            <a:xfrm>
              <a:off x="4185539" y="5011013"/>
              <a:ext cx="85725" cy="133350"/>
            </a:xfrm>
            <a:custGeom>
              <a:avLst/>
              <a:gdLst>
                <a:gd name="connsiteX0" fmla="*/ 0 w 85725"/>
                <a:gd name="connsiteY0" fmla="*/ 133350 h 133350"/>
                <a:gd name="connsiteX1" fmla="*/ 85725 w 85725"/>
                <a:gd name="connsiteY1" fmla="*/ 66675 h 133350"/>
                <a:gd name="connsiteX2" fmla="*/ 0 w 85725"/>
                <a:gd name="connsiteY2" fmla="*/ 0 h 133350"/>
                <a:gd name="connsiteX3" fmla="*/ 0 w 85725"/>
                <a:gd name="connsiteY3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33350">
                  <a:moveTo>
                    <a:pt x="0" y="133350"/>
                  </a:moveTo>
                  <a:lnTo>
                    <a:pt x="85725" y="66675"/>
                  </a:lnTo>
                  <a:lnTo>
                    <a:pt x="0" y="0"/>
                  </a:lnTo>
                  <a:lnTo>
                    <a:pt x="0" y="13335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95" name="Freeform: Shape 2294">
              <a:extLst>
                <a:ext uri="{FF2B5EF4-FFF2-40B4-BE49-F238E27FC236}">
                  <a16:creationId xmlns:a16="http://schemas.microsoft.com/office/drawing/2014/main" id="{FB0DA2F7-716D-4260-99E3-07A9100EB799}"/>
                </a:ext>
              </a:extLst>
            </p:cNvPr>
            <p:cNvSpPr/>
            <p:nvPr/>
          </p:nvSpPr>
          <p:spPr>
            <a:xfrm>
              <a:off x="4080764" y="5011013"/>
              <a:ext cx="85725" cy="133350"/>
            </a:xfrm>
            <a:custGeom>
              <a:avLst/>
              <a:gdLst>
                <a:gd name="connsiteX0" fmla="*/ 0 w 85725"/>
                <a:gd name="connsiteY0" fmla="*/ 133350 h 133350"/>
                <a:gd name="connsiteX1" fmla="*/ 85725 w 85725"/>
                <a:gd name="connsiteY1" fmla="*/ 66675 h 133350"/>
                <a:gd name="connsiteX2" fmla="*/ 0 w 85725"/>
                <a:gd name="connsiteY2" fmla="*/ 0 h 133350"/>
                <a:gd name="connsiteX3" fmla="*/ 0 w 85725"/>
                <a:gd name="connsiteY3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33350">
                  <a:moveTo>
                    <a:pt x="0" y="133350"/>
                  </a:moveTo>
                  <a:lnTo>
                    <a:pt x="85725" y="66675"/>
                  </a:lnTo>
                  <a:lnTo>
                    <a:pt x="0" y="0"/>
                  </a:lnTo>
                  <a:lnTo>
                    <a:pt x="0" y="13335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96" name="Graphic 1785">
            <a:extLst>
              <a:ext uri="{FF2B5EF4-FFF2-40B4-BE49-F238E27FC236}">
                <a16:creationId xmlns:a16="http://schemas.microsoft.com/office/drawing/2014/main" id="{562D90ED-80F1-4225-B087-2F7A8729C28A}"/>
              </a:ext>
            </a:extLst>
          </p:cNvPr>
          <p:cNvGrpSpPr/>
          <p:nvPr/>
        </p:nvGrpSpPr>
        <p:grpSpPr>
          <a:xfrm>
            <a:off x="7499351" y="5627113"/>
            <a:ext cx="228600" cy="228600"/>
            <a:chOff x="4061714" y="5607624"/>
            <a:chExt cx="228600" cy="228600"/>
          </a:xfrm>
        </p:grpSpPr>
        <p:sp>
          <p:nvSpPr>
            <p:cNvPr id="2297" name="Freeform: Shape 2296">
              <a:extLst>
                <a:ext uri="{FF2B5EF4-FFF2-40B4-BE49-F238E27FC236}">
                  <a16:creationId xmlns:a16="http://schemas.microsoft.com/office/drawing/2014/main" id="{29A36586-00EB-43B6-BD49-B5F17DD39A6A}"/>
                </a:ext>
              </a:extLst>
            </p:cNvPr>
            <p:cNvSpPr/>
            <p:nvPr/>
          </p:nvSpPr>
          <p:spPr>
            <a:xfrm>
              <a:off x="4109339" y="5626595"/>
              <a:ext cx="152400" cy="161925"/>
            </a:xfrm>
            <a:custGeom>
              <a:avLst/>
              <a:gdLst>
                <a:gd name="connsiteX0" fmla="*/ 145161 w 152400"/>
                <a:gd name="connsiteY0" fmla="*/ 97615 h 161925"/>
                <a:gd name="connsiteX1" fmla="*/ 145161 w 152400"/>
                <a:gd name="connsiteY1" fmla="*/ 16748 h 161925"/>
                <a:gd name="connsiteX2" fmla="*/ 64294 w 152400"/>
                <a:gd name="connsiteY2" fmla="*/ 16748 h 161925"/>
                <a:gd name="connsiteX3" fmla="*/ 0 w 152400"/>
                <a:gd name="connsiteY3" fmla="*/ 81042 h 161925"/>
                <a:gd name="connsiteX4" fmla="*/ 0 w 152400"/>
                <a:gd name="connsiteY4" fmla="*/ 162004 h 161925"/>
                <a:gd name="connsiteX5" fmla="*/ 80963 w 152400"/>
                <a:gd name="connsiteY5" fmla="*/ 16200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161925">
                  <a:moveTo>
                    <a:pt x="145161" y="97615"/>
                  </a:moveTo>
                  <a:cubicBezTo>
                    <a:pt x="167492" y="75285"/>
                    <a:pt x="167492" y="39079"/>
                    <a:pt x="145161" y="16748"/>
                  </a:cubicBezTo>
                  <a:cubicBezTo>
                    <a:pt x="122830" y="-5583"/>
                    <a:pt x="86625" y="-5583"/>
                    <a:pt x="64294" y="16748"/>
                  </a:cubicBezTo>
                  <a:lnTo>
                    <a:pt x="0" y="81042"/>
                  </a:lnTo>
                  <a:lnTo>
                    <a:pt x="0" y="162004"/>
                  </a:lnTo>
                  <a:lnTo>
                    <a:pt x="80963" y="162004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98" name="Freeform: Shape 2297">
              <a:extLst>
                <a:ext uri="{FF2B5EF4-FFF2-40B4-BE49-F238E27FC236}">
                  <a16:creationId xmlns:a16="http://schemas.microsoft.com/office/drawing/2014/main" id="{F9FFB74E-147E-4C3E-AFFA-1988064DFAB9}"/>
                </a:ext>
              </a:extLst>
            </p:cNvPr>
            <p:cNvSpPr/>
            <p:nvPr/>
          </p:nvSpPr>
          <p:spPr>
            <a:xfrm>
              <a:off x="4080764" y="5683824"/>
              <a:ext cx="133350" cy="133350"/>
            </a:xfrm>
            <a:custGeom>
              <a:avLst/>
              <a:gdLst>
                <a:gd name="connsiteX0" fmla="*/ 133350 w 133350"/>
                <a:gd name="connsiteY0" fmla="*/ 0 h 133350"/>
                <a:gd name="connsiteX1" fmla="*/ 0 w 133350"/>
                <a:gd name="connsiteY1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 h="133350">
                  <a:moveTo>
                    <a:pt x="133350" y="0"/>
                  </a:moveTo>
                  <a:lnTo>
                    <a:pt x="0" y="1333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99" name="Freeform: Shape 2298">
              <a:extLst>
                <a:ext uri="{FF2B5EF4-FFF2-40B4-BE49-F238E27FC236}">
                  <a16:creationId xmlns:a16="http://schemas.microsoft.com/office/drawing/2014/main" id="{AAE68C26-448D-475F-BFE7-FFD4D6E3E0E0}"/>
                </a:ext>
              </a:extLst>
            </p:cNvPr>
            <p:cNvSpPr/>
            <p:nvPr/>
          </p:nvSpPr>
          <p:spPr>
            <a:xfrm>
              <a:off x="4147439" y="5750499"/>
              <a:ext cx="76200" cy="9525"/>
            </a:xfrm>
            <a:custGeom>
              <a:avLst/>
              <a:gdLst>
                <a:gd name="connsiteX0" fmla="*/ 80963 w 76200"/>
                <a:gd name="connsiteY0" fmla="*/ 0 h 0"/>
                <a:gd name="connsiteX1" fmla="*/ 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80963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838" name="Graphic 1836">
            <a:extLst>
              <a:ext uri="{FF2B5EF4-FFF2-40B4-BE49-F238E27FC236}">
                <a16:creationId xmlns:a16="http://schemas.microsoft.com/office/drawing/2014/main" id="{978766A8-FEE4-4B5F-BAC3-A9643C316A4B}"/>
              </a:ext>
            </a:extLst>
          </p:cNvPr>
          <p:cNvGrpSpPr/>
          <p:nvPr/>
        </p:nvGrpSpPr>
        <p:grpSpPr>
          <a:xfrm>
            <a:off x="8732655" y="6231370"/>
            <a:ext cx="228600" cy="228600"/>
            <a:chOff x="5981700" y="3314700"/>
            <a:chExt cx="228600" cy="228600"/>
          </a:xfrm>
        </p:grpSpPr>
        <p:sp>
          <p:nvSpPr>
            <p:cNvPr id="1839" name="Freeform: Shape 1838">
              <a:extLst>
                <a:ext uri="{FF2B5EF4-FFF2-40B4-BE49-F238E27FC236}">
                  <a16:creationId xmlns:a16="http://schemas.microsoft.com/office/drawing/2014/main" id="{D3D9BCB4-89E3-4CD9-93DF-1305E805481E}"/>
                </a:ext>
              </a:extLst>
            </p:cNvPr>
            <p:cNvSpPr/>
            <p:nvPr/>
          </p:nvSpPr>
          <p:spPr>
            <a:xfrm>
              <a:off x="6010275" y="3343275"/>
              <a:ext cx="66675" cy="66675"/>
            </a:xfrm>
            <a:custGeom>
              <a:avLst/>
              <a:gdLst>
                <a:gd name="connsiteX0" fmla="*/ 0 w 66675"/>
                <a:gd name="connsiteY0" fmla="*/ 0 h 66675"/>
                <a:gd name="connsiteX1" fmla="*/ 66675 w 66675"/>
                <a:gd name="connsiteY1" fmla="*/ 0 h 66675"/>
                <a:gd name="connsiteX2" fmla="*/ 66675 w 66675"/>
                <a:gd name="connsiteY2" fmla="*/ 66675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0"/>
                  </a:moveTo>
                  <a:lnTo>
                    <a:pt x="66675" y="0"/>
                  </a:lnTo>
                  <a:lnTo>
                    <a:pt x="66675" y="66675"/>
                  </a:lnTo>
                  <a:lnTo>
                    <a:pt x="0" y="666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840" name="Freeform: Shape 1839">
              <a:extLst>
                <a:ext uri="{FF2B5EF4-FFF2-40B4-BE49-F238E27FC236}">
                  <a16:creationId xmlns:a16="http://schemas.microsoft.com/office/drawing/2014/main" id="{17565BF6-36BD-404F-9F26-6476DD8D6EBF}"/>
                </a:ext>
              </a:extLst>
            </p:cNvPr>
            <p:cNvSpPr/>
            <p:nvPr/>
          </p:nvSpPr>
          <p:spPr>
            <a:xfrm>
              <a:off x="6115050" y="3343275"/>
              <a:ext cx="66675" cy="66675"/>
            </a:xfrm>
            <a:custGeom>
              <a:avLst/>
              <a:gdLst>
                <a:gd name="connsiteX0" fmla="*/ 0 w 66675"/>
                <a:gd name="connsiteY0" fmla="*/ 0 h 66675"/>
                <a:gd name="connsiteX1" fmla="*/ 66675 w 66675"/>
                <a:gd name="connsiteY1" fmla="*/ 0 h 66675"/>
                <a:gd name="connsiteX2" fmla="*/ 66675 w 66675"/>
                <a:gd name="connsiteY2" fmla="*/ 66675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0"/>
                  </a:moveTo>
                  <a:lnTo>
                    <a:pt x="66675" y="0"/>
                  </a:lnTo>
                  <a:lnTo>
                    <a:pt x="66675" y="66675"/>
                  </a:lnTo>
                  <a:lnTo>
                    <a:pt x="0" y="666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841" name="Freeform: Shape 1840">
              <a:extLst>
                <a:ext uri="{FF2B5EF4-FFF2-40B4-BE49-F238E27FC236}">
                  <a16:creationId xmlns:a16="http://schemas.microsoft.com/office/drawing/2014/main" id="{C1ADE8A3-587C-4436-B74F-EB2062BADF15}"/>
                </a:ext>
              </a:extLst>
            </p:cNvPr>
            <p:cNvSpPr/>
            <p:nvPr/>
          </p:nvSpPr>
          <p:spPr>
            <a:xfrm>
              <a:off x="6115050" y="3448050"/>
              <a:ext cx="66675" cy="66675"/>
            </a:xfrm>
            <a:custGeom>
              <a:avLst/>
              <a:gdLst>
                <a:gd name="connsiteX0" fmla="*/ 0 w 66675"/>
                <a:gd name="connsiteY0" fmla="*/ 0 h 66675"/>
                <a:gd name="connsiteX1" fmla="*/ 66675 w 66675"/>
                <a:gd name="connsiteY1" fmla="*/ 0 h 66675"/>
                <a:gd name="connsiteX2" fmla="*/ 66675 w 66675"/>
                <a:gd name="connsiteY2" fmla="*/ 66675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0"/>
                  </a:moveTo>
                  <a:lnTo>
                    <a:pt x="66675" y="0"/>
                  </a:lnTo>
                  <a:lnTo>
                    <a:pt x="66675" y="66675"/>
                  </a:lnTo>
                  <a:lnTo>
                    <a:pt x="0" y="666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842" name="Freeform: Shape 1841">
              <a:extLst>
                <a:ext uri="{FF2B5EF4-FFF2-40B4-BE49-F238E27FC236}">
                  <a16:creationId xmlns:a16="http://schemas.microsoft.com/office/drawing/2014/main" id="{86BE80E0-447E-4AAC-BA3B-2CC951B73CAC}"/>
                </a:ext>
              </a:extLst>
            </p:cNvPr>
            <p:cNvSpPr/>
            <p:nvPr/>
          </p:nvSpPr>
          <p:spPr>
            <a:xfrm>
              <a:off x="6010275" y="3448050"/>
              <a:ext cx="66675" cy="66675"/>
            </a:xfrm>
            <a:custGeom>
              <a:avLst/>
              <a:gdLst>
                <a:gd name="connsiteX0" fmla="*/ 0 w 66675"/>
                <a:gd name="connsiteY0" fmla="*/ 0 h 66675"/>
                <a:gd name="connsiteX1" fmla="*/ 66675 w 66675"/>
                <a:gd name="connsiteY1" fmla="*/ 0 h 66675"/>
                <a:gd name="connsiteX2" fmla="*/ 66675 w 66675"/>
                <a:gd name="connsiteY2" fmla="*/ 66675 h 66675"/>
                <a:gd name="connsiteX3" fmla="*/ 0 w 66675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0" y="0"/>
                  </a:moveTo>
                  <a:lnTo>
                    <a:pt x="66675" y="0"/>
                  </a:lnTo>
                  <a:lnTo>
                    <a:pt x="66675" y="66675"/>
                  </a:lnTo>
                  <a:lnTo>
                    <a:pt x="0" y="666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34" name="Graphic 1809">
            <a:extLst>
              <a:ext uri="{FF2B5EF4-FFF2-40B4-BE49-F238E27FC236}">
                <a16:creationId xmlns:a16="http://schemas.microsoft.com/office/drawing/2014/main" id="{9647A985-5A77-40DC-831E-5005633DC092}"/>
              </a:ext>
            </a:extLst>
          </p:cNvPr>
          <p:cNvGrpSpPr/>
          <p:nvPr/>
        </p:nvGrpSpPr>
        <p:grpSpPr>
          <a:xfrm>
            <a:off x="8732655" y="4956899"/>
            <a:ext cx="228600" cy="228600"/>
            <a:chOff x="4544314" y="4925288"/>
            <a:chExt cx="228600" cy="228600"/>
          </a:xfrm>
        </p:grpSpPr>
        <p:sp>
          <p:nvSpPr>
            <p:cNvPr id="2335" name="Freeform: Shape 2334">
              <a:extLst>
                <a:ext uri="{FF2B5EF4-FFF2-40B4-BE49-F238E27FC236}">
                  <a16:creationId xmlns:a16="http://schemas.microsoft.com/office/drawing/2014/main" id="{78D0A0C2-DEE4-4EE1-BF85-E7EE816D0FCF}"/>
                </a:ext>
              </a:extLst>
            </p:cNvPr>
            <p:cNvSpPr/>
            <p:nvPr/>
          </p:nvSpPr>
          <p:spPr>
            <a:xfrm>
              <a:off x="4582414" y="4944338"/>
              <a:ext cx="152400" cy="133350"/>
            </a:xfrm>
            <a:custGeom>
              <a:avLst/>
              <a:gdLst>
                <a:gd name="connsiteX0" fmla="*/ 0 w 152400"/>
                <a:gd name="connsiteY0" fmla="*/ 123825 h 133350"/>
                <a:gd name="connsiteX1" fmla="*/ 38100 w 152400"/>
                <a:gd name="connsiteY1" fmla="*/ 114300 h 133350"/>
                <a:gd name="connsiteX2" fmla="*/ 114300 w 152400"/>
                <a:gd name="connsiteY2" fmla="*/ 133350 h 133350"/>
                <a:gd name="connsiteX3" fmla="*/ 152400 w 152400"/>
                <a:gd name="connsiteY3" fmla="*/ 123825 h 133350"/>
                <a:gd name="connsiteX4" fmla="*/ 152400 w 152400"/>
                <a:gd name="connsiteY4" fmla="*/ 9525 h 133350"/>
                <a:gd name="connsiteX5" fmla="*/ 114300 w 152400"/>
                <a:gd name="connsiteY5" fmla="*/ 19050 h 133350"/>
                <a:gd name="connsiteX6" fmla="*/ 38100 w 152400"/>
                <a:gd name="connsiteY6" fmla="*/ 0 h 133350"/>
                <a:gd name="connsiteX7" fmla="*/ 0 w 152400"/>
                <a:gd name="connsiteY7" fmla="*/ 952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33350">
                  <a:moveTo>
                    <a:pt x="0" y="123825"/>
                  </a:moveTo>
                  <a:cubicBezTo>
                    <a:pt x="0" y="123825"/>
                    <a:pt x="9525" y="114300"/>
                    <a:pt x="38100" y="114300"/>
                  </a:cubicBezTo>
                  <a:cubicBezTo>
                    <a:pt x="66675" y="114300"/>
                    <a:pt x="85725" y="133350"/>
                    <a:pt x="114300" y="133350"/>
                  </a:cubicBezTo>
                  <a:cubicBezTo>
                    <a:pt x="142875" y="133350"/>
                    <a:pt x="152400" y="123825"/>
                    <a:pt x="152400" y="123825"/>
                  </a:cubicBezTo>
                  <a:lnTo>
                    <a:pt x="152400" y="9525"/>
                  </a:lnTo>
                  <a:cubicBezTo>
                    <a:pt x="152400" y="9525"/>
                    <a:pt x="142875" y="19050"/>
                    <a:pt x="114300" y="19050"/>
                  </a:cubicBezTo>
                  <a:cubicBezTo>
                    <a:pt x="85725" y="19050"/>
                    <a:pt x="66675" y="0"/>
                    <a:pt x="38100" y="0"/>
                  </a:cubicBezTo>
                  <a:cubicBezTo>
                    <a:pt x="9525" y="0"/>
                    <a:pt x="0" y="9525"/>
                    <a:pt x="0" y="95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36" name="Freeform: Shape 2335">
              <a:extLst>
                <a:ext uri="{FF2B5EF4-FFF2-40B4-BE49-F238E27FC236}">
                  <a16:creationId xmlns:a16="http://schemas.microsoft.com/office/drawing/2014/main" id="{92C2E9EC-33A9-4565-833C-86BA21BC370A}"/>
                </a:ext>
              </a:extLst>
            </p:cNvPr>
            <p:cNvSpPr/>
            <p:nvPr/>
          </p:nvSpPr>
          <p:spPr>
            <a:xfrm>
              <a:off x="4582414" y="5068163"/>
              <a:ext cx="9525" cy="66675"/>
            </a:xfrm>
            <a:custGeom>
              <a:avLst/>
              <a:gdLst>
                <a:gd name="connsiteX0" fmla="*/ 0 w 0"/>
                <a:gd name="connsiteY0" fmla="*/ 66675 h 66675"/>
                <a:gd name="connsiteX1" fmla="*/ 0 w 0"/>
                <a:gd name="connsiteY1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6675">
                  <a:moveTo>
                    <a:pt x="0" y="66675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38" name="Graphic 1818">
            <a:extLst>
              <a:ext uri="{FF2B5EF4-FFF2-40B4-BE49-F238E27FC236}">
                <a16:creationId xmlns:a16="http://schemas.microsoft.com/office/drawing/2014/main" id="{A2411DBC-5BF9-49C3-A0A6-E7A0ABB900A0}"/>
              </a:ext>
            </a:extLst>
          </p:cNvPr>
          <p:cNvGrpSpPr/>
          <p:nvPr/>
        </p:nvGrpSpPr>
        <p:grpSpPr>
          <a:xfrm>
            <a:off x="8732655" y="424872"/>
            <a:ext cx="228600" cy="228600"/>
            <a:chOff x="5004689" y="415636"/>
            <a:chExt cx="228600" cy="228600"/>
          </a:xfrm>
        </p:grpSpPr>
        <p:sp>
          <p:nvSpPr>
            <p:cNvPr id="2339" name="Freeform: Shape 2338">
              <a:extLst>
                <a:ext uri="{FF2B5EF4-FFF2-40B4-BE49-F238E27FC236}">
                  <a16:creationId xmlns:a16="http://schemas.microsoft.com/office/drawing/2014/main" id="{DF1A18C1-C3D6-457D-8B1C-F951C7473711}"/>
                </a:ext>
              </a:extLst>
            </p:cNvPr>
            <p:cNvSpPr/>
            <p:nvPr/>
          </p:nvSpPr>
          <p:spPr>
            <a:xfrm>
              <a:off x="5023739" y="529936"/>
              <a:ext cx="190500" cy="9525"/>
            </a:xfrm>
            <a:custGeom>
              <a:avLst/>
              <a:gdLst>
                <a:gd name="connsiteX0" fmla="*/ 190500 w 190500"/>
                <a:gd name="connsiteY0" fmla="*/ 0 h 0"/>
                <a:gd name="connsiteX1" fmla="*/ 0 w 1905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>
                  <a:moveTo>
                    <a:pt x="19050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40" name="Freeform: Shape 2339">
              <a:extLst>
                <a:ext uri="{FF2B5EF4-FFF2-40B4-BE49-F238E27FC236}">
                  <a16:creationId xmlns:a16="http://schemas.microsoft.com/office/drawing/2014/main" id="{54876568-EB18-43A5-8C12-5C0AF6422C09}"/>
                </a:ext>
              </a:extLst>
            </p:cNvPr>
            <p:cNvSpPr/>
            <p:nvPr/>
          </p:nvSpPr>
          <p:spPr>
            <a:xfrm>
              <a:off x="5023739" y="453736"/>
              <a:ext cx="190500" cy="152400"/>
            </a:xfrm>
            <a:custGeom>
              <a:avLst/>
              <a:gdLst>
                <a:gd name="connsiteX0" fmla="*/ 32861 w 190500"/>
                <a:gd name="connsiteY0" fmla="*/ 10573 h 152400"/>
                <a:gd name="connsiteX1" fmla="*/ 0 w 190500"/>
                <a:gd name="connsiteY1" fmla="*/ 76200 h 152400"/>
                <a:gd name="connsiteX2" fmla="*/ 0 w 190500"/>
                <a:gd name="connsiteY2" fmla="*/ 133350 h 152400"/>
                <a:gd name="connsiteX3" fmla="*/ 19050 w 190500"/>
                <a:gd name="connsiteY3" fmla="*/ 152400 h 152400"/>
                <a:gd name="connsiteX4" fmla="*/ 171450 w 190500"/>
                <a:gd name="connsiteY4" fmla="*/ 152400 h 152400"/>
                <a:gd name="connsiteX5" fmla="*/ 190500 w 190500"/>
                <a:gd name="connsiteY5" fmla="*/ 133350 h 152400"/>
                <a:gd name="connsiteX6" fmla="*/ 190500 w 190500"/>
                <a:gd name="connsiteY6" fmla="*/ 76200 h 152400"/>
                <a:gd name="connsiteX7" fmla="*/ 157639 w 190500"/>
                <a:gd name="connsiteY7" fmla="*/ 10573 h 152400"/>
                <a:gd name="connsiteX8" fmla="*/ 140589 w 190500"/>
                <a:gd name="connsiteY8" fmla="*/ 0 h 152400"/>
                <a:gd name="connsiteX9" fmla="*/ 49911 w 190500"/>
                <a:gd name="connsiteY9" fmla="*/ 0 h 152400"/>
                <a:gd name="connsiteX10" fmla="*/ 32861 w 190500"/>
                <a:gd name="connsiteY10" fmla="*/ 10573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500" h="152400">
                  <a:moveTo>
                    <a:pt x="32861" y="10573"/>
                  </a:moveTo>
                  <a:lnTo>
                    <a:pt x="0" y="76200"/>
                  </a:lnTo>
                  <a:lnTo>
                    <a:pt x="0" y="133350"/>
                  </a:lnTo>
                  <a:cubicBezTo>
                    <a:pt x="0" y="143871"/>
                    <a:pt x="8529" y="152400"/>
                    <a:pt x="19050" y="152400"/>
                  </a:cubicBezTo>
                  <a:lnTo>
                    <a:pt x="171450" y="152400"/>
                  </a:lnTo>
                  <a:cubicBezTo>
                    <a:pt x="181971" y="152400"/>
                    <a:pt x="190500" y="143871"/>
                    <a:pt x="190500" y="133350"/>
                  </a:cubicBezTo>
                  <a:lnTo>
                    <a:pt x="190500" y="76200"/>
                  </a:lnTo>
                  <a:lnTo>
                    <a:pt x="157639" y="10573"/>
                  </a:lnTo>
                  <a:cubicBezTo>
                    <a:pt x="154422" y="4099"/>
                    <a:pt x="147818" y="4"/>
                    <a:pt x="140589" y="0"/>
                  </a:cubicBezTo>
                  <a:lnTo>
                    <a:pt x="49911" y="0"/>
                  </a:lnTo>
                  <a:cubicBezTo>
                    <a:pt x="42682" y="4"/>
                    <a:pt x="36078" y="4099"/>
                    <a:pt x="32861" y="1057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41" name="Freeform: Shape 2340">
              <a:extLst>
                <a:ext uri="{FF2B5EF4-FFF2-40B4-BE49-F238E27FC236}">
                  <a16:creationId xmlns:a16="http://schemas.microsoft.com/office/drawing/2014/main" id="{E94288C1-8A7D-4F37-B421-133D4C45F9BD}"/>
                </a:ext>
              </a:extLst>
            </p:cNvPr>
            <p:cNvSpPr/>
            <p:nvPr/>
          </p:nvSpPr>
          <p:spPr>
            <a:xfrm>
              <a:off x="5061839" y="568036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42" name="Freeform: Shape 2341">
              <a:extLst>
                <a:ext uri="{FF2B5EF4-FFF2-40B4-BE49-F238E27FC236}">
                  <a16:creationId xmlns:a16="http://schemas.microsoft.com/office/drawing/2014/main" id="{2F9C61C3-B5E8-44B7-959A-185D45382806}"/>
                </a:ext>
              </a:extLst>
            </p:cNvPr>
            <p:cNvSpPr/>
            <p:nvPr/>
          </p:nvSpPr>
          <p:spPr>
            <a:xfrm>
              <a:off x="5099939" y="568036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43" name="Graphic 1820">
            <a:extLst>
              <a:ext uri="{FF2B5EF4-FFF2-40B4-BE49-F238E27FC236}">
                <a16:creationId xmlns:a16="http://schemas.microsoft.com/office/drawing/2014/main" id="{3BF790F3-C95B-426A-A7BE-56EA77AB1BF0}"/>
              </a:ext>
            </a:extLst>
          </p:cNvPr>
          <p:cNvGrpSpPr/>
          <p:nvPr/>
        </p:nvGrpSpPr>
        <p:grpSpPr>
          <a:xfrm>
            <a:off x="8732655" y="1071995"/>
            <a:ext cx="228600" cy="228600"/>
            <a:chOff x="5004689" y="1059872"/>
            <a:chExt cx="228600" cy="228600"/>
          </a:xfrm>
        </p:grpSpPr>
        <p:sp>
          <p:nvSpPr>
            <p:cNvPr id="2344" name="Freeform: Shape 2343">
              <a:extLst>
                <a:ext uri="{FF2B5EF4-FFF2-40B4-BE49-F238E27FC236}">
                  <a16:creationId xmlns:a16="http://schemas.microsoft.com/office/drawing/2014/main" id="{F09C7CE0-6C22-4618-B587-60FD613C6824}"/>
                </a:ext>
              </a:extLst>
            </p:cNvPr>
            <p:cNvSpPr/>
            <p:nvPr/>
          </p:nvSpPr>
          <p:spPr>
            <a:xfrm>
              <a:off x="5042789" y="1174172"/>
              <a:ext cx="152400" cy="95250"/>
            </a:xfrm>
            <a:custGeom>
              <a:avLst/>
              <a:gdLst>
                <a:gd name="connsiteX0" fmla="*/ 152400 w 152400"/>
                <a:gd name="connsiteY0" fmla="*/ 0 h 95250"/>
                <a:gd name="connsiteX1" fmla="*/ 152400 w 152400"/>
                <a:gd name="connsiteY1" fmla="*/ 95250 h 95250"/>
                <a:gd name="connsiteX2" fmla="*/ 0 w 152400"/>
                <a:gd name="connsiteY2" fmla="*/ 95250 h 95250"/>
                <a:gd name="connsiteX3" fmla="*/ 0 w 152400"/>
                <a:gd name="connsiteY3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0">
                  <a:moveTo>
                    <a:pt x="152400" y="0"/>
                  </a:moveTo>
                  <a:lnTo>
                    <a:pt x="152400" y="95250"/>
                  </a:lnTo>
                  <a:lnTo>
                    <a:pt x="0" y="9525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45" name="Freeform: Shape 2344">
              <a:extLst>
                <a:ext uri="{FF2B5EF4-FFF2-40B4-BE49-F238E27FC236}">
                  <a16:creationId xmlns:a16="http://schemas.microsoft.com/office/drawing/2014/main" id="{A2A45026-0001-4E94-83C2-882D8EA2B6EA}"/>
                </a:ext>
              </a:extLst>
            </p:cNvPr>
            <p:cNvSpPr/>
            <p:nvPr/>
          </p:nvSpPr>
          <p:spPr>
            <a:xfrm>
              <a:off x="5023739" y="1126547"/>
              <a:ext cx="190500" cy="47625"/>
            </a:xfrm>
            <a:custGeom>
              <a:avLst/>
              <a:gdLst>
                <a:gd name="connsiteX0" fmla="*/ 0 w 190500"/>
                <a:gd name="connsiteY0" fmla="*/ 0 h 47625"/>
                <a:gd name="connsiteX1" fmla="*/ 190500 w 190500"/>
                <a:gd name="connsiteY1" fmla="*/ 0 h 47625"/>
                <a:gd name="connsiteX2" fmla="*/ 190500 w 190500"/>
                <a:gd name="connsiteY2" fmla="*/ 47625 h 47625"/>
                <a:gd name="connsiteX3" fmla="*/ 0 w 190500"/>
                <a:gd name="connsiteY3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47625">
                  <a:moveTo>
                    <a:pt x="0" y="0"/>
                  </a:moveTo>
                  <a:lnTo>
                    <a:pt x="190500" y="0"/>
                  </a:lnTo>
                  <a:lnTo>
                    <a:pt x="190500" y="47625"/>
                  </a:lnTo>
                  <a:lnTo>
                    <a:pt x="0" y="4762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46" name="Freeform: Shape 2345">
              <a:extLst>
                <a:ext uri="{FF2B5EF4-FFF2-40B4-BE49-F238E27FC236}">
                  <a16:creationId xmlns:a16="http://schemas.microsoft.com/office/drawing/2014/main" id="{00EEC063-B4C7-4DB5-BCFF-55FA20B7AA98}"/>
                </a:ext>
              </a:extLst>
            </p:cNvPr>
            <p:cNvSpPr/>
            <p:nvPr/>
          </p:nvSpPr>
          <p:spPr>
            <a:xfrm>
              <a:off x="5118989" y="1126547"/>
              <a:ext cx="9525" cy="142875"/>
            </a:xfrm>
            <a:custGeom>
              <a:avLst/>
              <a:gdLst>
                <a:gd name="connsiteX0" fmla="*/ 0 w 0"/>
                <a:gd name="connsiteY0" fmla="*/ 142875 h 142875"/>
                <a:gd name="connsiteX1" fmla="*/ 0 w 0"/>
                <a:gd name="connsiteY1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42875">
                  <a:moveTo>
                    <a:pt x="0" y="142875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47" name="Freeform: Shape 2346">
              <a:extLst>
                <a:ext uri="{FF2B5EF4-FFF2-40B4-BE49-F238E27FC236}">
                  <a16:creationId xmlns:a16="http://schemas.microsoft.com/office/drawing/2014/main" id="{030E413B-8FBA-4C51-AF29-DB937AA507BE}"/>
                </a:ext>
              </a:extLst>
            </p:cNvPr>
            <p:cNvSpPr/>
            <p:nvPr/>
          </p:nvSpPr>
          <p:spPr>
            <a:xfrm>
              <a:off x="5052314" y="1078922"/>
              <a:ext cx="66675" cy="47625"/>
            </a:xfrm>
            <a:custGeom>
              <a:avLst/>
              <a:gdLst>
                <a:gd name="connsiteX0" fmla="*/ 66675 w 66675"/>
                <a:gd name="connsiteY0" fmla="*/ 47625 h 47625"/>
                <a:gd name="connsiteX1" fmla="*/ 23813 w 66675"/>
                <a:gd name="connsiteY1" fmla="*/ 47625 h 47625"/>
                <a:gd name="connsiteX2" fmla="*/ 0 w 66675"/>
                <a:gd name="connsiteY2" fmla="*/ 23813 h 47625"/>
                <a:gd name="connsiteX3" fmla="*/ 23813 w 66675"/>
                <a:gd name="connsiteY3" fmla="*/ 0 h 47625"/>
                <a:gd name="connsiteX4" fmla="*/ 66675 w 6667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47625">
                  <a:moveTo>
                    <a:pt x="66675" y="47625"/>
                  </a:moveTo>
                  <a:lnTo>
                    <a:pt x="23813" y="47625"/>
                  </a:ln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57150" y="0"/>
                    <a:pt x="66675" y="47625"/>
                    <a:pt x="66675" y="476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48" name="Freeform: Shape 2347">
              <a:extLst>
                <a:ext uri="{FF2B5EF4-FFF2-40B4-BE49-F238E27FC236}">
                  <a16:creationId xmlns:a16="http://schemas.microsoft.com/office/drawing/2014/main" id="{A34AFBCD-EC20-40E9-B704-15B1972B0786}"/>
                </a:ext>
              </a:extLst>
            </p:cNvPr>
            <p:cNvSpPr/>
            <p:nvPr/>
          </p:nvSpPr>
          <p:spPr>
            <a:xfrm>
              <a:off x="5118989" y="1078922"/>
              <a:ext cx="66675" cy="47625"/>
            </a:xfrm>
            <a:custGeom>
              <a:avLst/>
              <a:gdLst>
                <a:gd name="connsiteX0" fmla="*/ 0 w 66675"/>
                <a:gd name="connsiteY0" fmla="*/ 47625 h 47625"/>
                <a:gd name="connsiteX1" fmla="*/ 42863 w 66675"/>
                <a:gd name="connsiteY1" fmla="*/ 47625 h 47625"/>
                <a:gd name="connsiteX2" fmla="*/ 66675 w 66675"/>
                <a:gd name="connsiteY2" fmla="*/ 23813 h 47625"/>
                <a:gd name="connsiteX3" fmla="*/ 42863 w 66675"/>
                <a:gd name="connsiteY3" fmla="*/ 0 h 47625"/>
                <a:gd name="connsiteX4" fmla="*/ 0 w 66675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47625">
                  <a:moveTo>
                    <a:pt x="0" y="47625"/>
                  </a:moveTo>
                  <a:lnTo>
                    <a:pt x="42863" y="47625"/>
                  </a:lnTo>
                  <a:cubicBezTo>
                    <a:pt x="56014" y="47625"/>
                    <a:pt x="66675" y="36964"/>
                    <a:pt x="66675" y="23813"/>
                  </a:cubicBezTo>
                  <a:cubicBezTo>
                    <a:pt x="66675" y="10661"/>
                    <a:pt x="56014" y="0"/>
                    <a:pt x="42863" y="0"/>
                  </a:cubicBezTo>
                  <a:cubicBezTo>
                    <a:pt x="9525" y="0"/>
                    <a:pt x="0" y="47625"/>
                    <a:pt x="0" y="476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49" name="Graphic 1822">
            <a:extLst>
              <a:ext uri="{FF2B5EF4-FFF2-40B4-BE49-F238E27FC236}">
                <a16:creationId xmlns:a16="http://schemas.microsoft.com/office/drawing/2014/main" id="{67389393-A9F7-49EF-AE43-FE158D62DE99}"/>
              </a:ext>
            </a:extLst>
          </p:cNvPr>
          <p:cNvGrpSpPr/>
          <p:nvPr/>
        </p:nvGrpSpPr>
        <p:grpSpPr>
          <a:xfrm>
            <a:off x="8732655" y="1698336"/>
            <a:ext cx="228600" cy="228600"/>
            <a:chOff x="5004689" y="1704108"/>
            <a:chExt cx="228600" cy="228600"/>
          </a:xfrm>
        </p:grpSpPr>
        <p:sp>
          <p:nvSpPr>
            <p:cNvPr id="2350" name="Freeform: Shape 2349">
              <a:extLst>
                <a:ext uri="{FF2B5EF4-FFF2-40B4-BE49-F238E27FC236}">
                  <a16:creationId xmlns:a16="http://schemas.microsoft.com/office/drawing/2014/main" id="{9F354103-A97B-4EC0-ADD9-CF3F4608F67C}"/>
                </a:ext>
              </a:extLst>
            </p:cNvPr>
            <p:cNvSpPr/>
            <p:nvPr/>
          </p:nvSpPr>
          <p:spPr>
            <a:xfrm>
              <a:off x="5061839" y="1732683"/>
              <a:ext cx="9525" cy="114300"/>
            </a:xfrm>
            <a:custGeom>
              <a:avLst/>
              <a:gdLst>
                <a:gd name="connsiteX0" fmla="*/ 0 w 0"/>
                <a:gd name="connsiteY0" fmla="*/ 0 h 114300"/>
                <a:gd name="connsiteX1" fmla="*/ 0 w 0"/>
                <a:gd name="connsiteY1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4300">
                  <a:moveTo>
                    <a:pt x="0" y="0"/>
                  </a:moveTo>
                  <a:lnTo>
                    <a:pt x="0" y="1143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51" name="Freeform: Shape 2350">
              <a:extLst>
                <a:ext uri="{FF2B5EF4-FFF2-40B4-BE49-F238E27FC236}">
                  <a16:creationId xmlns:a16="http://schemas.microsoft.com/office/drawing/2014/main" id="{4EA3CEAB-6994-46B8-8948-BB2EAF588D8D}"/>
                </a:ext>
              </a:extLst>
            </p:cNvPr>
            <p:cNvSpPr/>
            <p:nvPr/>
          </p:nvSpPr>
          <p:spPr>
            <a:xfrm>
              <a:off x="5147564" y="1732683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52" name="Freeform: Shape 2351">
              <a:extLst>
                <a:ext uri="{FF2B5EF4-FFF2-40B4-BE49-F238E27FC236}">
                  <a16:creationId xmlns:a16="http://schemas.microsoft.com/office/drawing/2014/main" id="{E7CE9B10-EEF5-4E4B-8DEB-301A84DA3322}"/>
                </a:ext>
              </a:extLst>
            </p:cNvPr>
            <p:cNvSpPr/>
            <p:nvPr/>
          </p:nvSpPr>
          <p:spPr>
            <a:xfrm>
              <a:off x="5033264" y="1846983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53" name="Freeform: Shape 2352">
              <a:extLst>
                <a:ext uri="{FF2B5EF4-FFF2-40B4-BE49-F238E27FC236}">
                  <a16:creationId xmlns:a16="http://schemas.microsoft.com/office/drawing/2014/main" id="{AE08AE95-90FD-4C66-99A1-38CA3A3BD50C}"/>
                </a:ext>
              </a:extLst>
            </p:cNvPr>
            <p:cNvSpPr/>
            <p:nvPr/>
          </p:nvSpPr>
          <p:spPr>
            <a:xfrm>
              <a:off x="5090414" y="1789833"/>
              <a:ext cx="85725" cy="85725"/>
            </a:xfrm>
            <a:custGeom>
              <a:avLst/>
              <a:gdLst>
                <a:gd name="connsiteX0" fmla="*/ 85725 w 85725"/>
                <a:gd name="connsiteY0" fmla="*/ 0 h 85725"/>
                <a:gd name="connsiteX1" fmla="*/ 0 w 85725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85725">
                  <a:moveTo>
                    <a:pt x="85725" y="0"/>
                  </a:moveTo>
                  <a:cubicBezTo>
                    <a:pt x="85725" y="47345"/>
                    <a:pt x="47345" y="85725"/>
                    <a:pt x="0" y="8572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54" name="Graphic 1824">
            <a:extLst>
              <a:ext uri="{FF2B5EF4-FFF2-40B4-BE49-F238E27FC236}">
                <a16:creationId xmlns:a16="http://schemas.microsoft.com/office/drawing/2014/main" id="{72356577-3526-4CDA-A17C-69089A41A0A0}"/>
              </a:ext>
            </a:extLst>
          </p:cNvPr>
          <p:cNvGrpSpPr/>
          <p:nvPr/>
        </p:nvGrpSpPr>
        <p:grpSpPr>
          <a:xfrm>
            <a:off x="8732655" y="2338243"/>
            <a:ext cx="228600" cy="228600"/>
            <a:chOff x="5004689" y="2348344"/>
            <a:chExt cx="228600" cy="228600"/>
          </a:xfrm>
        </p:grpSpPr>
        <p:sp>
          <p:nvSpPr>
            <p:cNvPr id="2355" name="Freeform: Shape 2354">
              <a:extLst>
                <a:ext uri="{FF2B5EF4-FFF2-40B4-BE49-F238E27FC236}">
                  <a16:creationId xmlns:a16="http://schemas.microsoft.com/office/drawing/2014/main" id="{ED075469-CD86-4EA5-A8EB-332A90CE013C}"/>
                </a:ext>
              </a:extLst>
            </p:cNvPr>
            <p:cNvSpPr/>
            <p:nvPr/>
          </p:nvSpPr>
          <p:spPr>
            <a:xfrm>
              <a:off x="5080889" y="2424544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56" name="Freeform: Shape 2355">
              <a:extLst>
                <a:ext uri="{FF2B5EF4-FFF2-40B4-BE49-F238E27FC236}">
                  <a16:creationId xmlns:a16="http://schemas.microsoft.com/office/drawing/2014/main" id="{9ED0F6FE-ACC0-428A-A654-F99A9BA8DB59}"/>
                </a:ext>
              </a:extLst>
            </p:cNvPr>
            <p:cNvSpPr/>
            <p:nvPr/>
          </p:nvSpPr>
          <p:spPr>
            <a:xfrm>
              <a:off x="5014690" y="2462644"/>
              <a:ext cx="47625" cy="9525"/>
            </a:xfrm>
            <a:custGeom>
              <a:avLst/>
              <a:gdLst>
                <a:gd name="connsiteX0" fmla="*/ 0 w 47625"/>
                <a:gd name="connsiteY0" fmla="*/ 0 h 0"/>
                <a:gd name="connsiteX1" fmla="*/ 56674 w 476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>
                  <a:moveTo>
                    <a:pt x="0" y="0"/>
                  </a:moveTo>
                  <a:lnTo>
                    <a:pt x="56674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57" name="Freeform: Shape 2356">
              <a:extLst>
                <a:ext uri="{FF2B5EF4-FFF2-40B4-BE49-F238E27FC236}">
                  <a16:creationId xmlns:a16="http://schemas.microsoft.com/office/drawing/2014/main" id="{EEF4AE67-DFF4-4406-BB23-90FEC68D8483}"/>
                </a:ext>
              </a:extLst>
            </p:cNvPr>
            <p:cNvSpPr/>
            <p:nvPr/>
          </p:nvSpPr>
          <p:spPr>
            <a:xfrm>
              <a:off x="5166709" y="2462644"/>
              <a:ext cx="47625" cy="9525"/>
            </a:xfrm>
            <a:custGeom>
              <a:avLst/>
              <a:gdLst>
                <a:gd name="connsiteX0" fmla="*/ 0 w 47625"/>
                <a:gd name="connsiteY0" fmla="*/ 0 h 0"/>
                <a:gd name="connsiteX1" fmla="*/ 56674 w 476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>
                  <a:moveTo>
                    <a:pt x="0" y="0"/>
                  </a:moveTo>
                  <a:lnTo>
                    <a:pt x="56674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358" name="Graphic 1826">
            <a:extLst>
              <a:ext uri="{FF2B5EF4-FFF2-40B4-BE49-F238E27FC236}">
                <a16:creationId xmlns:a16="http://schemas.microsoft.com/office/drawing/2014/main" id="{C7F39BFF-D0D8-40A3-9DCE-577ACB20EAD4}"/>
              </a:ext>
            </a:extLst>
          </p:cNvPr>
          <p:cNvSpPr/>
          <p:nvPr/>
        </p:nvSpPr>
        <p:spPr>
          <a:xfrm>
            <a:off x="8756468" y="2985510"/>
            <a:ext cx="180975" cy="200025"/>
          </a:xfrm>
          <a:custGeom>
            <a:avLst/>
            <a:gdLst>
              <a:gd name="connsiteX0" fmla="*/ 66675 w 180975"/>
              <a:gd name="connsiteY0" fmla="*/ 171705 h 200025"/>
              <a:gd name="connsiteX1" fmla="*/ 0 w 180975"/>
              <a:gd name="connsiteY1" fmla="*/ 143130 h 200025"/>
              <a:gd name="connsiteX2" fmla="*/ 133350 w 180975"/>
              <a:gd name="connsiteY2" fmla="*/ 200280 h 200025"/>
              <a:gd name="connsiteX3" fmla="*/ 133350 w 180975"/>
              <a:gd name="connsiteY3" fmla="*/ 163418 h 200025"/>
              <a:gd name="connsiteX4" fmla="*/ 124397 w 180975"/>
              <a:gd name="connsiteY4" fmla="*/ 138558 h 200025"/>
              <a:gd name="connsiteX5" fmla="*/ 185738 w 180975"/>
              <a:gd name="connsiteY5" fmla="*/ 71883 h 200025"/>
              <a:gd name="connsiteX6" fmla="*/ 171450 w 180975"/>
              <a:gd name="connsiteY6" fmla="*/ 36164 h 200025"/>
              <a:gd name="connsiteX7" fmla="*/ 170593 w 180975"/>
              <a:gd name="connsiteY7" fmla="*/ 255 h 200025"/>
              <a:gd name="connsiteX8" fmla="*/ 133350 w 180975"/>
              <a:gd name="connsiteY8" fmla="*/ 14352 h 200025"/>
              <a:gd name="connsiteX9" fmla="*/ 66675 w 180975"/>
              <a:gd name="connsiteY9" fmla="*/ 14352 h 200025"/>
              <a:gd name="connsiteX10" fmla="*/ 29432 w 180975"/>
              <a:gd name="connsiteY10" fmla="*/ 255 h 200025"/>
              <a:gd name="connsiteX11" fmla="*/ 28575 w 180975"/>
              <a:gd name="connsiteY11" fmla="*/ 36164 h 200025"/>
              <a:gd name="connsiteX12" fmla="*/ 14288 w 180975"/>
              <a:gd name="connsiteY12" fmla="*/ 72169 h 200025"/>
              <a:gd name="connsiteX13" fmla="*/ 75628 w 180975"/>
              <a:gd name="connsiteY13" fmla="*/ 138844 h 200025"/>
              <a:gd name="connsiteX14" fmla="*/ 66675 w 180975"/>
              <a:gd name="connsiteY14" fmla="*/ 163418 h 200025"/>
              <a:gd name="connsiteX15" fmla="*/ 66675 w 180975"/>
              <a:gd name="connsiteY15" fmla="*/ 20028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975" h="200025">
                <a:moveTo>
                  <a:pt x="66675" y="171705"/>
                </a:moveTo>
                <a:cubicBezTo>
                  <a:pt x="19050" y="185993"/>
                  <a:pt x="19050" y="147893"/>
                  <a:pt x="0" y="143130"/>
                </a:cubicBezTo>
                <a:moveTo>
                  <a:pt x="133350" y="200280"/>
                </a:moveTo>
                <a:lnTo>
                  <a:pt x="133350" y="163418"/>
                </a:lnTo>
                <a:cubicBezTo>
                  <a:pt x="134073" y="154231"/>
                  <a:pt x="130812" y="145175"/>
                  <a:pt x="124397" y="138558"/>
                </a:cubicBezTo>
                <a:cubicBezTo>
                  <a:pt x="154305" y="135224"/>
                  <a:pt x="185738" y="123890"/>
                  <a:pt x="185738" y="71883"/>
                </a:cubicBezTo>
                <a:cubicBezTo>
                  <a:pt x="185735" y="58585"/>
                  <a:pt x="180620" y="45796"/>
                  <a:pt x="171450" y="36164"/>
                </a:cubicBezTo>
                <a:cubicBezTo>
                  <a:pt x="175792" y="24530"/>
                  <a:pt x="175485" y="11669"/>
                  <a:pt x="170593" y="255"/>
                </a:cubicBezTo>
                <a:cubicBezTo>
                  <a:pt x="170593" y="255"/>
                  <a:pt x="159353" y="-3079"/>
                  <a:pt x="133350" y="14352"/>
                </a:cubicBezTo>
                <a:cubicBezTo>
                  <a:pt x="111519" y="8435"/>
                  <a:pt x="88506" y="8435"/>
                  <a:pt x="66675" y="14352"/>
                </a:cubicBezTo>
                <a:cubicBezTo>
                  <a:pt x="40672" y="-3079"/>
                  <a:pt x="29432" y="255"/>
                  <a:pt x="29432" y="255"/>
                </a:cubicBezTo>
                <a:cubicBezTo>
                  <a:pt x="24540" y="11669"/>
                  <a:pt x="24233" y="24530"/>
                  <a:pt x="28575" y="36164"/>
                </a:cubicBezTo>
                <a:cubicBezTo>
                  <a:pt x="19337" y="45868"/>
                  <a:pt x="14216" y="58772"/>
                  <a:pt x="14288" y="72169"/>
                </a:cubicBezTo>
                <a:cubicBezTo>
                  <a:pt x="14288" y="123794"/>
                  <a:pt x="45720" y="135129"/>
                  <a:pt x="75628" y="138844"/>
                </a:cubicBezTo>
                <a:cubicBezTo>
                  <a:pt x="69291" y="145393"/>
                  <a:pt x="66036" y="154327"/>
                  <a:pt x="66675" y="163418"/>
                </a:cubicBezTo>
                <a:lnTo>
                  <a:pt x="66675" y="200280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sp>
        <p:nvSpPr>
          <p:cNvPr id="2359" name="Graphic 1828">
            <a:extLst>
              <a:ext uri="{FF2B5EF4-FFF2-40B4-BE49-F238E27FC236}">
                <a16:creationId xmlns:a16="http://schemas.microsoft.com/office/drawing/2014/main" id="{A4BD2400-DB43-4B10-B3D6-910BDF0D3079}"/>
              </a:ext>
            </a:extLst>
          </p:cNvPr>
          <p:cNvSpPr/>
          <p:nvPr/>
        </p:nvSpPr>
        <p:spPr>
          <a:xfrm>
            <a:off x="8742180" y="3648075"/>
            <a:ext cx="209550" cy="190500"/>
          </a:xfrm>
          <a:custGeom>
            <a:avLst/>
            <a:gdLst>
              <a:gd name="connsiteX0" fmla="*/ 206144 w 209550"/>
              <a:gd name="connsiteY0" fmla="*/ 119086 h 190500"/>
              <a:gd name="connsiteX1" fmla="*/ 104703 w 209550"/>
              <a:gd name="connsiteY1" fmla="*/ 192810 h 190500"/>
              <a:gd name="connsiteX2" fmla="*/ 3261 w 209550"/>
              <a:gd name="connsiteY2" fmla="*/ 119086 h 190500"/>
              <a:gd name="connsiteX3" fmla="*/ 404 w 209550"/>
              <a:gd name="connsiteY3" fmla="*/ 110133 h 190500"/>
              <a:gd name="connsiteX4" fmla="*/ 12024 w 209550"/>
              <a:gd name="connsiteY4" fmla="*/ 74128 h 190500"/>
              <a:gd name="connsiteX5" fmla="*/ 35265 w 209550"/>
              <a:gd name="connsiteY5" fmla="*/ 2596 h 190500"/>
              <a:gd name="connsiteX6" fmla="*/ 36313 w 209550"/>
              <a:gd name="connsiteY6" fmla="*/ 1072 h 190500"/>
              <a:gd name="connsiteX7" fmla="*/ 41838 w 209550"/>
              <a:gd name="connsiteY7" fmla="*/ 1072 h 190500"/>
              <a:gd name="connsiteX8" fmla="*/ 42885 w 209550"/>
              <a:gd name="connsiteY8" fmla="*/ 2786 h 190500"/>
              <a:gd name="connsiteX9" fmla="*/ 66126 w 209550"/>
              <a:gd name="connsiteY9" fmla="*/ 74128 h 190500"/>
              <a:gd name="connsiteX10" fmla="*/ 143279 w 209550"/>
              <a:gd name="connsiteY10" fmla="*/ 74128 h 190500"/>
              <a:gd name="connsiteX11" fmla="*/ 166520 w 209550"/>
              <a:gd name="connsiteY11" fmla="*/ 2596 h 190500"/>
              <a:gd name="connsiteX12" fmla="*/ 167568 w 209550"/>
              <a:gd name="connsiteY12" fmla="*/ 1072 h 190500"/>
              <a:gd name="connsiteX13" fmla="*/ 173092 w 209550"/>
              <a:gd name="connsiteY13" fmla="*/ 1072 h 190500"/>
              <a:gd name="connsiteX14" fmla="*/ 174140 w 209550"/>
              <a:gd name="connsiteY14" fmla="*/ 2786 h 190500"/>
              <a:gd name="connsiteX15" fmla="*/ 197381 w 209550"/>
              <a:gd name="connsiteY15" fmla="*/ 74319 h 190500"/>
              <a:gd name="connsiteX16" fmla="*/ 209478 w 209550"/>
              <a:gd name="connsiteY16" fmla="*/ 110133 h 190500"/>
              <a:gd name="connsiteX17" fmla="*/ 206144 w 209550"/>
              <a:gd name="connsiteY17" fmla="*/ 119086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9550" h="190500">
                <a:moveTo>
                  <a:pt x="206144" y="119086"/>
                </a:moveTo>
                <a:lnTo>
                  <a:pt x="104703" y="192810"/>
                </a:lnTo>
                <a:lnTo>
                  <a:pt x="3261" y="119086"/>
                </a:lnTo>
                <a:cubicBezTo>
                  <a:pt x="472" y="117035"/>
                  <a:pt x="-682" y="113421"/>
                  <a:pt x="404" y="110133"/>
                </a:cubicBezTo>
                <a:lnTo>
                  <a:pt x="12024" y="74128"/>
                </a:lnTo>
                <a:lnTo>
                  <a:pt x="35265" y="2596"/>
                </a:lnTo>
                <a:cubicBezTo>
                  <a:pt x="35491" y="2013"/>
                  <a:pt x="35850" y="1491"/>
                  <a:pt x="36313" y="1072"/>
                </a:cubicBezTo>
                <a:cubicBezTo>
                  <a:pt x="37877" y="-357"/>
                  <a:pt x="40273" y="-357"/>
                  <a:pt x="41838" y="1072"/>
                </a:cubicBezTo>
                <a:cubicBezTo>
                  <a:pt x="42327" y="1545"/>
                  <a:pt x="42688" y="2135"/>
                  <a:pt x="42885" y="2786"/>
                </a:cubicBezTo>
                <a:lnTo>
                  <a:pt x="66126" y="74128"/>
                </a:lnTo>
                <a:lnTo>
                  <a:pt x="143279" y="74128"/>
                </a:lnTo>
                <a:lnTo>
                  <a:pt x="166520" y="2596"/>
                </a:lnTo>
                <a:cubicBezTo>
                  <a:pt x="166745" y="2013"/>
                  <a:pt x="167104" y="1491"/>
                  <a:pt x="167568" y="1072"/>
                </a:cubicBezTo>
                <a:cubicBezTo>
                  <a:pt x="169132" y="-357"/>
                  <a:pt x="171528" y="-357"/>
                  <a:pt x="173092" y="1072"/>
                </a:cubicBezTo>
                <a:cubicBezTo>
                  <a:pt x="173581" y="1545"/>
                  <a:pt x="173942" y="2135"/>
                  <a:pt x="174140" y="2786"/>
                </a:cubicBezTo>
                <a:lnTo>
                  <a:pt x="197381" y="74319"/>
                </a:lnTo>
                <a:lnTo>
                  <a:pt x="209478" y="110133"/>
                </a:lnTo>
                <a:cubicBezTo>
                  <a:pt x="210466" y="113526"/>
                  <a:pt x="209111" y="117166"/>
                  <a:pt x="206144" y="119086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360" name="Graphic 1830">
            <a:extLst>
              <a:ext uri="{FF2B5EF4-FFF2-40B4-BE49-F238E27FC236}">
                <a16:creationId xmlns:a16="http://schemas.microsoft.com/office/drawing/2014/main" id="{78ED765F-0BB5-4021-BD2E-4CFAC55BEC4A}"/>
              </a:ext>
            </a:extLst>
          </p:cNvPr>
          <p:cNvGrpSpPr/>
          <p:nvPr/>
        </p:nvGrpSpPr>
        <p:grpSpPr>
          <a:xfrm>
            <a:off x="8732655" y="4286685"/>
            <a:ext cx="228600" cy="228600"/>
            <a:chOff x="5004689" y="4281052"/>
            <a:chExt cx="228600" cy="228600"/>
          </a:xfrm>
        </p:grpSpPr>
        <p:sp>
          <p:nvSpPr>
            <p:cNvPr id="2361" name="Freeform: Shape 2360">
              <a:extLst>
                <a:ext uri="{FF2B5EF4-FFF2-40B4-BE49-F238E27FC236}">
                  <a16:creationId xmlns:a16="http://schemas.microsoft.com/office/drawing/2014/main" id="{D6CA8A65-23FE-4D04-B2A9-3B630E5F93B9}"/>
                </a:ext>
              </a:extLst>
            </p:cNvPr>
            <p:cNvSpPr/>
            <p:nvPr/>
          </p:nvSpPr>
          <p:spPr>
            <a:xfrm>
              <a:off x="5147564" y="4423927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62" name="Freeform: Shape 2361">
              <a:extLst>
                <a:ext uri="{FF2B5EF4-FFF2-40B4-BE49-F238E27FC236}">
                  <a16:creationId xmlns:a16="http://schemas.microsoft.com/office/drawing/2014/main" id="{F3158CD7-82A2-4EB9-BF7C-6E2CE68BF108}"/>
                </a:ext>
              </a:extLst>
            </p:cNvPr>
            <p:cNvSpPr/>
            <p:nvPr/>
          </p:nvSpPr>
          <p:spPr>
            <a:xfrm>
              <a:off x="5033264" y="4309627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63" name="Freeform: Shape 2362">
              <a:extLst>
                <a:ext uri="{FF2B5EF4-FFF2-40B4-BE49-F238E27FC236}">
                  <a16:creationId xmlns:a16="http://schemas.microsoft.com/office/drawing/2014/main" id="{12E728C8-60E5-4E7A-A497-469DAB48236B}"/>
                </a:ext>
              </a:extLst>
            </p:cNvPr>
            <p:cNvSpPr/>
            <p:nvPr/>
          </p:nvSpPr>
          <p:spPr>
            <a:xfrm>
              <a:off x="5061839" y="4366777"/>
              <a:ext cx="85725" cy="114300"/>
            </a:xfrm>
            <a:custGeom>
              <a:avLst/>
              <a:gdLst>
                <a:gd name="connsiteX0" fmla="*/ 0 w 85725"/>
                <a:gd name="connsiteY0" fmla="*/ 114300 h 114300"/>
                <a:gd name="connsiteX1" fmla="*/ 0 w 85725"/>
                <a:gd name="connsiteY1" fmla="*/ 0 h 114300"/>
                <a:gd name="connsiteX2" fmla="*/ 85725 w 85725"/>
                <a:gd name="connsiteY2" fmla="*/ 857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14300">
                  <a:moveTo>
                    <a:pt x="0" y="114300"/>
                  </a:moveTo>
                  <a:lnTo>
                    <a:pt x="0" y="0"/>
                  </a:lnTo>
                  <a:cubicBezTo>
                    <a:pt x="0" y="47345"/>
                    <a:pt x="38380" y="85725"/>
                    <a:pt x="85725" y="8572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69" name="Graphic 1834">
            <a:extLst>
              <a:ext uri="{FF2B5EF4-FFF2-40B4-BE49-F238E27FC236}">
                <a16:creationId xmlns:a16="http://schemas.microsoft.com/office/drawing/2014/main" id="{5BCC1BAE-7911-43C5-A891-4E0660E0EFFE}"/>
              </a:ext>
            </a:extLst>
          </p:cNvPr>
          <p:cNvGrpSpPr/>
          <p:nvPr/>
        </p:nvGrpSpPr>
        <p:grpSpPr>
          <a:xfrm>
            <a:off x="8732655" y="5627113"/>
            <a:ext cx="228600" cy="228600"/>
            <a:chOff x="5004689" y="5569524"/>
            <a:chExt cx="228600" cy="228600"/>
          </a:xfrm>
        </p:grpSpPr>
        <p:sp>
          <p:nvSpPr>
            <p:cNvPr id="2370" name="Freeform: Shape 2369">
              <a:extLst>
                <a:ext uri="{FF2B5EF4-FFF2-40B4-BE49-F238E27FC236}">
                  <a16:creationId xmlns:a16="http://schemas.microsoft.com/office/drawing/2014/main" id="{470070CF-F9E4-4E27-A4A8-2211F8231816}"/>
                </a:ext>
              </a:extLst>
            </p:cNvPr>
            <p:cNvSpPr/>
            <p:nvPr/>
          </p:nvSpPr>
          <p:spPr>
            <a:xfrm>
              <a:off x="5023739" y="5588574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71" name="Freeform: Shape 2370">
              <a:extLst>
                <a:ext uri="{FF2B5EF4-FFF2-40B4-BE49-F238E27FC236}">
                  <a16:creationId xmlns:a16="http://schemas.microsoft.com/office/drawing/2014/main" id="{9DDEAB42-47A1-46B4-9768-8F787E180E75}"/>
                </a:ext>
              </a:extLst>
            </p:cNvPr>
            <p:cNvSpPr/>
            <p:nvPr/>
          </p:nvSpPr>
          <p:spPr>
            <a:xfrm>
              <a:off x="5023739" y="5683824"/>
              <a:ext cx="190500" cy="9525"/>
            </a:xfrm>
            <a:custGeom>
              <a:avLst/>
              <a:gdLst>
                <a:gd name="connsiteX0" fmla="*/ 0 w 190500"/>
                <a:gd name="connsiteY0" fmla="*/ 0 h 0"/>
                <a:gd name="connsiteX1" fmla="*/ 190500 w 1905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>
                  <a:moveTo>
                    <a:pt x="0" y="0"/>
                  </a:moveTo>
                  <a:lnTo>
                    <a:pt x="1905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72" name="Freeform: Shape 2371">
              <a:extLst>
                <a:ext uri="{FF2B5EF4-FFF2-40B4-BE49-F238E27FC236}">
                  <a16:creationId xmlns:a16="http://schemas.microsoft.com/office/drawing/2014/main" id="{310A210A-BB79-4F99-9981-434D8D5B335A}"/>
                </a:ext>
              </a:extLst>
            </p:cNvPr>
            <p:cNvSpPr/>
            <p:nvPr/>
          </p:nvSpPr>
          <p:spPr>
            <a:xfrm>
              <a:off x="5080889" y="5588574"/>
              <a:ext cx="76200" cy="190500"/>
            </a:xfrm>
            <a:custGeom>
              <a:avLst/>
              <a:gdLst>
                <a:gd name="connsiteX0" fmla="*/ 38100 w 76200"/>
                <a:gd name="connsiteY0" fmla="*/ 0 h 190500"/>
                <a:gd name="connsiteX1" fmla="*/ 76200 w 76200"/>
                <a:gd name="connsiteY1" fmla="*/ 95250 h 190500"/>
                <a:gd name="connsiteX2" fmla="*/ 38100 w 76200"/>
                <a:gd name="connsiteY2" fmla="*/ 190500 h 190500"/>
                <a:gd name="connsiteX3" fmla="*/ 0 w 76200"/>
                <a:gd name="connsiteY3" fmla="*/ 95250 h 190500"/>
                <a:gd name="connsiteX4" fmla="*/ 38100 w 76200"/>
                <a:gd name="connsiteY4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190500">
                  <a:moveTo>
                    <a:pt x="38100" y="0"/>
                  </a:moveTo>
                  <a:cubicBezTo>
                    <a:pt x="61925" y="26083"/>
                    <a:pt x="75464" y="59932"/>
                    <a:pt x="76200" y="95250"/>
                  </a:cubicBezTo>
                  <a:cubicBezTo>
                    <a:pt x="75464" y="130568"/>
                    <a:pt x="61925" y="164417"/>
                    <a:pt x="38100" y="190500"/>
                  </a:cubicBezTo>
                  <a:cubicBezTo>
                    <a:pt x="14275" y="164417"/>
                    <a:pt x="736" y="130568"/>
                    <a:pt x="0" y="95250"/>
                  </a:cubicBezTo>
                  <a:cubicBezTo>
                    <a:pt x="736" y="59932"/>
                    <a:pt x="14275" y="26083"/>
                    <a:pt x="3810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863" name="Graphic 1861">
            <a:extLst>
              <a:ext uri="{FF2B5EF4-FFF2-40B4-BE49-F238E27FC236}">
                <a16:creationId xmlns:a16="http://schemas.microsoft.com/office/drawing/2014/main" id="{79921AD8-D5AA-44EE-A299-2FA7A2FBB71F}"/>
              </a:ext>
            </a:extLst>
          </p:cNvPr>
          <p:cNvGrpSpPr/>
          <p:nvPr/>
        </p:nvGrpSpPr>
        <p:grpSpPr>
          <a:xfrm>
            <a:off x="9349307" y="6231370"/>
            <a:ext cx="228600" cy="228600"/>
            <a:chOff x="5981700" y="3314700"/>
            <a:chExt cx="228600" cy="228600"/>
          </a:xfrm>
        </p:grpSpPr>
        <p:sp>
          <p:nvSpPr>
            <p:cNvPr id="1864" name="Freeform: Shape 1863">
              <a:extLst>
                <a:ext uri="{FF2B5EF4-FFF2-40B4-BE49-F238E27FC236}">
                  <a16:creationId xmlns:a16="http://schemas.microsoft.com/office/drawing/2014/main" id="{93C670FE-6DF7-4DFD-A288-29E6303B9D2A}"/>
                </a:ext>
              </a:extLst>
            </p:cNvPr>
            <p:cNvSpPr/>
            <p:nvPr/>
          </p:nvSpPr>
          <p:spPr>
            <a:xfrm>
              <a:off x="6010275" y="3333750"/>
              <a:ext cx="171450" cy="190500"/>
            </a:xfrm>
            <a:custGeom>
              <a:avLst/>
              <a:gdLst>
                <a:gd name="connsiteX0" fmla="*/ 0 w 171450"/>
                <a:gd name="connsiteY0" fmla="*/ 66675 h 190500"/>
                <a:gd name="connsiteX1" fmla="*/ 85725 w 171450"/>
                <a:gd name="connsiteY1" fmla="*/ 0 h 190500"/>
                <a:gd name="connsiteX2" fmla="*/ 171450 w 171450"/>
                <a:gd name="connsiteY2" fmla="*/ 66675 h 190500"/>
                <a:gd name="connsiteX3" fmla="*/ 171450 w 171450"/>
                <a:gd name="connsiteY3" fmla="*/ 171450 h 190500"/>
                <a:gd name="connsiteX4" fmla="*/ 152400 w 171450"/>
                <a:gd name="connsiteY4" fmla="*/ 190500 h 190500"/>
                <a:gd name="connsiteX5" fmla="*/ 19050 w 171450"/>
                <a:gd name="connsiteY5" fmla="*/ 190500 h 190500"/>
                <a:gd name="connsiteX6" fmla="*/ 0 w 171450"/>
                <a:gd name="connsiteY6" fmla="*/ 1714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" h="190500">
                  <a:moveTo>
                    <a:pt x="0" y="66675"/>
                  </a:moveTo>
                  <a:lnTo>
                    <a:pt x="85725" y="0"/>
                  </a:lnTo>
                  <a:lnTo>
                    <a:pt x="171450" y="66675"/>
                  </a:lnTo>
                  <a:lnTo>
                    <a:pt x="171450" y="171450"/>
                  </a:lnTo>
                  <a:cubicBezTo>
                    <a:pt x="171450" y="181971"/>
                    <a:pt x="162921" y="190500"/>
                    <a:pt x="152400" y="190500"/>
                  </a:cubicBezTo>
                  <a:lnTo>
                    <a:pt x="19050" y="190500"/>
                  </a:lnTo>
                  <a:cubicBezTo>
                    <a:pt x="8529" y="190500"/>
                    <a:pt x="0" y="181971"/>
                    <a:pt x="0" y="1714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865" name="Freeform: Shape 1864">
              <a:extLst>
                <a:ext uri="{FF2B5EF4-FFF2-40B4-BE49-F238E27FC236}">
                  <a16:creationId xmlns:a16="http://schemas.microsoft.com/office/drawing/2014/main" id="{BEF3D74A-7641-4504-B87C-CBCB444A5A3D}"/>
                </a:ext>
              </a:extLst>
            </p:cNvPr>
            <p:cNvSpPr/>
            <p:nvPr/>
          </p:nvSpPr>
          <p:spPr>
            <a:xfrm>
              <a:off x="6067425" y="3429000"/>
              <a:ext cx="57150" cy="95250"/>
            </a:xfrm>
            <a:custGeom>
              <a:avLst/>
              <a:gdLst>
                <a:gd name="connsiteX0" fmla="*/ 0 w 57150"/>
                <a:gd name="connsiteY0" fmla="*/ 95250 h 95250"/>
                <a:gd name="connsiteX1" fmla="*/ 0 w 57150"/>
                <a:gd name="connsiteY1" fmla="*/ 0 h 95250"/>
                <a:gd name="connsiteX2" fmla="*/ 57150 w 57150"/>
                <a:gd name="connsiteY2" fmla="*/ 0 h 95250"/>
                <a:gd name="connsiteX3" fmla="*/ 57150 w 57150"/>
                <a:gd name="connsiteY3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95250">
                  <a:moveTo>
                    <a:pt x="0" y="95250"/>
                  </a:moveTo>
                  <a:lnTo>
                    <a:pt x="0" y="0"/>
                  </a:lnTo>
                  <a:lnTo>
                    <a:pt x="57150" y="0"/>
                  </a:lnTo>
                  <a:lnTo>
                    <a:pt x="57150" y="952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64" name="Graphic 1832">
            <a:extLst>
              <a:ext uri="{FF2B5EF4-FFF2-40B4-BE49-F238E27FC236}">
                <a16:creationId xmlns:a16="http://schemas.microsoft.com/office/drawing/2014/main" id="{E323B3E2-B3E6-409A-81D4-EA96EC0C3FDF}"/>
              </a:ext>
            </a:extLst>
          </p:cNvPr>
          <p:cNvGrpSpPr/>
          <p:nvPr/>
        </p:nvGrpSpPr>
        <p:grpSpPr>
          <a:xfrm>
            <a:off x="9349307" y="4956899"/>
            <a:ext cx="228600" cy="228600"/>
            <a:chOff x="5004689" y="4925288"/>
            <a:chExt cx="228600" cy="228600"/>
          </a:xfrm>
        </p:grpSpPr>
        <p:sp>
          <p:nvSpPr>
            <p:cNvPr id="2365" name="Freeform: Shape 2364">
              <a:extLst>
                <a:ext uri="{FF2B5EF4-FFF2-40B4-BE49-F238E27FC236}">
                  <a16:creationId xmlns:a16="http://schemas.microsoft.com/office/drawing/2014/main" id="{9CD33636-90E9-45F0-B825-67C78DB297E7}"/>
                </a:ext>
              </a:extLst>
            </p:cNvPr>
            <p:cNvSpPr/>
            <p:nvPr/>
          </p:nvSpPr>
          <p:spPr>
            <a:xfrm>
              <a:off x="5147564" y="5068163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66" name="Freeform: Shape 2365">
              <a:extLst>
                <a:ext uri="{FF2B5EF4-FFF2-40B4-BE49-F238E27FC236}">
                  <a16:creationId xmlns:a16="http://schemas.microsoft.com/office/drawing/2014/main" id="{46D223C1-B3A7-4098-8B2A-BD54D60F523E}"/>
                </a:ext>
              </a:extLst>
            </p:cNvPr>
            <p:cNvSpPr/>
            <p:nvPr/>
          </p:nvSpPr>
          <p:spPr>
            <a:xfrm>
              <a:off x="5033264" y="4953863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67" name="Freeform: Shape 2366">
              <a:extLst>
                <a:ext uri="{FF2B5EF4-FFF2-40B4-BE49-F238E27FC236}">
                  <a16:creationId xmlns:a16="http://schemas.microsoft.com/office/drawing/2014/main" id="{0205B821-EE79-4CA8-8047-5B3FC39EB91D}"/>
                </a:ext>
              </a:extLst>
            </p:cNvPr>
            <p:cNvSpPr/>
            <p:nvPr/>
          </p:nvSpPr>
          <p:spPr>
            <a:xfrm>
              <a:off x="5128514" y="4982438"/>
              <a:ext cx="47625" cy="85725"/>
            </a:xfrm>
            <a:custGeom>
              <a:avLst/>
              <a:gdLst>
                <a:gd name="connsiteX0" fmla="*/ 0 w 47625"/>
                <a:gd name="connsiteY0" fmla="*/ 0 h 85725"/>
                <a:gd name="connsiteX1" fmla="*/ 28575 w 47625"/>
                <a:gd name="connsiteY1" fmla="*/ 0 h 85725"/>
                <a:gd name="connsiteX2" fmla="*/ 47625 w 47625"/>
                <a:gd name="connsiteY2" fmla="*/ 19050 h 85725"/>
                <a:gd name="connsiteX3" fmla="*/ 47625 w 47625"/>
                <a:gd name="connsiteY3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85725">
                  <a:moveTo>
                    <a:pt x="0" y="0"/>
                  </a:moveTo>
                  <a:lnTo>
                    <a:pt x="28575" y="0"/>
                  </a:lnTo>
                  <a:cubicBezTo>
                    <a:pt x="39096" y="0"/>
                    <a:pt x="47625" y="8529"/>
                    <a:pt x="47625" y="19050"/>
                  </a:cubicBezTo>
                  <a:lnTo>
                    <a:pt x="47625" y="857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68" name="Freeform: Shape 2367">
              <a:extLst>
                <a:ext uri="{FF2B5EF4-FFF2-40B4-BE49-F238E27FC236}">
                  <a16:creationId xmlns:a16="http://schemas.microsoft.com/office/drawing/2014/main" id="{AC5D9849-F6A3-4DF3-A2EC-674052702B60}"/>
                </a:ext>
              </a:extLst>
            </p:cNvPr>
            <p:cNvSpPr/>
            <p:nvPr/>
          </p:nvSpPr>
          <p:spPr>
            <a:xfrm>
              <a:off x="5061839" y="5011013"/>
              <a:ext cx="9525" cy="114300"/>
            </a:xfrm>
            <a:custGeom>
              <a:avLst/>
              <a:gdLst>
                <a:gd name="connsiteX0" fmla="*/ 0 w 0"/>
                <a:gd name="connsiteY0" fmla="*/ 0 h 114300"/>
                <a:gd name="connsiteX1" fmla="*/ 0 w 0"/>
                <a:gd name="connsiteY1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4300">
                  <a:moveTo>
                    <a:pt x="0" y="0"/>
                  </a:moveTo>
                  <a:lnTo>
                    <a:pt x="0" y="1143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73" name="Graphic 1843">
            <a:extLst>
              <a:ext uri="{FF2B5EF4-FFF2-40B4-BE49-F238E27FC236}">
                <a16:creationId xmlns:a16="http://schemas.microsoft.com/office/drawing/2014/main" id="{0BCDEF18-50B8-4B1F-9DE9-1028D20FB652}"/>
              </a:ext>
            </a:extLst>
          </p:cNvPr>
          <p:cNvGrpSpPr/>
          <p:nvPr/>
        </p:nvGrpSpPr>
        <p:grpSpPr>
          <a:xfrm>
            <a:off x="9349307" y="424872"/>
            <a:ext cx="228600" cy="228600"/>
            <a:chOff x="5398389" y="415636"/>
            <a:chExt cx="228600" cy="228600"/>
          </a:xfrm>
        </p:grpSpPr>
        <p:sp>
          <p:nvSpPr>
            <p:cNvPr id="2374" name="Freeform: Shape 2373">
              <a:extLst>
                <a:ext uri="{FF2B5EF4-FFF2-40B4-BE49-F238E27FC236}">
                  <a16:creationId xmlns:a16="http://schemas.microsoft.com/office/drawing/2014/main" id="{BDE2AF5B-13E9-4AEE-965C-87406915673C}"/>
                </a:ext>
              </a:extLst>
            </p:cNvPr>
            <p:cNvSpPr/>
            <p:nvPr/>
          </p:nvSpPr>
          <p:spPr>
            <a:xfrm>
              <a:off x="5426964" y="444211"/>
              <a:ext cx="171450" cy="171450"/>
            </a:xfrm>
            <a:custGeom>
              <a:avLst/>
              <a:gdLst>
                <a:gd name="connsiteX0" fmla="*/ 152400 w 171450"/>
                <a:gd name="connsiteY0" fmla="*/ 0 h 171450"/>
                <a:gd name="connsiteX1" fmla="*/ 171450 w 171450"/>
                <a:gd name="connsiteY1" fmla="*/ 19050 h 171450"/>
                <a:gd name="connsiteX2" fmla="*/ 171450 w 171450"/>
                <a:gd name="connsiteY2" fmla="*/ 152400 h 171450"/>
                <a:gd name="connsiteX3" fmla="*/ 152400 w 171450"/>
                <a:gd name="connsiteY3" fmla="*/ 171450 h 171450"/>
                <a:gd name="connsiteX4" fmla="*/ 19050 w 171450"/>
                <a:gd name="connsiteY4" fmla="*/ 171450 h 171450"/>
                <a:gd name="connsiteX5" fmla="*/ 0 w 171450"/>
                <a:gd name="connsiteY5" fmla="*/ 152400 h 171450"/>
                <a:gd name="connsiteX6" fmla="*/ 0 w 171450"/>
                <a:gd name="connsiteY6" fmla="*/ 19050 h 171450"/>
                <a:gd name="connsiteX7" fmla="*/ 19050 w 171450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71450">
                  <a:moveTo>
                    <a:pt x="152400" y="0"/>
                  </a:moveTo>
                  <a:cubicBezTo>
                    <a:pt x="162921" y="0"/>
                    <a:pt x="171450" y="8529"/>
                    <a:pt x="171450" y="19050"/>
                  </a:cubicBezTo>
                  <a:lnTo>
                    <a:pt x="171450" y="152400"/>
                  </a:lnTo>
                  <a:cubicBezTo>
                    <a:pt x="171450" y="162921"/>
                    <a:pt x="162921" y="171450"/>
                    <a:pt x="152400" y="171450"/>
                  </a:cubicBez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75" name="Freeform: Shape 2374">
              <a:extLst>
                <a:ext uri="{FF2B5EF4-FFF2-40B4-BE49-F238E27FC236}">
                  <a16:creationId xmlns:a16="http://schemas.microsoft.com/office/drawing/2014/main" id="{24312B74-6EBE-46B7-8502-0F15376B1EAB}"/>
                </a:ext>
              </a:extLst>
            </p:cNvPr>
            <p:cNvSpPr/>
            <p:nvPr/>
          </p:nvSpPr>
          <p:spPr>
            <a:xfrm>
              <a:off x="5465064" y="482311"/>
              <a:ext cx="28575" cy="28575"/>
            </a:xfrm>
            <a:custGeom>
              <a:avLst/>
              <a:gdLst>
                <a:gd name="connsiteX0" fmla="*/ 28575 w 28575"/>
                <a:gd name="connsiteY0" fmla="*/ 14288 h 28575"/>
                <a:gd name="connsiteX1" fmla="*/ 14288 w 28575"/>
                <a:gd name="connsiteY1" fmla="*/ 28575 h 28575"/>
                <a:gd name="connsiteX2" fmla="*/ 0 w 28575"/>
                <a:gd name="connsiteY2" fmla="*/ 14288 h 28575"/>
                <a:gd name="connsiteX3" fmla="*/ 14288 w 28575"/>
                <a:gd name="connsiteY3" fmla="*/ 0 h 28575"/>
                <a:gd name="connsiteX4" fmla="*/ 28575 w 28575"/>
                <a:gd name="connsiteY4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8575" y="14288"/>
                  </a:moveTo>
                  <a:cubicBezTo>
                    <a:pt x="28575" y="22178"/>
                    <a:pt x="22178" y="28575"/>
                    <a:pt x="14288" y="28575"/>
                  </a:cubicBezTo>
                  <a:cubicBezTo>
                    <a:pt x="6397" y="28575"/>
                    <a:pt x="0" y="22178"/>
                    <a:pt x="0" y="14288"/>
                  </a:cubicBezTo>
                  <a:cubicBezTo>
                    <a:pt x="0" y="6397"/>
                    <a:pt x="6397" y="0"/>
                    <a:pt x="14288" y="0"/>
                  </a:cubicBezTo>
                  <a:cubicBezTo>
                    <a:pt x="22178" y="0"/>
                    <a:pt x="28575" y="6397"/>
                    <a:pt x="28575" y="14288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76" name="Freeform: Shape 2375">
              <a:extLst>
                <a:ext uri="{FF2B5EF4-FFF2-40B4-BE49-F238E27FC236}">
                  <a16:creationId xmlns:a16="http://schemas.microsoft.com/office/drawing/2014/main" id="{BD6E4240-2ED4-4943-B9D4-62ED55A5762F}"/>
                </a:ext>
              </a:extLst>
            </p:cNvPr>
            <p:cNvSpPr/>
            <p:nvPr/>
          </p:nvSpPr>
          <p:spPr>
            <a:xfrm>
              <a:off x="5446014" y="510886"/>
              <a:ext cx="152400" cy="104775"/>
            </a:xfrm>
            <a:custGeom>
              <a:avLst/>
              <a:gdLst>
                <a:gd name="connsiteX0" fmla="*/ 152400 w 152400"/>
                <a:gd name="connsiteY0" fmla="*/ 47625 h 104775"/>
                <a:gd name="connsiteX1" fmla="*/ 104775 w 152400"/>
                <a:gd name="connsiteY1" fmla="*/ 0 h 104775"/>
                <a:gd name="connsiteX2" fmla="*/ 0 w 152400"/>
                <a:gd name="connsiteY2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104775">
                  <a:moveTo>
                    <a:pt x="152400" y="47625"/>
                  </a:moveTo>
                  <a:lnTo>
                    <a:pt x="104775" y="0"/>
                  </a:lnTo>
                  <a:lnTo>
                    <a:pt x="0" y="10477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77" name="Graphic 1845">
            <a:extLst>
              <a:ext uri="{FF2B5EF4-FFF2-40B4-BE49-F238E27FC236}">
                <a16:creationId xmlns:a16="http://schemas.microsoft.com/office/drawing/2014/main" id="{B903CA44-8EA1-408C-AFA6-25F053F58725}"/>
              </a:ext>
            </a:extLst>
          </p:cNvPr>
          <p:cNvGrpSpPr/>
          <p:nvPr/>
        </p:nvGrpSpPr>
        <p:grpSpPr>
          <a:xfrm>
            <a:off x="9349307" y="1071995"/>
            <a:ext cx="228600" cy="228600"/>
            <a:chOff x="5398389" y="1059872"/>
            <a:chExt cx="228600" cy="228600"/>
          </a:xfrm>
        </p:grpSpPr>
        <p:sp>
          <p:nvSpPr>
            <p:cNvPr id="2378" name="Freeform: Shape 2377">
              <a:extLst>
                <a:ext uri="{FF2B5EF4-FFF2-40B4-BE49-F238E27FC236}">
                  <a16:creationId xmlns:a16="http://schemas.microsoft.com/office/drawing/2014/main" id="{A68F8B27-5EF2-472A-B1FB-C6E776AFA3EA}"/>
                </a:ext>
              </a:extLst>
            </p:cNvPr>
            <p:cNvSpPr/>
            <p:nvPr/>
          </p:nvSpPr>
          <p:spPr>
            <a:xfrm>
              <a:off x="5417439" y="1174172"/>
              <a:ext cx="190500" cy="28575"/>
            </a:xfrm>
            <a:custGeom>
              <a:avLst/>
              <a:gdLst>
                <a:gd name="connsiteX0" fmla="*/ 190500 w 190500"/>
                <a:gd name="connsiteY0" fmla="*/ 0 h 28575"/>
                <a:gd name="connsiteX1" fmla="*/ 133350 w 190500"/>
                <a:gd name="connsiteY1" fmla="*/ 0 h 28575"/>
                <a:gd name="connsiteX2" fmla="*/ 114300 w 190500"/>
                <a:gd name="connsiteY2" fmla="*/ 28575 h 28575"/>
                <a:gd name="connsiteX3" fmla="*/ 76200 w 190500"/>
                <a:gd name="connsiteY3" fmla="*/ 28575 h 28575"/>
                <a:gd name="connsiteX4" fmla="*/ 57150 w 190500"/>
                <a:gd name="connsiteY4" fmla="*/ 0 h 28575"/>
                <a:gd name="connsiteX5" fmla="*/ 0 w 190500"/>
                <a:gd name="connsiteY5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0" h="28575">
                  <a:moveTo>
                    <a:pt x="190500" y="0"/>
                  </a:moveTo>
                  <a:lnTo>
                    <a:pt x="133350" y="0"/>
                  </a:lnTo>
                  <a:lnTo>
                    <a:pt x="114300" y="28575"/>
                  </a:lnTo>
                  <a:lnTo>
                    <a:pt x="76200" y="28575"/>
                  </a:lnTo>
                  <a:lnTo>
                    <a:pt x="57150" y="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79" name="Freeform: Shape 2378">
              <a:extLst>
                <a:ext uri="{FF2B5EF4-FFF2-40B4-BE49-F238E27FC236}">
                  <a16:creationId xmlns:a16="http://schemas.microsoft.com/office/drawing/2014/main" id="{8EFE27EC-CA63-4149-8467-41FF12A1F0D1}"/>
                </a:ext>
              </a:extLst>
            </p:cNvPr>
            <p:cNvSpPr/>
            <p:nvPr/>
          </p:nvSpPr>
          <p:spPr>
            <a:xfrm>
              <a:off x="5417439" y="1097972"/>
              <a:ext cx="190500" cy="152400"/>
            </a:xfrm>
            <a:custGeom>
              <a:avLst/>
              <a:gdLst>
                <a:gd name="connsiteX0" fmla="*/ 32861 w 190500"/>
                <a:gd name="connsiteY0" fmla="*/ 10573 h 152400"/>
                <a:gd name="connsiteX1" fmla="*/ 0 w 190500"/>
                <a:gd name="connsiteY1" fmla="*/ 76200 h 152400"/>
                <a:gd name="connsiteX2" fmla="*/ 0 w 190500"/>
                <a:gd name="connsiteY2" fmla="*/ 133350 h 152400"/>
                <a:gd name="connsiteX3" fmla="*/ 19050 w 190500"/>
                <a:gd name="connsiteY3" fmla="*/ 152400 h 152400"/>
                <a:gd name="connsiteX4" fmla="*/ 171450 w 190500"/>
                <a:gd name="connsiteY4" fmla="*/ 152400 h 152400"/>
                <a:gd name="connsiteX5" fmla="*/ 190500 w 190500"/>
                <a:gd name="connsiteY5" fmla="*/ 133350 h 152400"/>
                <a:gd name="connsiteX6" fmla="*/ 190500 w 190500"/>
                <a:gd name="connsiteY6" fmla="*/ 76200 h 152400"/>
                <a:gd name="connsiteX7" fmla="*/ 157639 w 190500"/>
                <a:gd name="connsiteY7" fmla="*/ 10573 h 152400"/>
                <a:gd name="connsiteX8" fmla="*/ 140589 w 190500"/>
                <a:gd name="connsiteY8" fmla="*/ 0 h 152400"/>
                <a:gd name="connsiteX9" fmla="*/ 49911 w 190500"/>
                <a:gd name="connsiteY9" fmla="*/ 0 h 152400"/>
                <a:gd name="connsiteX10" fmla="*/ 32861 w 190500"/>
                <a:gd name="connsiteY10" fmla="*/ 10573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500" h="152400">
                  <a:moveTo>
                    <a:pt x="32861" y="10573"/>
                  </a:moveTo>
                  <a:lnTo>
                    <a:pt x="0" y="76200"/>
                  </a:lnTo>
                  <a:lnTo>
                    <a:pt x="0" y="133350"/>
                  </a:lnTo>
                  <a:cubicBezTo>
                    <a:pt x="0" y="143871"/>
                    <a:pt x="8529" y="152400"/>
                    <a:pt x="19050" y="152400"/>
                  </a:cubicBezTo>
                  <a:lnTo>
                    <a:pt x="171450" y="152400"/>
                  </a:lnTo>
                  <a:cubicBezTo>
                    <a:pt x="181971" y="152400"/>
                    <a:pt x="190500" y="143871"/>
                    <a:pt x="190500" y="133350"/>
                  </a:cubicBezTo>
                  <a:lnTo>
                    <a:pt x="190500" y="76200"/>
                  </a:lnTo>
                  <a:lnTo>
                    <a:pt x="157639" y="10573"/>
                  </a:lnTo>
                  <a:cubicBezTo>
                    <a:pt x="154422" y="4099"/>
                    <a:pt x="147818" y="4"/>
                    <a:pt x="140589" y="0"/>
                  </a:cubicBezTo>
                  <a:lnTo>
                    <a:pt x="49911" y="0"/>
                  </a:lnTo>
                  <a:cubicBezTo>
                    <a:pt x="42682" y="4"/>
                    <a:pt x="36078" y="4099"/>
                    <a:pt x="32861" y="1057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80" name="Graphic 1847">
            <a:extLst>
              <a:ext uri="{FF2B5EF4-FFF2-40B4-BE49-F238E27FC236}">
                <a16:creationId xmlns:a16="http://schemas.microsoft.com/office/drawing/2014/main" id="{43EDCC2F-D96B-46D9-887A-CC5EADFCCBA4}"/>
              </a:ext>
            </a:extLst>
          </p:cNvPr>
          <p:cNvGrpSpPr/>
          <p:nvPr/>
        </p:nvGrpSpPr>
        <p:grpSpPr>
          <a:xfrm>
            <a:off x="9349307" y="1698336"/>
            <a:ext cx="228600" cy="228600"/>
            <a:chOff x="5398389" y="1704108"/>
            <a:chExt cx="228600" cy="228600"/>
          </a:xfrm>
        </p:grpSpPr>
        <p:sp>
          <p:nvSpPr>
            <p:cNvPr id="2381" name="Freeform: Shape 2380">
              <a:extLst>
                <a:ext uri="{FF2B5EF4-FFF2-40B4-BE49-F238E27FC236}">
                  <a16:creationId xmlns:a16="http://schemas.microsoft.com/office/drawing/2014/main" id="{C539E881-8F47-466F-97C1-852344443EA7}"/>
                </a:ext>
              </a:extLst>
            </p:cNvPr>
            <p:cNvSpPr/>
            <p:nvPr/>
          </p:nvSpPr>
          <p:spPr>
            <a:xfrm>
              <a:off x="5417439" y="1723158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82" name="Freeform: Shape 2381">
              <a:extLst>
                <a:ext uri="{FF2B5EF4-FFF2-40B4-BE49-F238E27FC236}">
                  <a16:creationId xmlns:a16="http://schemas.microsoft.com/office/drawing/2014/main" id="{6E821B65-CDEB-43AD-8105-8BF79F1AAAF1}"/>
                </a:ext>
              </a:extLst>
            </p:cNvPr>
            <p:cNvSpPr/>
            <p:nvPr/>
          </p:nvSpPr>
          <p:spPr>
            <a:xfrm>
              <a:off x="5512689" y="1818408"/>
              <a:ext cx="9525" cy="38100"/>
            </a:xfrm>
            <a:custGeom>
              <a:avLst/>
              <a:gdLst>
                <a:gd name="connsiteX0" fmla="*/ 0 w 0"/>
                <a:gd name="connsiteY0" fmla="*/ 38100 h 38100"/>
                <a:gd name="connsiteX1" fmla="*/ 0 w 0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8100">
                  <a:moveTo>
                    <a:pt x="0" y="3810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83" name="Freeform: Shape 2382">
              <a:extLst>
                <a:ext uri="{FF2B5EF4-FFF2-40B4-BE49-F238E27FC236}">
                  <a16:creationId xmlns:a16="http://schemas.microsoft.com/office/drawing/2014/main" id="{A2D21776-5CE6-4CD2-A5D5-20CCD6E15544}"/>
                </a:ext>
              </a:extLst>
            </p:cNvPr>
            <p:cNvSpPr/>
            <p:nvPr/>
          </p:nvSpPr>
          <p:spPr>
            <a:xfrm>
              <a:off x="5512689" y="1780308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84" name="Graphic 1849">
            <a:extLst>
              <a:ext uri="{FF2B5EF4-FFF2-40B4-BE49-F238E27FC236}">
                <a16:creationId xmlns:a16="http://schemas.microsoft.com/office/drawing/2014/main" id="{956F7C13-347B-46B0-B312-A1894284DBE3}"/>
              </a:ext>
            </a:extLst>
          </p:cNvPr>
          <p:cNvGrpSpPr/>
          <p:nvPr/>
        </p:nvGrpSpPr>
        <p:grpSpPr>
          <a:xfrm>
            <a:off x="9349307" y="2338243"/>
            <a:ext cx="228600" cy="228600"/>
            <a:chOff x="5398389" y="2348344"/>
            <a:chExt cx="228600" cy="228600"/>
          </a:xfrm>
        </p:grpSpPr>
        <p:sp>
          <p:nvSpPr>
            <p:cNvPr id="2385" name="Freeform: Shape 2384">
              <a:extLst>
                <a:ext uri="{FF2B5EF4-FFF2-40B4-BE49-F238E27FC236}">
                  <a16:creationId xmlns:a16="http://schemas.microsoft.com/office/drawing/2014/main" id="{E812DBB2-1E60-4F15-B6F6-D440D4DF03D1}"/>
                </a:ext>
              </a:extLst>
            </p:cNvPr>
            <p:cNvSpPr/>
            <p:nvPr/>
          </p:nvSpPr>
          <p:spPr>
            <a:xfrm>
              <a:off x="5417439" y="2367394"/>
              <a:ext cx="190500" cy="190500"/>
            </a:xfrm>
            <a:custGeom>
              <a:avLst/>
              <a:gdLst>
                <a:gd name="connsiteX0" fmla="*/ 142875 w 190500"/>
                <a:gd name="connsiteY0" fmla="*/ 0 h 190500"/>
                <a:gd name="connsiteX1" fmla="*/ 190500 w 190500"/>
                <a:gd name="connsiteY1" fmla="*/ 47625 h 190500"/>
                <a:gd name="connsiteX2" fmla="*/ 190500 w 190500"/>
                <a:gd name="connsiteY2" fmla="*/ 142875 h 190500"/>
                <a:gd name="connsiteX3" fmla="*/ 142875 w 190500"/>
                <a:gd name="connsiteY3" fmla="*/ 190500 h 190500"/>
                <a:gd name="connsiteX4" fmla="*/ 47625 w 190500"/>
                <a:gd name="connsiteY4" fmla="*/ 190500 h 190500"/>
                <a:gd name="connsiteX5" fmla="*/ 0 w 190500"/>
                <a:gd name="connsiteY5" fmla="*/ 142875 h 190500"/>
                <a:gd name="connsiteX6" fmla="*/ 0 w 190500"/>
                <a:gd name="connsiteY6" fmla="*/ 47625 h 190500"/>
                <a:gd name="connsiteX7" fmla="*/ 47625 w 190500"/>
                <a:gd name="connsiteY7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90500">
                  <a:moveTo>
                    <a:pt x="142875" y="0"/>
                  </a:moveTo>
                  <a:cubicBezTo>
                    <a:pt x="169178" y="0"/>
                    <a:pt x="190500" y="21322"/>
                    <a:pt x="190500" y="47625"/>
                  </a:cubicBezTo>
                  <a:lnTo>
                    <a:pt x="190500" y="142875"/>
                  </a:lnTo>
                  <a:cubicBezTo>
                    <a:pt x="190500" y="169178"/>
                    <a:pt x="169178" y="190500"/>
                    <a:pt x="142875" y="190500"/>
                  </a:cubicBezTo>
                  <a:lnTo>
                    <a:pt x="47625" y="190500"/>
                  </a:lnTo>
                  <a:cubicBezTo>
                    <a:pt x="21322" y="190500"/>
                    <a:pt x="0" y="169178"/>
                    <a:pt x="0" y="142875"/>
                  </a:cubicBezTo>
                  <a:lnTo>
                    <a:pt x="0" y="47625"/>
                  </a:lnTo>
                  <a:cubicBezTo>
                    <a:pt x="0" y="21322"/>
                    <a:pt x="21322" y="0"/>
                    <a:pt x="47625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86" name="Freeform: Shape 2385">
              <a:extLst>
                <a:ext uri="{FF2B5EF4-FFF2-40B4-BE49-F238E27FC236}">
                  <a16:creationId xmlns:a16="http://schemas.microsoft.com/office/drawing/2014/main" id="{CF78A1B7-C850-44CA-8394-59A61CCAE8F2}"/>
                </a:ext>
              </a:extLst>
            </p:cNvPr>
            <p:cNvSpPr/>
            <p:nvPr/>
          </p:nvSpPr>
          <p:spPr>
            <a:xfrm>
              <a:off x="5474996" y="2424132"/>
              <a:ext cx="76200" cy="76200"/>
            </a:xfrm>
            <a:custGeom>
              <a:avLst/>
              <a:gdLst>
                <a:gd name="connsiteX0" fmla="*/ 75793 w 76200"/>
                <a:gd name="connsiteY0" fmla="*/ 32511 h 76200"/>
                <a:gd name="connsiteX1" fmla="*/ 43694 w 76200"/>
                <a:gd name="connsiteY1" fmla="*/ 75788 h 76200"/>
                <a:gd name="connsiteX2" fmla="*/ 417 w 76200"/>
                <a:gd name="connsiteY2" fmla="*/ 43689 h 76200"/>
                <a:gd name="connsiteX3" fmla="*/ 32516 w 76200"/>
                <a:gd name="connsiteY3" fmla="*/ 412 h 76200"/>
                <a:gd name="connsiteX4" fmla="*/ 43694 w 76200"/>
                <a:gd name="connsiteY4" fmla="*/ 412 h 76200"/>
                <a:gd name="connsiteX5" fmla="*/ 75793 w 76200"/>
                <a:gd name="connsiteY5" fmla="*/ 3251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76200">
                  <a:moveTo>
                    <a:pt x="75793" y="32511"/>
                  </a:moveTo>
                  <a:cubicBezTo>
                    <a:pt x="78880" y="53326"/>
                    <a:pt x="64508" y="72701"/>
                    <a:pt x="43694" y="75788"/>
                  </a:cubicBezTo>
                  <a:cubicBezTo>
                    <a:pt x="22879" y="78874"/>
                    <a:pt x="3504" y="64503"/>
                    <a:pt x="417" y="43689"/>
                  </a:cubicBezTo>
                  <a:cubicBezTo>
                    <a:pt x="-2669" y="22874"/>
                    <a:pt x="11702" y="3499"/>
                    <a:pt x="32516" y="412"/>
                  </a:cubicBezTo>
                  <a:cubicBezTo>
                    <a:pt x="36222" y="-137"/>
                    <a:pt x="39988" y="-137"/>
                    <a:pt x="43694" y="412"/>
                  </a:cubicBezTo>
                  <a:cubicBezTo>
                    <a:pt x="60296" y="2874"/>
                    <a:pt x="73331" y="15910"/>
                    <a:pt x="75793" y="32511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87" name="Freeform: Shape 2386">
              <a:extLst>
                <a:ext uri="{FF2B5EF4-FFF2-40B4-BE49-F238E27FC236}">
                  <a16:creationId xmlns:a16="http://schemas.microsoft.com/office/drawing/2014/main" id="{F68546D0-E84F-4600-9E47-B84BD112E7DE}"/>
                </a:ext>
              </a:extLst>
            </p:cNvPr>
            <p:cNvSpPr/>
            <p:nvPr/>
          </p:nvSpPr>
          <p:spPr>
            <a:xfrm>
              <a:off x="5565077" y="2410257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88" name="Graphic 1851">
            <a:extLst>
              <a:ext uri="{FF2B5EF4-FFF2-40B4-BE49-F238E27FC236}">
                <a16:creationId xmlns:a16="http://schemas.microsoft.com/office/drawing/2014/main" id="{8102FCF2-F7F3-4C37-8414-9A072CD5F343}"/>
              </a:ext>
            </a:extLst>
          </p:cNvPr>
          <p:cNvGrpSpPr/>
          <p:nvPr/>
        </p:nvGrpSpPr>
        <p:grpSpPr>
          <a:xfrm>
            <a:off x="9349307" y="2971222"/>
            <a:ext cx="228600" cy="228600"/>
            <a:chOff x="5398389" y="2992580"/>
            <a:chExt cx="228600" cy="228600"/>
          </a:xfrm>
        </p:grpSpPr>
        <p:sp>
          <p:nvSpPr>
            <p:cNvPr id="2389" name="Freeform: Shape 2388">
              <a:extLst>
                <a:ext uri="{FF2B5EF4-FFF2-40B4-BE49-F238E27FC236}">
                  <a16:creationId xmlns:a16="http://schemas.microsoft.com/office/drawing/2014/main" id="{9A0006F3-856A-4316-A51A-59A3F12A0E7F}"/>
                </a:ext>
              </a:extLst>
            </p:cNvPr>
            <p:cNvSpPr/>
            <p:nvPr/>
          </p:nvSpPr>
          <p:spPr>
            <a:xfrm>
              <a:off x="5493639" y="3030680"/>
              <a:ext cx="85725" cy="9525"/>
            </a:xfrm>
            <a:custGeom>
              <a:avLst/>
              <a:gdLst>
                <a:gd name="connsiteX0" fmla="*/ 85725 w 85725"/>
                <a:gd name="connsiteY0" fmla="*/ 0 h 0"/>
                <a:gd name="connsiteX1" fmla="*/ 0 w 857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>
                  <a:moveTo>
                    <a:pt x="85725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90" name="Freeform: Shape 2389">
              <a:extLst>
                <a:ext uri="{FF2B5EF4-FFF2-40B4-BE49-F238E27FC236}">
                  <a16:creationId xmlns:a16="http://schemas.microsoft.com/office/drawing/2014/main" id="{358ABDB7-B3AF-44BF-A7D9-ADA9D5E877BF}"/>
                </a:ext>
              </a:extLst>
            </p:cNvPr>
            <p:cNvSpPr/>
            <p:nvPr/>
          </p:nvSpPr>
          <p:spPr>
            <a:xfrm>
              <a:off x="5446014" y="3183080"/>
              <a:ext cx="85725" cy="9525"/>
            </a:xfrm>
            <a:custGeom>
              <a:avLst/>
              <a:gdLst>
                <a:gd name="connsiteX0" fmla="*/ 85725 w 85725"/>
                <a:gd name="connsiteY0" fmla="*/ 0 h 0"/>
                <a:gd name="connsiteX1" fmla="*/ 0 w 857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>
                  <a:moveTo>
                    <a:pt x="85725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91" name="Freeform: Shape 2390">
              <a:extLst>
                <a:ext uri="{FF2B5EF4-FFF2-40B4-BE49-F238E27FC236}">
                  <a16:creationId xmlns:a16="http://schemas.microsoft.com/office/drawing/2014/main" id="{C3441057-B555-4886-ACB3-1F528230B693}"/>
                </a:ext>
              </a:extLst>
            </p:cNvPr>
            <p:cNvSpPr/>
            <p:nvPr/>
          </p:nvSpPr>
          <p:spPr>
            <a:xfrm>
              <a:off x="5484114" y="3030680"/>
              <a:ext cx="57150" cy="152400"/>
            </a:xfrm>
            <a:custGeom>
              <a:avLst/>
              <a:gdLst>
                <a:gd name="connsiteX0" fmla="*/ 57150 w 57150"/>
                <a:gd name="connsiteY0" fmla="*/ 0 h 152400"/>
                <a:gd name="connsiteX1" fmla="*/ 0 w 57150"/>
                <a:gd name="connsiteY1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152400">
                  <a:moveTo>
                    <a:pt x="57150" y="0"/>
                  </a:moveTo>
                  <a:lnTo>
                    <a:pt x="0" y="1524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92" name="Graphic 1853">
            <a:extLst>
              <a:ext uri="{FF2B5EF4-FFF2-40B4-BE49-F238E27FC236}">
                <a16:creationId xmlns:a16="http://schemas.microsoft.com/office/drawing/2014/main" id="{A558FD6B-38F6-42AC-82E9-5E56CA11E756}"/>
              </a:ext>
            </a:extLst>
          </p:cNvPr>
          <p:cNvGrpSpPr/>
          <p:nvPr/>
        </p:nvGrpSpPr>
        <p:grpSpPr>
          <a:xfrm>
            <a:off x="9349307" y="3629025"/>
            <a:ext cx="228600" cy="228600"/>
            <a:chOff x="5398389" y="3636816"/>
            <a:chExt cx="228600" cy="228600"/>
          </a:xfrm>
        </p:grpSpPr>
        <p:sp>
          <p:nvSpPr>
            <p:cNvPr id="2393" name="Freeform: Shape 2392">
              <a:extLst>
                <a:ext uri="{FF2B5EF4-FFF2-40B4-BE49-F238E27FC236}">
                  <a16:creationId xmlns:a16="http://schemas.microsoft.com/office/drawing/2014/main" id="{A84400BC-7D48-49BE-BD53-743E8D973557}"/>
                </a:ext>
              </a:extLst>
            </p:cNvPr>
            <p:cNvSpPr/>
            <p:nvPr/>
          </p:nvSpPr>
          <p:spPr>
            <a:xfrm>
              <a:off x="5436489" y="3722541"/>
              <a:ext cx="152400" cy="9525"/>
            </a:xfrm>
            <a:custGeom>
              <a:avLst/>
              <a:gdLst>
                <a:gd name="connsiteX0" fmla="*/ 0 w 152400"/>
                <a:gd name="connsiteY0" fmla="*/ 0 h 0"/>
                <a:gd name="connsiteX1" fmla="*/ 152400 w 1524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94" name="Freeform: Shape 2393">
              <a:extLst>
                <a:ext uri="{FF2B5EF4-FFF2-40B4-BE49-F238E27FC236}">
                  <a16:creationId xmlns:a16="http://schemas.microsoft.com/office/drawing/2014/main" id="{6FB6F956-597F-48F2-A074-E006F70A3D85}"/>
                </a:ext>
              </a:extLst>
            </p:cNvPr>
            <p:cNvSpPr/>
            <p:nvPr/>
          </p:nvSpPr>
          <p:spPr>
            <a:xfrm>
              <a:off x="5436489" y="3779691"/>
              <a:ext cx="152400" cy="9525"/>
            </a:xfrm>
            <a:custGeom>
              <a:avLst/>
              <a:gdLst>
                <a:gd name="connsiteX0" fmla="*/ 0 w 152400"/>
                <a:gd name="connsiteY0" fmla="*/ 0 h 0"/>
                <a:gd name="connsiteX1" fmla="*/ 152400 w 1524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95" name="Freeform: Shape 2394">
              <a:extLst>
                <a:ext uri="{FF2B5EF4-FFF2-40B4-BE49-F238E27FC236}">
                  <a16:creationId xmlns:a16="http://schemas.microsoft.com/office/drawing/2014/main" id="{1D1246C2-24A1-41C1-A8EE-3CE3F9AC0894}"/>
                </a:ext>
              </a:extLst>
            </p:cNvPr>
            <p:cNvSpPr/>
            <p:nvPr/>
          </p:nvSpPr>
          <p:spPr>
            <a:xfrm>
              <a:off x="5474589" y="3665391"/>
              <a:ext cx="19050" cy="171450"/>
            </a:xfrm>
            <a:custGeom>
              <a:avLst/>
              <a:gdLst>
                <a:gd name="connsiteX0" fmla="*/ 19050 w 19050"/>
                <a:gd name="connsiteY0" fmla="*/ 0 h 171450"/>
                <a:gd name="connsiteX1" fmla="*/ 0 w 19050"/>
                <a:gd name="connsiteY1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71450">
                  <a:moveTo>
                    <a:pt x="19050" y="0"/>
                  </a:moveTo>
                  <a:lnTo>
                    <a:pt x="0" y="1714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96" name="Freeform: Shape 2395">
              <a:extLst>
                <a:ext uri="{FF2B5EF4-FFF2-40B4-BE49-F238E27FC236}">
                  <a16:creationId xmlns:a16="http://schemas.microsoft.com/office/drawing/2014/main" id="{97DC81BC-6CDE-48FF-A34A-A651C9FA16E0}"/>
                </a:ext>
              </a:extLst>
            </p:cNvPr>
            <p:cNvSpPr/>
            <p:nvPr/>
          </p:nvSpPr>
          <p:spPr>
            <a:xfrm>
              <a:off x="5531739" y="3665391"/>
              <a:ext cx="19050" cy="171450"/>
            </a:xfrm>
            <a:custGeom>
              <a:avLst/>
              <a:gdLst>
                <a:gd name="connsiteX0" fmla="*/ 19050 w 19050"/>
                <a:gd name="connsiteY0" fmla="*/ 0 h 171450"/>
                <a:gd name="connsiteX1" fmla="*/ 0 w 19050"/>
                <a:gd name="connsiteY1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71450">
                  <a:moveTo>
                    <a:pt x="19050" y="0"/>
                  </a:moveTo>
                  <a:lnTo>
                    <a:pt x="0" y="1714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97" name="Graphic 1855">
            <a:extLst>
              <a:ext uri="{FF2B5EF4-FFF2-40B4-BE49-F238E27FC236}">
                <a16:creationId xmlns:a16="http://schemas.microsoft.com/office/drawing/2014/main" id="{AB3BBDC1-2D52-4D8C-AE16-4FEC56A3BF82}"/>
              </a:ext>
            </a:extLst>
          </p:cNvPr>
          <p:cNvGrpSpPr/>
          <p:nvPr/>
        </p:nvGrpSpPr>
        <p:grpSpPr>
          <a:xfrm>
            <a:off x="9349307" y="4286685"/>
            <a:ext cx="228600" cy="228600"/>
            <a:chOff x="5398389" y="4281052"/>
            <a:chExt cx="228600" cy="228600"/>
          </a:xfrm>
        </p:grpSpPr>
        <p:sp>
          <p:nvSpPr>
            <p:cNvPr id="2398" name="Freeform: Shape 2397">
              <a:extLst>
                <a:ext uri="{FF2B5EF4-FFF2-40B4-BE49-F238E27FC236}">
                  <a16:creationId xmlns:a16="http://schemas.microsoft.com/office/drawing/2014/main" id="{C7998529-0B31-461F-853E-8FD0BEEDBDD6}"/>
                </a:ext>
              </a:extLst>
            </p:cNvPr>
            <p:cNvSpPr/>
            <p:nvPr/>
          </p:nvSpPr>
          <p:spPr>
            <a:xfrm>
              <a:off x="5426964" y="4309627"/>
              <a:ext cx="171450" cy="142875"/>
            </a:xfrm>
            <a:custGeom>
              <a:avLst/>
              <a:gdLst>
                <a:gd name="connsiteX0" fmla="*/ 0 w 171450"/>
                <a:gd name="connsiteY0" fmla="*/ 142875 h 142875"/>
                <a:gd name="connsiteX1" fmla="*/ 0 w 171450"/>
                <a:gd name="connsiteY1" fmla="*/ 85725 h 142875"/>
                <a:gd name="connsiteX2" fmla="*/ 85725 w 171450"/>
                <a:gd name="connsiteY2" fmla="*/ 0 h 142875"/>
                <a:gd name="connsiteX3" fmla="*/ 171450 w 171450"/>
                <a:gd name="connsiteY3" fmla="*/ 85725 h 142875"/>
                <a:gd name="connsiteX4" fmla="*/ 171450 w 171450"/>
                <a:gd name="connsiteY4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42875">
                  <a:moveTo>
                    <a:pt x="0" y="142875"/>
                  </a:moveTo>
                  <a:lnTo>
                    <a:pt x="0" y="85725"/>
                  </a:ln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lnTo>
                    <a:pt x="171450" y="14287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99" name="Freeform: Shape 2398">
              <a:extLst>
                <a:ext uri="{FF2B5EF4-FFF2-40B4-BE49-F238E27FC236}">
                  <a16:creationId xmlns:a16="http://schemas.microsoft.com/office/drawing/2014/main" id="{FA94BB6F-FDE4-4A10-91F2-559D887D1444}"/>
                </a:ext>
              </a:extLst>
            </p:cNvPr>
            <p:cNvSpPr/>
            <p:nvPr/>
          </p:nvSpPr>
          <p:spPr>
            <a:xfrm>
              <a:off x="5426964" y="4414402"/>
              <a:ext cx="171450" cy="66675"/>
            </a:xfrm>
            <a:custGeom>
              <a:avLst/>
              <a:gdLst>
                <a:gd name="connsiteX0" fmla="*/ 171450 w 171450"/>
                <a:gd name="connsiteY0" fmla="*/ 47625 h 66675"/>
                <a:gd name="connsiteX1" fmla="*/ 152400 w 171450"/>
                <a:gd name="connsiteY1" fmla="*/ 66675 h 66675"/>
                <a:gd name="connsiteX2" fmla="*/ 142875 w 171450"/>
                <a:gd name="connsiteY2" fmla="*/ 66675 h 66675"/>
                <a:gd name="connsiteX3" fmla="*/ 123825 w 171450"/>
                <a:gd name="connsiteY3" fmla="*/ 47625 h 66675"/>
                <a:gd name="connsiteX4" fmla="*/ 123825 w 171450"/>
                <a:gd name="connsiteY4" fmla="*/ 19050 h 66675"/>
                <a:gd name="connsiteX5" fmla="*/ 142875 w 171450"/>
                <a:gd name="connsiteY5" fmla="*/ 0 h 66675"/>
                <a:gd name="connsiteX6" fmla="*/ 171450 w 171450"/>
                <a:gd name="connsiteY6" fmla="*/ 0 h 66675"/>
                <a:gd name="connsiteX7" fmla="*/ 0 w 171450"/>
                <a:gd name="connsiteY7" fmla="*/ 47625 h 66675"/>
                <a:gd name="connsiteX8" fmla="*/ 19050 w 171450"/>
                <a:gd name="connsiteY8" fmla="*/ 66675 h 66675"/>
                <a:gd name="connsiteX9" fmla="*/ 28575 w 171450"/>
                <a:gd name="connsiteY9" fmla="*/ 66675 h 66675"/>
                <a:gd name="connsiteX10" fmla="*/ 47625 w 171450"/>
                <a:gd name="connsiteY10" fmla="*/ 47625 h 66675"/>
                <a:gd name="connsiteX11" fmla="*/ 47625 w 171450"/>
                <a:gd name="connsiteY11" fmla="*/ 19050 h 66675"/>
                <a:gd name="connsiteX12" fmla="*/ 28575 w 171450"/>
                <a:gd name="connsiteY12" fmla="*/ 0 h 66675"/>
                <a:gd name="connsiteX13" fmla="*/ 0 w 171450"/>
                <a:gd name="connsiteY13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450" h="66675">
                  <a:moveTo>
                    <a:pt x="171450" y="47625"/>
                  </a:moveTo>
                  <a:cubicBezTo>
                    <a:pt x="171450" y="58146"/>
                    <a:pt x="162921" y="66675"/>
                    <a:pt x="152400" y="66675"/>
                  </a:cubicBezTo>
                  <a:lnTo>
                    <a:pt x="142875" y="66675"/>
                  </a:lnTo>
                  <a:cubicBezTo>
                    <a:pt x="132354" y="66675"/>
                    <a:pt x="123825" y="58146"/>
                    <a:pt x="123825" y="47625"/>
                  </a:cubicBezTo>
                  <a:lnTo>
                    <a:pt x="123825" y="19050"/>
                  </a:lnTo>
                  <a:cubicBezTo>
                    <a:pt x="123825" y="8529"/>
                    <a:pt x="132354" y="0"/>
                    <a:pt x="142875" y="0"/>
                  </a:cubicBezTo>
                  <a:lnTo>
                    <a:pt x="171450" y="0"/>
                  </a:lnTo>
                  <a:close/>
                  <a:moveTo>
                    <a:pt x="0" y="47625"/>
                  </a:moveTo>
                  <a:cubicBezTo>
                    <a:pt x="0" y="58146"/>
                    <a:pt x="8529" y="66675"/>
                    <a:pt x="19050" y="66675"/>
                  </a:cubicBezTo>
                  <a:lnTo>
                    <a:pt x="28575" y="66675"/>
                  </a:lnTo>
                  <a:cubicBezTo>
                    <a:pt x="39096" y="66675"/>
                    <a:pt x="47625" y="58146"/>
                    <a:pt x="47625" y="47625"/>
                  </a:cubicBezTo>
                  <a:lnTo>
                    <a:pt x="47625" y="19050"/>
                  </a:lnTo>
                  <a:cubicBezTo>
                    <a:pt x="47625" y="8529"/>
                    <a:pt x="39096" y="0"/>
                    <a:pt x="28575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401" name="Graphic 1859">
            <a:extLst>
              <a:ext uri="{FF2B5EF4-FFF2-40B4-BE49-F238E27FC236}">
                <a16:creationId xmlns:a16="http://schemas.microsoft.com/office/drawing/2014/main" id="{BAF7A49B-6E5E-4CAC-80A9-1FB11FEC26FB}"/>
              </a:ext>
            </a:extLst>
          </p:cNvPr>
          <p:cNvGrpSpPr/>
          <p:nvPr/>
        </p:nvGrpSpPr>
        <p:grpSpPr>
          <a:xfrm>
            <a:off x="9349307" y="5627113"/>
            <a:ext cx="228600" cy="228600"/>
            <a:chOff x="5398389" y="5569524"/>
            <a:chExt cx="228600" cy="228600"/>
          </a:xfrm>
        </p:grpSpPr>
        <p:sp>
          <p:nvSpPr>
            <p:cNvPr id="2402" name="Freeform: Shape 2401">
              <a:extLst>
                <a:ext uri="{FF2B5EF4-FFF2-40B4-BE49-F238E27FC236}">
                  <a16:creationId xmlns:a16="http://schemas.microsoft.com/office/drawing/2014/main" id="{63EFF7EB-BF58-40ED-BA96-E0C8BF847ADD}"/>
                </a:ext>
              </a:extLst>
            </p:cNvPr>
            <p:cNvSpPr/>
            <p:nvPr/>
          </p:nvSpPr>
          <p:spPr>
            <a:xfrm>
              <a:off x="5417439" y="5588574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03" name="Freeform: Shape 2402">
              <a:extLst>
                <a:ext uri="{FF2B5EF4-FFF2-40B4-BE49-F238E27FC236}">
                  <a16:creationId xmlns:a16="http://schemas.microsoft.com/office/drawing/2014/main" id="{C905AC19-BEFB-41E3-8025-5A09EF5C2729}"/>
                </a:ext>
              </a:extLst>
            </p:cNvPr>
            <p:cNvSpPr/>
            <p:nvPr/>
          </p:nvSpPr>
          <p:spPr>
            <a:xfrm>
              <a:off x="5484971" y="5636149"/>
              <a:ext cx="47625" cy="57150"/>
            </a:xfrm>
            <a:custGeom>
              <a:avLst/>
              <a:gdLst>
                <a:gd name="connsiteX0" fmla="*/ 0 w 47625"/>
                <a:gd name="connsiteY0" fmla="*/ 19100 h 57150"/>
                <a:gd name="connsiteX1" fmla="*/ 36438 w 47625"/>
                <a:gd name="connsiteY1" fmla="*/ 1627 h 57150"/>
                <a:gd name="connsiteX2" fmla="*/ 55531 w 47625"/>
                <a:gd name="connsiteY2" fmla="*/ 28625 h 57150"/>
                <a:gd name="connsiteX3" fmla="*/ 26956 w 47625"/>
                <a:gd name="connsiteY3" fmla="*/ 5720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57150">
                  <a:moveTo>
                    <a:pt x="0" y="19100"/>
                  </a:moveTo>
                  <a:cubicBezTo>
                    <a:pt x="5237" y="4213"/>
                    <a:pt x="21551" y="-3610"/>
                    <a:pt x="36438" y="1627"/>
                  </a:cubicBezTo>
                  <a:cubicBezTo>
                    <a:pt x="47892" y="5656"/>
                    <a:pt x="55549" y="16484"/>
                    <a:pt x="55531" y="28625"/>
                  </a:cubicBezTo>
                  <a:cubicBezTo>
                    <a:pt x="55531" y="47675"/>
                    <a:pt x="26956" y="57200"/>
                    <a:pt x="26956" y="5720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04" name="Freeform: Shape 2403">
              <a:extLst>
                <a:ext uri="{FF2B5EF4-FFF2-40B4-BE49-F238E27FC236}">
                  <a16:creationId xmlns:a16="http://schemas.microsoft.com/office/drawing/2014/main" id="{3F506304-27E4-485F-A514-3ABA108C281B}"/>
                </a:ext>
              </a:extLst>
            </p:cNvPr>
            <p:cNvSpPr/>
            <p:nvPr/>
          </p:nvSpPr>
          <p:spPr>
            <a:xfrm>
              <a:off x="5512689" y="5731449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886" name="Graphic 1884">
            <a:extLst>
              <a:ext uri="{FF2B5EF4-FFF2-40B4-BE49-F238E27FC236}">
                <a16:creationId xmlns:a16="http://schemas.microsoft.com/office/drawing/2014/main" id="{81631110-03C8-43E4-A240-A8CBD0018812}"/>
              </a:ext>
            </a:extLst>
          </p:cNvPr>
          <p:cNvGrpSpPr/>
          <p:nvPr/>
        </p:nvGrpSpPr>
        <p:grpSpPr>
          <a:xfrm>
            <a:off x="9965959" y="6231370"/>
            <a:ext cx="228600" cy="228600"/>
            <a:chOff x="5981700" y="3314700"/>
            <a:chExt cx="228600" cy="228600"/>
          </a:xfrm>
        </p:grpSpPr>
        <p:sp>
          <p:nvSpPr>
            <p:cNvPr id="1887" name="Freeform: Shape 1886">
              <a:extLst>
                <a:ext uri="{FF2B5EF4-FFF2-40B4-BE49-F238E27FC236}">
                  <a16:creationId xmlns:a16="http://schemas.microsoft.com/office/drawing/2014/main" id="{CB6040E3-8305-499B-AF0B-615C9D382A14}"/>
                </a:ext>
              </a:extLst>
            </p:cNvPr>
            <p:cNvSpPr/>
            <p:nvPr/>
          </p:nvSpPr>
          <p:spPr>
            <a:xfrm>
              <a:off x="6076950" y="3334383"/>
              <a:ext cx="104775" cy="114300"/>
            </a:xfrm>
            <a:custGeom>
              <a:avLst/>
              <a:gdLst>
                <a:gd name="connsiteX0" fmla="*/ 0 w 104775"/>
                <a:gd name="connsiteY0" fmla="*/ 104142 h 114300"/>
                <a:gd name="connsiteX1" fmla="*/ 66663 w 104775"/>
                <a:gd name="connsiteY1" fmla="*/ 113752 h 114300"/>
                <a:gd name="connsiteX2" fmla="*/ 71819 w 104775"/>
                <a:gd name="connsiteY2" fmla="*/ 109286 h 114300"/>
                <a:gd name="connsiteX3" fmla="*/ 100394 w 104775"/>
                <a:gd name="connsiteY3" fmla="*/ 80711 h 114300"/>
                <a:gd name="connsiteX4" fmla="*/ 99223 w 104775"/>
                <a:gd name="connsiteY4" fmla="*/ 13369 h 114300"/>
                <a:gd name="connsiteX5" fmla="*/ 33052 w 104775"/>
                <a:gd name="connsiteY5" fmla="*/ 13369 h 114300"/>
                <a:gd name="connsiteX6" fmla="*/ 16669 w 104775"/>
                <a:gd name="connsiteY6" fmla="*/ 2965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114300">
                  <a:moveTo>
                    <a:pt x="0" y="104142"/>
                  </a:moveTo>
                  <a:cubicBezTo>
                    <a:pt x="15755" y="125204"/>
                    <a:pt x="45601" y="129507"/>
                    <a:pt x="66663" y="113752"/>
                  </a:cubicBezTo>
                  <a:cubicBezTo>
                    <a:pt x="68486" y="112389"/>
                    <a:pt x="70209" y="110896"/>
                    <a:pt x="71819" y="109286"/>
                  </a:cubicBezTo>
                  <a:lnTo>
                    <a:pt x="100394" y="80711"/>
                  </a:lnTo>
                  <a:cubicBezTo>
                    <a:pt x="118666" y="61792"/>
                    <a:pt x="118142" y="31642"/>
                    <a:pt x="99223" y="13369"/>
                  </a:cubicBezTo>
                  <a:cubicBezTo>
                    <a:pt x="80767" y="-4456"/>
                    <a:pt x="51508" y="-4456"/>
                    <a:pt x="33052" y="13369"/>
                  </a:cubicBezTo>
                  <a:lnTo>
                    <a:pt x="16669" y="29657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888" name="Freeform: Shape 1887">
              <a:extLst>
                <a:ext uri="{FF2B5EF4-FFF2-40B4-BE49-F238E27FC236}">
                  <a16:creationId xmlns:a16="http://schemas.microsoft.com/office/drawing/2014/main" id="{74F582E2-4D47-4D50-AF4E-25840965558C}"/>
                </a:ext>
              </a:extLst>
            </p:cNvPr>
            <p:cNvSpPr/>
            <p:nvPr/>
          </p:nvSpPr>
          <p:spPr>
            <a:xfrm>
              <a:off x="6001288" y="3400374"/>
              <a:ext cx="104775" cy="114300"/>
            </a:xfrm>
            <a:custGeom>
              <a:avLst/>
              <a:gdLst>
                <a:gd name="connsiteX0" fmla="*/ 113762 w 104775"/>
                <a:gd name="connsiteY0" fmla="*/ 19101 h 114300"/>
                <a:gd name="connsiteX1" fmla="*/ 47100 w 104775"/>
                <a:gd name="connsiteY1" fmla="*/ 9491 h 114300"/>
                <a:gd name="connsiteX2" fmla="*/ 41944 w 104775"/>
                <a:gd name="connsiteY2" fmla="*/ 13958 h 114300"/>
                <a:gd name="connsiteX3" fmla="*/ 13369 w 104775"/>
                <a:gd name="connsiteY3" fmla="*/ 42533 h 114300"/>
                <a:gd name="connsiteX4" fmla="*/ 14539 w 104775"/>
                <a:gd name="connsiteY4" fmla="*/ 109875 h 114300"/>
                <a:gd name="connsiteX5" fmla="*/ 80711 w 104775"/>
                <a:gd name="connsiteY5" fmla="*/ 109875 h 114300"/>
                <a:gd name="connsiteX6" fmla="*/ 96998 w 104775"/>
                <a:gd name="connsiteY6" fmla="*/ 9358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114300">
                  <a:moveTo>
                    <a:pt x="113762" y="19101"/>
                  </a:moveTo>
                  <a:cubicBezTo>
                    <a:pt x="98008" y="-1961"/>
                    <a:pt x="68162" y="-6263"/>
                    <a:pt x="47100" y="9491"/>
                  </a:cubicBezTo>
                  <a:cubicBezTo>
                    <a:pt x="45277" y="10855"/>
                    <a:pt x="43554" y="12348"/>
                    <a:pt x="41944" y="13958"/>
                  </a:cubicBezTo>
                  <a:lnTo>
                    <a:pt x="13369" y="42533"/>
                  </a:lnTo>
                  <a:cubicBezTo>
                    <a:pt x="-4904" y="61452"/>
                    <a:pt x="-4380" y="91602"/>
                    <a:pt x="14539" y="109875"/>
                  </a:cubicBezTo>
                  <a:cubicBezTo>
                    <a:pt x="32995" y="127700"/>
                    <a:pt x="62255" y="127700"/>
                    <a:pt x="80711" y="109875"/>
                  </a:cubicBezTo>
                  <a:lnTo>
                    <a:pt x="96998" y="93587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400" name="Graphic 1857">
            <a:extLst>
              <a:ext uri="{FF2B5EF4-FFF2-40B4-BE49-F238E27FC236}">
                <a16:creationId xmlns:a16="http://schemas.microsoft.com/office/drawing/2014/main" id="{5D72F472-DA7D-454D-8CD9-D9081B76E1DC}"/>
              </a:ext>
            </a:extLst>
          </p:cNvPr>
          <p:cNvSpPr/>
          <p:nvPr/>
        </p:nvSpPr>
        <p:spPr>
          <a:xfrm>
            <a:off x="9985009" y="4985474"/>
            <a:ext cx="190500" cy="171450"/>
          </a:xfrm>
          <a:custGeom>
            <a:avLst/>
            <a:gdLst>
              <a:gd name="connsiteX0" fmla="*/ 183750 w 190500"/>
              <a:gd name="connsiteY0" fmla="*/ 15353 h 171450"/>
              <a:gd name="connsiteX1" fmla="*/ 109662 w 190500"/>
              <a:gd name="connsiteY1" fmla="*/ 15335 h 171450"/>
              <a:gd name="connsiteX2" fmla="*/ 109645 w 190500"/>
              <a:gd name="connsiteY2" fmla="*/ 15353 h 171450"/>
              <a:gd name="connsiteX3" fmla="*/ 99549 w 190500"/>
              <a:gd name="connsiteY3" fmla="*/ 25449 h 171450"/>
              <a:gd name="connsiteX4" fmla="*/ 89452 w 190500"/>
              <a:gd name="connsiteY4" fmla="*/ 15353 h 171450"/>
              <a:gd name="connsiteX5" fmla="*/ 15348 w 190500"/>
              <a:gd name="connsiteY5" fmla="*/ 15353 h 171450"/>
              <a:gd name="connsiteX6" fmla="*/ 15348 w 190500"/>
              <a:gd name="connsiteY6" fmla="*/ 89457 h 171450"/>
              <a:gd name="connsiteX7" fmla="*/ 25444 w 190500"/>
              <a:gd name="connsiteY7" fmla="*/ 99554 h 171450"/>
              <a:gd name="connsiteX8" fmla="*/ 99549 w 190500"/>
              <a:gd name="connsiteY8" fmla="*/ 173658 h 171450"/>
              <a:gd name="connsiteX9" fmla="*/ 173653 w 190500"/>
              <a:gd name="connsiteY9" fmla="*/ 99554 h 171450"/>
              <a:gd name="connsiteX10" fmla="*/ 183750 w 190500"/>
              <a:gd name="connsiteY10" fmla="*/ 89457 h 171450"/>
              <a:gd name="connsiteX11" fmla="*/ 183767 w 190500"/>
              <a:gd name="connsiteY11" fmla="*/ 15370 h 171450"/>
              <a:gd name="connsiteX12" fmla="*/ 183750 w 190500"/>
              <a:gd name="connsiteY12" fmla="*/ 15353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500" h="171450">
                <a:moveTo>
                  <a:pt x="183750" y="15353"/>
                </a:moveTo>
                <a:cubicBezTo>
                  <a:pt x="163296" y="-5111"/>
                  <a:pt x="130126" y="-5118"/>
                  <a:pt x="109662" y="15335"/>
                </a:cubicBezTo>
                <a:cubicBezTo>
                  <a:pt x="109656" y="15341"/>
                  <a:pt x="109651" y="15347"/>
                  <a:pt x="109645" y="15353"/>
                </a:cubicBezTo>
                <a:lnTo>
                  <a:pt x="99549" y="25449"/>
                </a:lnTo>
                <a:lnTo>
                  <a:pt x="89452" y="15353"/>
                </a:lnTo>
                <a:cubicBezTo>
                  <a:pt x="68989" y="-5111"/>
                  <a:pt x="35811" y="-5111"/>
                  <a:pt x="15348" y="15353"/>
                </a:cubicBezTo>
                <a:cubicBezTo>
                  <a:pt x="-5116" y="35816"/>
                  <a:pt x="-5116" y="68994"/>
                  <a:pt x="15348" y="89457"/>
                </a:cubicBezTo>
                <a:lnTo>
                  <a:pt x="25444" y="99554"/>
                </a:lnTo>
                <a:lnTo>
                  <a:pt x="99549" y="173658"/>
                </a:lnTo>
                <a:lnTo>
                  <a:pt x="173653" y="99554"/>
                </a:lnTo>
                <a:lnTo>
                  <a:pt x="183750" y="89457"/>
                </a:lnTo>
                <a:cubicBezTo>
                  <a:pt x="204213" y="69003"/>
                  <a:pt x="204221" y="35833"/>
                  <a:pt x="183767" y="15370"/>
                </a:cubicBezTo>
                <a:cubicBezTo>
                  <a:pt x="183761" y="15364"/>
                  <a:pt x="183755" y="15358"/>
                  <a:pt x="183750" y="15353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405" name="Graphic 1866">
            <a:extLst>
              <a:ext uri="{FF2B5EF4-FFF2-40B4-BE49-F238E27FC236}">
                <a16:creationId xmlns:a16="http://schemas.microsoft.com/office/drawing/2014/main" id="{157E8D94-5A15-417C-8379-3DBD13CC22A9}"/>
              </a:ext>
            </a:extLst>
          </p:cNvPr>
          <p:cNvGrpSpPr/>
          <p:nvPr/>
        </p:nvGrpSpPr>
        <p:grpSpPr>
          <a:xfrm>
            <a:off x="9965959" y="424872"/>
            <a:ext cx="228600" cy="228600"/>
            <a:chOff x="5803900" y="415636"/>
            <a:chExt cx="228600" cy="228600"/>
          </a:xfrm>
        </p:grpSpPr>
        <p:sp>
          <p:nvSpPr>
            <p:cNvPr id="2406" name="Freeform: Shape 2405">
              <a:extLst>
                <a:ext uri="{FF2B5EF4-FFF2-40B4-BE49-F238E27FC236}">
                  <a16:creationId xmlns:a16="http://schemas.microsoft.com/office/drawing/2014/main" id="{6F6C6678-C4C0-45AE-97B1-9F64259174F6}"/>
                </a:ext>
              </a:extLst>
            </p:cNvPr>
            <p:cNvSpPr/>
            <p:nvPr/>
          </p:nvSpPr>
          <p:spPr>
            <a:xfrm>
              <a:off x="5813425" y="482311"/>
              <a:ext cx="209550" cy="95250"/>
            </a:xfrm>
            <a:custGeom>
              <a:avLst/>
              <a:gdLst>
                <a:gd name="connsiteX0" fmla="*/ 133350 w 209550"/>
                <a:gd name="connsiteY0" fmla="*/ 0 h 95250"/>
                <a:gd name="connsiteX1" fmla="*/ 161925 w 209550"/>
                <a:gd name="connsiteY1" fmla="*/ 0 h 95250"/>
                <a:gd name="connsiteX2" fmla="*/ 209550 w 209550"/>
                <a:gd name="connsiteY2" fmla="*/ 47625 h 95250"/>
                <a:gd name="connsiteX3" fmla="*/ 161925 w 209550"/>
                <a:gd name="connsiteY3" fmla="*/ 95250 h 95250"/>
                <a:gd name="connsiteX4" fmla="*/ 133350 w 209550"/>
                <a:gd name="connsiteY4" fmla="*/ 95250 h 95250"/>
                <a:gd name="connsiteX5" fmla="*/ 76200 w 209550"/>
                <a:gd name="connsiteY5" fmla="*/ 95250 h 95250"/>
                <a:gd name="connsiteX6" fmla="*/ 47625 w 209550"/>
                <a:gd name="connsiteY6" fmla="*/ 95250 h 95250"/>
                <a:gd name="connsiteX7" fmla="*/ 0 w 209550"/>
                <a:gd name="connsiteY7" fmla="*/ 47625 h 95250"/>
                <a:gd name="connsiteX8" fmla="*/ 47625 w 209550"/>
                <a:gd name="connsiteY8" fmla="*/ 0 h 95250"/>
                <a:gd name="connsiteX9" fmla="*/ 76200 w 209550"/>
                <a:gd name="connsiteY9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95250">
                  <a:moveTo>
                    <a:pt x="133350" y="0"/>
                  </a:moveTo>
                  <a:lnTo>
                    <a:pt x="161925" y="0"/>
                  </a:lnTo>
                  <a:cubicBezTo>
                    <a:pt x="188227" y="0"/>
                    <a:pt x="209550" y="21322"/>
                    <a:pt x="209550" y="47625"/>
                  </a:cubicBezTo>
                  <a:cubicBezTo>
                    <a:pt x="209550" y="73927"/>
                    <a:pt x="188227" y="95250"/>
                    <a:pt x="161925" y="95250"/>
                  </a:cubicBezTo>
                  <a:lnTo>
                    <a:pt x="133350" y="95250"/>
                  </a:lnTo>
                  <a:moveTo>
                    <a:pt x="76200" y="95250"/>
                  </a:moveTo>
                  <a:lnTo>
                    <a:pt x="47625" y="95250"/>
                  </a:lnTo>
                  <a:cubicBezTo>
                    <a:pt x="21322" y="95250"/>
                    <a:pt x="0" y="73927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lnTo>
                    <a:pt x="7620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07" name="Freeform: Shape 2406">
              <a:extLst>
                <a:ext uri="{FF2B5EF4-FFF2-40B4-BE49-F238E27FC236}">
                  <a16:creationId xmlns:a16="http://schemas.microsoft.com/office/drawing/2014/main" id="{C6DFA975-01D9-4228-A56E-8632436F2AD8}"/>
                </a:ext>
              </a:extLst>
            </p:cNvPr>
            <p:cNvSpPr/>
            <p:nvPr/>
          </p:nvSpPr>
          <p:spPr>
            <a:xfrm>
              <a:off x="5880100" y="529936"/>
              <a:ext cx="76200" cy="9525"/>
            </a:xfrm>
            <a:custGeom>
              <a:avLst/>
              <a:gdLst>
                <a:gd name="connsiteX0" fmla="*/ 0 w 76200"/>
                <a:gd name="connsiteY0" fmla="*/ 0 h 0"/>
                <a:gd name="connsiteX1" fmla="*/ 7620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408" name="Graphic 1868">
            <a:extLst>
              <a:ext uri="{FF2B5EF4-FFF2-40B4-BE49-F238E27FC236}">
                <a16:creationId xmlns:a16="http://schemas.microsoft.com/office/drawing/2014/main" id="{F083E003-3B1B-4BF0-BAB0-3524BDFC1A65}"/>
              </a:ext>
            </a:extLst>
          </p:cNvPr>
          <p:cNvGrpSpPr/>
          <p:nvPr/>
        </p:nvGrpSpPr>
        <p:grpSpPr>
          <a:xfrm>
            <a:off x="9965959" y="1071995"/>
            <a:ext cx="228600" cy="228600"/>
            <a:chOff x="5803900" y="1059872"/>
            <a:chExt cx="228600" cy="228600"/>
          </a:xfrm>
        </p:grpSpPr>
        <p:sp>
          <p:nvSpPr>
            <p:cNvPr id="2409" name="Freeform: Shape 2408">
              <a:extLst>
                <a:ext uri="{FF2B5EF4-FFF2-40B4-BE49-F238E27FC236}">
                  <a16:creationId xmlns:a16="http://schemas.microsoft.com/office/drawing/2014/main" id="{F11A48D0-82CE-4C9C-ACF0-5EB5C11952A8}"/>
                </a:ext>
              </a:extLst>
            </p:cNvPr>
            <p:cNvSpPr/>
            <p:nvPr/>
          </p:nvSpPr>
          <p:spPr>
            <a:xfrm>
              <a:off x="5899150" y="1136072"/>
              <a:ext cx="114300" cy="123825"/>
            </a:xfrm>
            <a:custGeom>
              <a:avLst/>
              <a:gdLst>
                <a:gd name="connsiteX0" fmla="*/ 57150 w 114300"/>
                <a:gd name="connsiteY0" fmla="*/ 0 h 123825"/>
                <a:gd name="connsiteX1" fmla="*/ 114300 w 114300"/>
                <a:gd name="connsiteY1" fmla="*/ 57150 h 123825"/>
                <a:gd name="connsiteX2" fmla="*/ 114300 w 114300"/>
                <a:gd name="connsiteY2" fmla="*/ 123825 h 123825"/>
                <a:gd name="connsiteX3" fmla="*/ 76200 w 114300"/>
                <a:gd name="connsiteY3" fmla="*/ 123825 h 123825"/>
                <a:gd name="connsiteX4" fmla="*/ 76200 w 114300"/>
                <a:gd name="connsiteY4" fmla="*/ 57150 h 123825"/>
                <a:gd name="connsiteX5" fmla="*/ 57150 w 114300"/>
                <a:gd name="connsiteY5" fmla="*/ 38100 h 123825"/>
                <a:gd name="connsiteX6" fmla="*/ 38100 w 114300"/>
                <a:gd name="connsiteY6" fmla="*/ 57150 h 123825"/>
                <a:gd name="connsiteX7" fmla="*/ 38100 w 114300"/>
                <a:gd name="connsiteY7" fmla="*/ 123825 h 123825"/>
                <a:gd name="connsiteX8" fmla="*/ 0 w 114300"/>
                <a:gd name="connsiteY8" fmla="*/ 123825 h 123825"/>
                <a:gd name="connsiteX9" fmla="*/ 0 w 114300"/>
                <a:gd name="connsiteY9" fmla="*/ 57150 h 123825"/>
                <a:gd name="connsiteX10" fmla="*/ 57150 w 114300"/>
                <a:gd name="connsiteY10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23825">
                  <a:moveTo>
                    <a:pt x="57150" y="0"/>
                  </a:moveTo>
                  <a:cubicBezTo>
                    <a:pt x="88713" y="0"/>
                    <a:pt x="114300" y="25587"/>
                    <a:pt x="114300" y="57150"/>
                  </a:cubicBezTo>
                  <a:lnTo>
                    <a:pt x="114300" y="123825"/>
                  </a:lnTo>
                  <a:lnTo>
                    <a:pt x="76200" y="123825"/>
                  </a:lnTo>
                  <a:lnTo>
                    <a:pt x="76200" y="57150"/>
                  </a:lnTo>
                  <a:cubicBezTo>
                    <a:pt x="76200" y="46629"/>
                    <a:pt x="67671" y="38100"/>
                    <a:pt x="57150" y="38100"/>
                  </a:cubicBezTo>
                  <a:cubicBezTo>
                    <a:pt x="46629" y="38100"/>
                    <a:pt x="38100" y="46629"/>
                    <a:pt x="38100" y="57150"/>
                  </a:cubicBezTo>
                  <a:lnTo>
                    <a:pt x="38100" y="123825"/>
                  </a:lnTo>
                  <a:lnTo>
                    <a:pt x="0" y="123825"/>
                  </a:lnTo>
                  <a:lnTo>
                    <a:pt x="0" y="57150"/>
                  </a:lnTo>
                  <a:cubicBezTo>
                    <a:pt x="0" y="25587"/>
                    <a:pt x="25587" y="0"/>
                    <a:pt x="571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10" name="Freeform: Shape 2409">
              <a:extLst>
                <a:ext uri="{FF2B5EF4-FFF2-40B4-BE49-F238E27FC236}">
                  <a16:creationId xmlns:a16="http://schemas.microsoft.com/office/drawing/2014/main" id="{CFF62C05-84E2-4A46-97F8-8C80AB6E39D4}"/>
                </a:ext>
              </a:extLst>
            </p:cNvPr>
            <p:cNvSpPr/>
            <p:nvPr/>
          </p:nvSpPr>
          <p:spPr>
            <a:xfrm>
              <a:off x="5822950" y="1145597"/>
              <a:ext cx="38100" cy="114300"/>
            </a:xfrm>
            <a:custGeom>
              <a:avLst/>
              <a:gdLst>
                <a:gd name="connsiteX0" fmla="*/ 0 w 38100"/>
                <a:gd name="connsiteY0" fmla="*/ 0 h 114300"/>
                <a:gd name="connsiteX1" fmla="*/ 38100 w 38100"/>
                <a:gd name="connsiteY1" fmla="*/ 0 h 114300"/>
                <a:gd name="connsiteX2" fmla="*/ 38100 w 38100"/>
                <a:gd name="connsiteY2" fmla="*/ 114300 h 114300"/>
                <a:gd name="connsiteX3" fmla="*/ 0 w 38100"/>
                <a:gd name="connsiteY3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14300">
                  <a:moveTo>
                    <a:pt x="0" y="0"/>
                  </a:moveTo>
                  <a:lnTo>
                    <a:pt x="38100" y="0"/>
                  </a:lnTo>
                  <a:lnTo>
                    <a:pt x="38100" y="114300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11" name="Freeform: Shape 2410">
              <a:extLst>
                <a:ext uri="{FF2B5EF4-FFF2-40B4-BE49-F238E27FC236}">
                  <a16:creationId xmlns:a16="http://schemas.microsoft.com/office/drawing/2014/main" id="{9ACB6DBE-6CFD-4771-8AE0-65675D19096F}"/>
                </a:ext>
              </a:extLst>
            </p:cNvPr>
            <p:cNvSpPr/>
            <p:nvPr/>
          </p:nvSpPr>
          <p:spPr>
            <a:xfrm>
              <a:off x="5822950" y="1078922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412" name="Graphic 1870">
            <a:extLst>
              <a:ext uri="{FF2B5EF4-FFF2-40B4-BE49-F238E27FC236}">
                <a16:creationId xmlns:a16="http://schemas.microsoft.com/office/drawing/2014/main" id="{B49480EF-8059-4FF4-9DD4-26BEFE9E7976}"/>
              </a:ext>
            </a:extLst>
          </p:cNvPr>
          <p:cNvGrpSpPr/>
          <p:nvPr/>
        </p:nvGrpSpPr>
        <p:grpSpPr>
          <a:xfrm>
            <a:off x="9965959" y="1698336"/>
            <a:ext cx="228600" cy="228600"/>
            <a:chOff x="5803900" y="1704108"/>
            <a:chExt cx="228600" cy="228600"/>
          </a:xfrm>
        </p:grpSpPr>
        <p:sp>
          <p:nvSpPr>
            <p:cNvPr id="2413" name="Freeform: Shape 2412">
              <a:extLst>
                <a:ext uri="{FF2B5EF4-FFF2-40B4-BE49-F238E27FC236}">
                  <a16:creationId xmlns:a16="http://schemas.microsoft.com/office/drawing/2014/main" id="{E04C9A73-9F7B-4780-A9F7-72BB1A5613DA}"/>
                </a:ext>
              </a:extLst>
            </p:cNvPr>
            <p:cNvSpPr/>
            <p:nvPr/>
          </p:nvSpPr>
          <p:spPr>
            <a:xfrm>
              <a:off x="5880100" y="1761258"/>
              <a:ext cx="123825" cy="9525"/>
            </a:xfrm>
            <a:custGeom>
              <a:avLst/>
              <a:gdLst>
                <a:gd name="connsiteX0" fmla="*/ 0 w 123825"/>
                <a:gd name="connsiteY0" fmla="*/ 0 h 0"/>
                <a:gd name="connsiteX1" fmla="*/ 123825 w 123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>
                  <a:moveTo>
                    <a:pt x="0" y="0"/>
                  </a:moveTo>
                  <a:lnTo>
                    <a:pt x="12382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14" name="Freeform: Shape 2413">
              <a:extLst>
                <a:ext uri="{FF2B5EF4-FFF2-40B4-BE49-F238E27FC236}">
                  <a16:creationId xmlns:a16="http://schemas.microsoft.com/office/drawing/2014/main" id="{96022CB8-C26F-4EA2-8279-D9F68D81ABF6}"/>
                </a:ext>
              </a:extLst>
            </p:cNvPr>
            <p:cNvSpPr/>
            <p:nvPr/>
          </p:nvSpPr>
          <p:spPr>
            <a:xfrm>
              <a:off x="5880100" y="1818408"/>
              <a:ext cx="123825" cy="9525"/>
            </a:xfrm>
            <a:custGeom>
              <a:avLst/>
              <a:gdLst>
                <a:gd name="connsiteX0" fmla="*/ 0 w 123825"/>
                <a:gd name="connsiteY0" fmla="*/ 0 h 0"/>
                <a:gd name="connsiteX1" fmla="*/ 123825 w 123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>
                  <a:moveTo>
                    <a:pt x="0" y="0"/>
                  </a:moveTo>
                  <a:lnTo>
                    <a:pt x="12382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15" name="Freeform: Shape 2414">
              <a:extLst>
                <a:ext uri="{FF2B5EF4-FFF2-40B4-BE49-F238E27FC236}">
                  <a16:creationId xmlns:a16="http://schemas.microsoft.com/office/drawing/2014/main" id="{0A31B550-0728-4078-8C45-235DC6574D51}"/>
                </a:ext>
              </a:extLst>
            </p:cNvPr>
            <p:cNvSpPr/>
            <p:nvPr/>
          </p:nvSpPr>
          <p:spPr>
            <a:xfrm>
              <a:off x="5880100" y="1875558"/>
              <a:ext cx="123825" cy="9525"/>
            </a:xfrm>
            <a:custGeom>
              <a:avLst/>
              <a:gdLst>
                <a:gd name="connsiteX0" fmla="*/ 0 w 123825"/>
                <a:gd name="connsiteY0" fmla="*/ 0 h 0"/>
                <a:gd name="connsiteX1" fmla="*/ 123825 w 123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>
                  <a:moveTo>
                    <a:pt x="0" y="0"/>
                  </a:moveTo>
                  <a:lnTo>
                    <a:pt x="12382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16" name="Freeform: Shape 2415">
              <a:extLst>
                <a:ext uri="{FF2B5EF4-FFF2-40B4-BE49-F238E27FC236}">
                  <a16:creationId xmlns:a16="http://schemas.microsoft.com/office/drawing/2014/main" id="{FBBDB33B-6337-4481-B136-D843461DBC71}"/>
                </a:ext>
              </a:extLst>
            </p:cNvPr>
            <p:cNvSpPr/>
            <p:nvPr/>
          </p:nvSpPr>
          <p:spPr>
            <a:xfrm>
              <a:off x="5832475" y="1761258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17" name="Freeform: Shape 2416">
              <a:extLst>
                <a:ext uri="{FF2B5EF4-FFF2-40B4-BE49-F238E27FC236}">
                  <a16:creationId xmlns:a16="http://schemas.microsoft.com/office/drawing/2014/main" id="{D8DC0446-06EF-47CE-9ECA-060585395D4B}"/>
                </a:ext>
              </a:extLst>
            </p:cNvPr>
            <p:cNvSpPr/>
            <p:nvPr/>
          </p:nvSpPr>
          <p:spPr>
            <a:xfrm>
              <a:off x="5832475" y="1818408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18" name="Freeform: Shape 2417">
              <a:extLst>
                <a:ext uri="{FF2B5EF4-FFF2-40B4-BE49-F238E27FC236}">
                  <a16:creationId xmlns:a16="http://schemas.microsoft.com/office/drawing/2014/main" id="{2AEBFF25-38BF-4C81-A07F-45472D779319}"/>
                </a:ext>
              </a:extLst>
            </p:cNvPr>
            <p:cNvSpPr/>
            <p:nvPr/>
          </p:nvSpPr>
          <p:spPr>
            <a:xfrm>
              <a:off x="5832475" y="1875558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419" name="Graphic 1872">
            <a:extLst>
              <a:ext uri="{FF2B5EF4-FFF2-40B4-BE49-F238E27FC236}">
                <a16:creationId xmlns:a16="http://schemas.microsoft.com/office/drawing/2014/main" id="{DF30219B-F1A6-4BA5-87AD-AD28347002DD}"/>
              </a:ext>
            </a:extLst>
          </p:cNvPr>
          <p:cNvGrpSpPr/>
          <p:nvPr/>
        </p:nvGrpSpPr>
        <p:grpSpPr>
          <a:xfrm>
            <a:off x="9965959" y="2338243"/>
            <a:ext cx="228600" cy="228600"/>
            <a:chOff x="5803900" y="2348344"/>
            <a:chExt cx="228600" cy="228600"/>
          </a:xfrm>
        </p:grpSpPr>
        <p:sp>
          <p:nvSpPr>
            <p:cNvPr id="2420" name="Freeform: Shape 2419">
              <a:extLst>
                <a:ext uri="{FF2B5EF4-FFF2-40B4-BE49-F238E27FC236}">
                  <a16:creationId xmlns:a16="http://schemas.microsoft.com/office/drawing/2014/main" id="{71ECD559-EE4A-468F-8B7F-6277CBAFDCC3}"/>
                </a:ext>
              </a:extLst>
            </p:cNvPr>
            <p:cNvSpPr/>
            <p:nvPr/>
          </p:nvSpPr>
          <p:spPr>
            <a:xfrm>
              <a:off x="5918200" y="2367394"/>
              <a:ext cx="9525" cy="38100"/>
            </a:xfrm>
            <a:custGeom>
              <a:avLst/>
              <a:gdLst>
                <a:gd name="connsiteX0" fmla="*/ 0 w 0"/>
                <a:gd name="connsiteY0" fmla="*/ 0 h 38100"/>
                <a:gd name="connsiteX1" fmla="*/ 0 w 0"/>
                <a:gd name="connsiteY1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21" name="Freeform: Shape 2420">
              <a:extLst>
                <a:ext uri="{FF2B5EF4-FFF2-40B4-BE49-F238E27FC236}">
                  <a16:creationId xmlns:a16="http://schemas.microsoft.com/office/drawing/2014/main" id="{5CFF31D6-9EF6-43E2-B972-7EC8476D78FC}"/>
                </a:ext>
              </a:extLst>
            </p:cNvPr>
            <p:cNvSpPr/>
            <p:nvPr/>
          </p:nvSpPr>
          <p:spPr>
            <a:xfrm>
              <a:off x="5918200" y="2519794"/>
              <a:ext cx="9525" cy="38100"/>
            </a:xfrm>
            <a:custGeom>
              <a:avLst/>
              <a:gdLst>
                <a:gd name="connsiteX0" fmla="*/ 0 w 0"/>
                <a:gd name="connsiteY0" fmla="*/ 0 h 38100"/>
                <a:gd name="connsiteX1" fmla="*/ 0 w 0"/>
                <a:gd name="connsiteY1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22" name="Freeform: Shape 2421">
              <a:extLst>
                <a:ext uri="{FF2B5EF4-FFF2-40B4-BE49-F238E27FC236}">
                  <a16:creationId xmlns:a16="http://schemas.microsoft.com/office/drawing/2014/main" id="{06264D2A-87AD-41BD-88F7-F0AB94916DBD}"/>
                </a:ext>
              </a:extLst>
            </p:cNvPr>
            <p:cNvSpPr/>
            <p:nvPr/>
          </p:nvSpPr>
          <p:spPr>
            <a:xfrm>
              <a:off x="5850858" y="2395302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26956 w 19050"/>
                <a:gd name="connsiteY1" fmla="*/ 2695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26956" y="26956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23" name="Freeform: Shape 2422">
              <a:extLst>
                <a:ext uri="{FF2B5EF4-FFF2-40B4-BE49-F238E27FC236}">
                  <a16:creationId xmlns:a16="http://schemas.microsoft.com/office/drawing/2014/main" id="{6A4D1B9A-C843-41E6-840C-3656977EF79C}"/>
                </a:ext>
              </a:extLst>
            </p:cNvPr>
            <p:cNvSpPr/>
            <p:nvPr/>
          </p:nvSpPr>
          <p:spPr>
            <a:xfrm>
              <a:off x="5958586" y="2503030"/>
              <a:ext cx="19050" cy="19050"/>
            </a:xfrm>
            <a:custGeom>
              <a:avLst/>
              <a:gdLst>
                <a:gd name="connsiteX0" fmla="*/ 0 w 19050"/>
                <a:gd name="connsiteY0" fmla="*/ 0 h 19050"/>
                <a:gd name="connsiteX1" fmla="*/ 26956 w 19050"/>
                <a:gd name="connsiteY1" fmla="*/ 2695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0" y="0"/>
                  </a:moveTo>
                  <a:lnTo>
                    <a:pt x="26956" y="26956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24" name="Freeform: Shape 2423">
              <a:extLst>
                <a:ext uri="{FF2B5EF4-FFF2-40B4-BE49-F238E27FC236}">
                  <a16:creationId xmlns:a16="http://schemas.microsoft.com/office/drawing/2014/main" id="{B8BB9B31-440F-4B40-98ED-18F391242F8D}"/>
                </a:ext>
              </a:extLst>
            </p:cNvPr>
            <p:cNvSpPr/>
            <p:nvPr/>
          </p:nvSpPr>
          <p:spPr>
            <a:xfrm>
              <a:off x="5822950" y="2462644"/>
              <a:ext cx="38100" cy="9525"/>
            </a:xfrm>
            <a:custGeom>
              <a:avLst/>
              <a:gdLst>
                <a:gd name="connsiteX0" fmla="*/ 0 w 38100"/>
                <a:gd name="connsiteY0" fmla="*/ 0 h 0"/>
                <a:gd name="connsiteX1" fmla="*/ 38100 w 381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25" name="Freeform: Shape 2424">
              <a:extLst>
                <a:ext uri="{FF2B5EF4-FFF2-40B4-BE49-F238E27FC236}">
                  <a16:creationId xmlns:a16="http://schemas.microsoft.com/office/drawing/2014/main" id="{9D838856-C3F9-4B6B-A548-08907E0C8703}"/>
                </a:ext>
              </a:extLst>
            </p:cNvPr>
            <p:cNvSpPr/>
            <p:nvPr/>
          </p:nvSpPr>
          <p:spPr>
            <a:xfrm>
              <a:off x="5975350" y="2462644"/>
              <a:ext cx="38100" cy="9525"/>
            </a:xfrm>
            <a:custGeom>
              <a:avLst/>
              <a:gdLst>
                <a:gd name="connsiteX0" fmla="*/ 0 w 38100"/>
                <a:gd name="connsiteY0" fmla="*/ 0 h 0"/>
                <a:gd name="connsiteX1" fmla="*/ 38100 w 381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26" name="Freeform: Shape 2425">
              <a:extLst>
                <a:ext uri="{FF2B5EF4-FFF2-40B4-BE49-F238E27FC236}">
                  <a16:creationId xmlns:a16="http://schemas.microsoft.com/office/drawing/2014/main" id="{E1113EB8-10A2-426D-AD26-F2935BE6D3B2}"/>
                </a:ext>
              </a:extLst>
            </p:cNvPr>
            <p:cNvSpPr/>
            <p:nvPr/>
          </p:nvSpPr>
          <p:spPr>
            <a:xfrm>
              <a:off x="5850858" y="2503030"/>
              <a:ext cx="19050" cy="19050"/>
            </a:xfrm>
            <a:custGeom>
              <a:avLst/>
              <a:gdLst>
                <a:gd name="connsiteX0" fmla="*/ 0 w 19050"/>
                <a:gd name="connsiteY0" fmla="*/ 26956 h 19050"/>
                <a:gd name="connsiteX1" fmla="*/ 26956 w 19050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0" y="26956"/>
                  </a:moveTo>
                  <a:lnTo>
                    <a:pt x="26956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27" name="Freeform: Shape 2426">
              <a:extLst>
                <a:ext uri="{FF2B5EF4-FFF2-40B4-BE49-F238E27FC236}">
                  <a16:creationId xmlns:a16="http://schemas.microsoft.com/office/drawing/2014/main" id="{71088A7E-C288-435E-8A1D-35FB3AFF1803}"/>
                </a:ext>
              </a:extLst>
            </p:cNvPr>
            <p:cNvSpPr/>
            <p:nvPr/>
          </p:nvSpPr>
          <p:spPr>
            <a:xfrm>
              <a:off x="5958586" y="2395302"/>
              <a:ext cx="19050" cy="19050"/>
            </a:xfrm>
            <a:custGeom>
              <a:avLst/>
              <a:gdLst>
                <a:gd name="connsiteX0" fmla="*/ 0 w 19050"/>
                <a:gd name="connsiteY0" fmla="*/ 26956 h 19050"/>
                <a:gd name="connsiteX1" fmla="*/ 26956 w 19050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0" y="26956"/>
                  </a:moveTo>
                  <a:lnTo>
                    <a:pt x="26956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428" name="Graphic 1874">
            <a:extLst>
              <a:ext uri="{FF2B5EF4-FFF2-40B4-BE49-F238E27FC236}">
                <a16:creationId xmlns:a16="http://schemas.microsoft.com/office/drawing/2014/main" id="{F7CDB778-CC53-4C41-87C2-F8BDA89360C9}"/>
              </a:ext>
            </a:extLst>
          </p:cNvPr>
          <p:cNvGrpSpPr/>
          <p:nvPr/>
        </p:nvGrpSpPr>
        <p:grpSpPr>
          <a:xfrm>
            <a:off x="9965959" y="2971222"/>
            <a:ext cx="228600" cy="228600"/>
            <a:chOff x="5803900" y="2992580"/>
            <a:chExt cx="228600" cy="228600"/>
          </a:xfrm>
        </p:grpSpPr>
        <p:sp>
          <p:nvSpPr>
            <p:cNvPr id="2429" name="Freeform: Shape 2428">
              <a:extLst>
                <a:ext uri="{FF2B5EF4-FFF2-40B4-BE49-F238E27FC236}">
                  <a16:creationId xmlns:a16="http://schemas.microsoft.com/office/drawing/2014/main" id="{59C4AD54-ED7F-4ED3-A37C-43F8C9B2B149}"/>
                </a:ext>
              </a:extLst>
            </p:cNvPr>
            <p:cNvSpPr/>
            <p:nvPr/>
          </p:nvSpPr>
          <p:spPr>
            <a:xfrm>
              <a:off x="5832475" y="3097355"/>
              <a:ext cx="171450" cy="104775"/>
            </a:xfrm>
            <a:custGeom>
              <a:avLst/>
              <a:gdLst>
                <a:gd name="connsiteX0" fmla="*/ 152400 w 171450"/>
                <a:gd name="connsiteY0" fmla="*/ 0 h 104775"/>
                <a:gd name="connsiteX1" fmla="*/ 171450 w 171450"/>
                <a:gd name="connsiteY1" fmla="*/ 19050 h 104775"/>
                <a:gd name="connsiteX2" fmla="*/ 171450 w 171450"/>
                <a:gd name="connsiteY2" fmla="*/ 85725 h 104775"/>
                <a:gd name="connsiteX3" fmla="*/ 152400 w 171450"/>
                <a:gd name="connsiteY3" fmla="*/ 104775 h 104775"/>
                <a:gd name="connsiteX4" fmla="*/ 19050 w 171450"/>
                <a:gd name="connsiteY4" fmla="*/ 104775 h 104775"/>
                <a:gd name="connsiteX5" fmla="*/ 0 w 171450"/>
                <a:gd name="connsiteY5" fmla="*/ 85725 h 104775"/>
                <a:gd name="connsiteX6" fmla="*/ 0 w 171450"/>
                <a:gd name="connsiteY6" fmla="*/ 19050 h 104775"/>
                <a:gd name="connsiteX7" fmla="*/ 19050 w 171450"/>
                <a:gd name="connsiteY7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04775">
                  <a:moveTo>
                    <a:pt x="152400" y="0"/>
                  </a:moveTo>
                  <a:cubicBezTo>
                    <a:pt x="162921" y="0"/>
                    <a:pt x="171450" y="8529"/>
                    <a:pt x="171450" y="19050"/>
                  </a:cubicBezTo>
                  <a:lnTo>
                    <a:pt x="171450" y="85725"/>
                  </a:lnTo>
                  <a:cubicBezTo>
                    <a:pt x="171450" y="96246"/>
                    <a:pt x="162921" y="104775"/>
                    <a:pt x="152400" y="104775"/>
                  </a:cubicBezTo>
                  <a:lnTo>
                    <a:pt x="19050" y="104775"/>
                  </a:lnTo>
                  <a:cubicBezTo>
                    <a:pt x="8529" y="104775"/>
                    <a:pt x="0" y="96246"/>
                    <a:pt x="0" y="857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30" name="Freeform: Shape 2429">
              <a:extLst>
                <a:ext uri="{FF2B5EF4-FFF2-40B4-BE49-F238E27FC236}">
                  <a16:creationId xmlns:a16="http://schemas.microsoft.com/office/drawing/2014/main" id="{5C9BCDEE-08D4-47D8-B9B4-CC557A54D519}"/>
                </a:ext>
              </a:extLst>
            </p:cNvPr>
            <p:cNvSpPr/>
            <p:nvPr/>
          </p:nvSpPr>
          <p:spPr>
            <a:xfrm>
              <a:off x="5870575" y="3011630"/>
              <a:ext cx="95250" cy="85725"/>
            </a:xfrm>
            <a:custGeom>
              <a:avLst/>
              <a:gdLst>
                <a:gd name="connsiteX0" fmla="*/ 0 w 95250"/>
                <a:gd name="connsiteY0" fmla="*/ 85725 h 85725"/>
                <a:gd name="connsiteX1" fmla="*/ 0 w 95250"/>
                <a:gd name="connsiteY1" fmla="*/ 47625 h 85725"/>
                <a:gd name="connsiteX2" fmla="*/ 47625 w 95250"/>
                <a:gd name="connsiteY2" fmla="*/ 0 h 85725"/>
                <a:gd name="connsiteX3" fmla="*/ 95250 w 95250"/>
                <a:gd name="connsiteY3" fmla="*/ 47625 h 85725"/>
                <a:gd name="connsiteX4" fmla="*/ 95250 w 95250"/>
                <a:gd name="connsiteY4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85725">
                  <a:moveTo>
                    <a:pt x="0" y="85725"/>
                  </a:moveTo>
                  <a:lnTo>
                    <a:pt x="0" y="47625"/>
                  </a:lnTo>
                  <a:cubicBezTo>
                    <a:pt x="0" y="21322"/>
                    <a:pt x="21322" y="0"/>
                    <a:pt x="47625" y="0"/>
                  </a:cubicBezTo>
                  <a:cubicBezTo>
                    <a:pt x="73927" y="0"/>
                    <a:pt x="95250" y="21322"/>
                    <a:pt x="95250" y="47625"/>
                  </a:cubicBezTo>
                  <a:lnTo>
                    <a:pt x="95250" y="857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431" name="Graphic 1876">
            <a:extLst>
              <a:ext uri="{FF2B5EF4-FFF2-40B4-BE49-F238E27FC236}">
                <a16:creationId xmlns:a16="http://schemas.microsoft.com/office/drawing/2014/main" id="{075F1639-2F27-408A-9280-A3C1019E56CA}"/>
              </a:ext>
            </a:extLst>
          </p:cNvPr>
          <p:cNvSpPr/>
          <p:nvPr/>
        </p:nvSpPr>
        <p:spPr>
          <a:xfrm>
            <a:off x="9989772" y="3652838"/>
            <a:ext cx="180975" cy="180975"/>
          </a:xfrm>
          <a:custGeom>
            <a:avLst/>
            <a:gdLst>
              <a:gd name="connsiteX0" fmla="*/ 180327 w 180975"/>
              <a:gd name="connsiteY0" fmla="*/ 0 h 180975"/>
              <a:gd name="connsiteX1" fmla="*/ 161277 w 180975"/>
              <a:gd name="connsiteY1" fmla="*/ 19050 h 180975"/>
              <a:gd name="connsiteX2" fmla="*/ 88791 w 180975"/>
              <a:gd name="connsiteY2" fmla="*/ 91535 h 180975"/>
              <a:gd name="connsiteX3" fmla="*/ 89288 w 180975"/>
              <a:gd name="connsiteY3" fmla="*/ 165621 h 180975"/>
              <a:gd name="connsiteX4" fmla="*/ 15202 w 180975"/>
              <a:gd name="connsiteY4" fmla="*/ 166117 h 180975"/>
              <a:gd name="connsiteX5" fmla="*/ 14706 w 180975"/>
              <a:gd name="connsiteY5" fmla="*/ 165621 h 180975"/>
              <a:gd name="connsiteX6" fmla="*/ 15993 w 180975"/>
              <a:gd name="connsiteY6" fmla="*/ 91545 h 180975"/>
              <a:gd name="connsiteX7" fmla="*/ 88782 w 180975"/>
              <a:gd name="connsiteY7" fmla="*/ 91545 h 180975"/>
              <a:gd name="connsiteX8" fmla="*/ 88791 w 180975"/>
              <a:gd name="connsiteY8" fmla="*/ 91535 h 180975"/>
              <a:gd name="connsiteX9" fmla="*/ 127939 w 180975"/>
              <a:gd name="connsiteY9" fmla="*/ 52388 h 180975"/>
              <a:gd name="connsiteX10" fmla="*/ 127939 w 180975"/>
              <a:gd name="connsiteY10" fmla="*/ 52388 h 180975"/>
              <a:gd name="connsiteX11" fmla="*/ 156514 w 180975"/>
              <a:gd name="connsiteY11" fmla="*/ 80963 h 180975"/>
              <a:gd name="connsiteX12" fmla="*/ 189852 w 180975"/>
              <a:gd name="connsiteY12" fmla="*/ 47625 h 180975"/>
              <a:gd name="connsiteX13" fmla="*/ 161277 w 180975"/>
              <a:gd name="connsiteY13" fmla="*/ 19050 h 180975"/>
              <a:gd name="connsiteX14" fmla="*/ 127939 w 180975"/>
              <a:gd name="connsiteY14" fmla="*/ 52388 h 180975"/>
              <a:gd name="connsiteX15" fmla="*/ 161277 w 180975"/>
              <a:gd name="connsiteY15" fmla="*/ 1905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975" h="180975">
                <a:moveTo>
                  <a:pt x="180327" y="0"/>
                </a:moveTo>
                <a:lnTo>
                  <a:pt x="161277" y="19050"/>
                </a:lnTo>
                <a:moveTo>
                  <a:pt x="88791" y="91535"/>
                </a:moveTo>
                <a:cubicBezTo>
                  <a:pt x="109386" y="111856"/>
                  <a:pt x="109609" y="145026"/>
                  <a:pt x="89288" y="165621"/>
                </a:cubicBezTo>
                <a:cubicBezTo>
                  <a:pt x="68967" y="186216"/>
                  <a:pt x="35797" y="186439"/>
                  <a:pt x="15202" y="166117"/>
                </a:cubicBezTo>
                <a:cubicBezTo>
                  <a:pt x="15036" y="165953"/>
                  <a:pt x="14870" y="165787"/>
                  <a:pt x="14706" y="165621"/>
                </a:cubicBezTo>
                <a:cubicBezTo>
                  <a:pt x="-5394" y="144810"/>
                  <a:pt x="-4818" y="111644"/>
                  <a:pt x="15993" y="91545"/>
                </a:cubicBezTo>
                <a:cubicBezTo>
                  <a:pt x="36295" y="71937"/>
                  <a:pt x="68480" y="71937"/>
                  <a:pt x="88782" y="91545"/>
                </a:cubicBezTo>
                <a:close/>
                <a:moveTo>
                  <a:pt x="88791" y="91535"/>
                </a:moveTo>
                <a:lnTo>
                  <a:pt x="127939" y="52388"/>
                </a:lnTo>
                <a:moveTo>
                  <a:pt x="127939" y="52388"/>
                </a:moveTo>
                <a:lnTo>
                  <a:pt x="156514" y="80963"/>
                </a:lnTo>
                <a:lnTo>
                  <a:pt x="189852" y="47625"/>
                </a:lnTo>
                <a:lnTo>
                  <a:pt x="161277" y="19050"/>
                </a:lnTo>
                <a:moveTo>
                  <a:pt x="127939" y="52388"/>
                </a:moveTo>
                <a:lnTo>
                  <a:pt x="161277" y="19050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432" name="Graphic 1878">
            <a:extLst>
              <a:ext uri="{FF2B5EF4-FFF2-40B4-BE49-F238E27FC236}">
                <a16:creationId xmlns:a16="http://schemas.microsoft.com/office/drawing/2014/main" id="{BCE7762D-BF66-496A-8D13-0A37B0AB6365}"/>
              </a:ext>
            </a:extLst>
          </p:cNvPr>
          <p:cNvGrpSpPr/>
          <p:nvPr/>
        </p:nvGrpSpPr>
        <p:grpSpPr>
          <a:xfrm>
            <a:off x="9965959" y="4286685"/>
            <a:ext cx="228600" cy="228600"/>
            <a:chOff x="5803900" y="4281052"/>
            <a:chExt cx="228600" cy="228600"/>
          </a:xfrm>
        </p:grpSpPr>
        <p:sp>
          <p:nvSpPr>
            <p:cNvPr id="2433" name="Freeform: Shape 2432">
              <a:extLst>
                <a:ext uri="{FF2B5EF4-FFF2-40B4-BE49-F238E27FC236}">
                  <a16:creationId xmlns:a16="http://schemas.microsoft.com/office/drawing/2014/main" id="{962AC24A-4D3F-4000-8A85-09F1C65F251D}"/>
                </a:ext>
              </a:extLst>
            </p:cNvPr>
            <p:cNvSpPr/>
            <p:nvPr/>
          </p:nvSpPr>
          <p:spPr>
            <a:xfrm>
              <a:off x="5822950" y="4300102"/>
              <a:ext cx="190500" cy="95250"/>
            </a:xfrm>
            <a:custGeom>
              <a:avLst/>
              <a:gdLst>
                <a:gd name="connsiteX0" fmla="*/ 95250 w 190500"/>
                <a:gd name="connsiteY0" fmla="*/ 0 h 95250"/>
                <a:gd name="connsiteX1" fmla="*/ 0 w 190500"/>
                <a:gd name="connsiteY1" fmla="*/ 47625 h 95250"/>
                <a:gd name="connsiteX2" fmla="*/ 95250 w 190500"/>
                <a:gd name="connsiteY2" fmla="*/ 95250 h 95250"/>
                <a:gd name="connsiteX3" fmla="*/ 190500 w 190500"/>
                <a:gd name="connsiteY3" fmla="*/ 47625 h 95250"/>
                <a:gd name="connsiteX4" fmla="*/ 95250 w 190500"/>
                <a:gd name="connsiteY4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95250">
                  <a:moveTo>
                    <a:pt x="95250" y="0"/>
                  </a:moveTo>
                  <a:lnTo>
                    <a:pt x="0" y="47625"/>
                  </a:lnTo>
                  <a:lnTo>
                    <a:pt x="95250" y="95250"/>
                  </a:lnTo>
                  <a:lnTo>
                    <a:pt x="190500" y="47625"/>
                  </a:lnTo>
                  <a:lnTo>
                    <a:pt x="95250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34" name="Freeform: Shape 2433">
              <a:extLst>
                <a:ext uri="{FF2B5EF4-FFF2-40B4-BE49-F238E27FC236}">
                  <a16:creationId xmlns:a16="http://schemas.microsoft.com/office/drawing/2014/main" id="{43AA9B8C-E9AA-4372-BA0C-6F7448919405}"/>
                </a:ext>
              </a:extLst>
            </p:cNvPr>
            <p:cNvSpPr/>
            <p:nvPr/>
          </p:nvSpPr>
          <p:spPr>
            <a:xfrm>
              <a:off x="5822950" y="4442977"/>
              <a:ext cx="190500" cy="47625"/>
            </a:xfrm>
            <a:custGeom>
              <a:avLst/>
              <a:gdLst>
                <a:gd name="connsiteX0" fmla="*/ 0 w 190500"/>
                <a:gd name="connsiteY0" fmla="*/ 0 h 47625"/>
                <a:gd name="connsiteX1" fmla="*/ 95250 w 190500"/>
                <a:gd name="connsiteY1" fmla="*/ 47625 h 47625"/>
                <a:gd name="connsiteX2" fmla="*/ 190500 w 190500"/>
                <a:gd name="connsiteY2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47625">
                  <a:moveTo>
                    <a:pt x="0" y="0"/>
                  </a:moveTo>
                  <a:lnTo>
                    <a:pt x="95250" y="47625"/>
                  </a:lnTo>
                  <a:lnTo>
                    <a:pt x="19050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35" name="Freeform: Shape 2434">
              <a:extLst>
                <a:ext uri="{FF2B5EF4-FFF2-40B4-BE49-F238E27FC236}">
                  <a16:creationId xmlns:a16="http://schemas.microsoft.com/office/drawing/2014/main" id="{72221986-A550-4E5E-834C-07BAA2B8EA1A}"/>
                </a:ext>
              </a:extLst>
            </p:cNvPr>
            <p:cNvSpPr/>
            <p:nvPr/>
          </p:nvSpPr>
          <p:spPr>
            <a:xfrm>
              <a:off x="5822950" y="4395352"/>
              <a:ext cx="190500" cy="47625"/>
            </a:xfrm>
            <a:custGeom>
              <a:avLst/>
              <a:gdLst>
                <a:gd name="connsiteX0" fmla="*/ 0 w 190500"/>
                <a:gd name="connsiteY0" fmla="*/ 0 h 47625"/>
                <a:gd name="connsiteX1" fmla="*/ 95250 w 190500"/>
                <a:gd name="connsiteY1" fmla="*/ 47625 h 47625"/>
                <a:gd name="connsiteX2" fmla="*/ 190500 w 190500"/>
                <a:gd name="connsiteY2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47625">
                  <a:moveTo>
                    <a:pt x="0" y="0"/>
                  </a:moveTo>
                  <a:lnTo>
                    <a:pt x="95250" y="47625"/>
                  </a:lnTo>
                  <a:lnTo>
                    <a:pt x="19050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440" name="Graphic 1882">
            <a:extLst>
              <a:ext uri="{FF2B5EF4-FFF2-40B4-BE49-F238E27FC236}">
                <a16:creationId xmlns:a16="http://schemas.microsoft.com/office/drawing/2014/main" id="{F5389F93-89C4-4609-847D-D1407C0ED45C}"/>
              </a:ext>
            </a:extLst>
          </p:cNvPr>
          <p:cNvGrpSpPr/>
          <p:nvPr/>
        </p:nvGrpSpPr>
        <p:grpSpPr>
          <a:xfrm>
            <a:off x="9965959" y="5627113"/>
            <a:ext cx="228600" cy="228600"/>
            <a:chOff x="5803900" y="5569524"/>
            <a:chExt cx="228600" cy="228600"/>
          </a:xfrm>
        </p:grpSpPr>
        <p:sp>
          <p:nvSpPr>
            <p:cNvPr id="2441" name="Freeform: Shape 2440">
              <a:extLst>
                <a:ext uri="{FF2B5EF4-FFF2-40B4-BE49-F238E27FC236}">
                  <a16:creationId xmlns:a16="http://schemas.microsoft.com/office/drawing/2014/main" id="{E93CD263-0E2E-4816-AEB8-D5BC3B8BF0A4}"/>
                </a:ext>
              </a:extLst>
            </p:cNvPr>
            <p:cNvSpPr/>
            <p:nvPr/>
          </p:nvSpPr>
          <p:spPr>
            <a:xfrm>
              <a:off x="5822950" y="5588574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42" name="Freeform: Shape 2441">
              <a:extLst>
                <a:ext uri="{FF2B5EF4-FFF2-40B4-BE49-F238E27FC236}">
                  <a16:creationId xmlns:a16="http://schemas.microsoft.com/office/drawing/2014/main" id="{600B937A-95D1-4260-AB6B-EC15B8EA50A5}"/>
                </a:ext>
              </a:extLst>
            </p:cNvPr>
            <p:cNvSpPr/>
            <p:nvPr/>
          </p:nvSpPr>
          <p:spPr>
            <a:xfrm>
              <a:off x="5880100" y="5645724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43" name="Freeform: Shape 2442">
              <a:extLst>
                <a:ext uri="{FF2B5EF4-FFF2-40B4-BE49-F238E27FC236}">
                  <a16:creationId xmlns:a16="http://schemas.microsoft.com/office/drawing/2014/main" id="{DA91430C-C137-48FD-8C53-9234F4591E27}"/>
                </a:ext>
              </a:extLst>
            </p:cNvPr>
            <p:cNvSpPr/>
            <p:nvPr/>
          </p:nvSpPr>
          <p:spPr>
            <a:xfrm>
              <a:off x="5850858" y="5616482"/>
              <a:ext cx="38100" cy="38100"/>
            </a:xfrm>
            <a:custGeom>
              <a:avLst/>
              <a:gdLst>
                <a:gd name="connsiteX0" fmla="*/ 0 w 38100"/>
                <a:gd name="connsiteY0" fmla="*/ 0 h 38100"/>
                <a:gd name="connsiteX1" fmla="*/ 40386 w 38100"/>
                <a:gd name="connsiteY1" fmla="*/ 4038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0" y="0"/>
                  </a:moveTo>
                  <a:lnTo>
                    <a:pt x="40386" y="40386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44" name="Freeform: Shape 2443">
              <a:extLst>
                <a:ext uri="{FF2B5EF4-FFF2-40B4-BE49-F238E27FC236}">
                  <a16:creationId xmlns:a16="http://schemas.microsoft.com/office/drawing/2014/main" id="{EF2559D9-51BC-45AE-88F8-8D56C4630D57}"/>
                </a:ext>
              </a:extLst>
            </p:cNvPr>
            <p:cNvSpPr/>
            <p:nvPr/>
          </p:nvSpPr>
          <p:spPr>
            <a:xfrm>
              <a:off x="5945156" y="5710780"/>
              <a:ext cx="38100" cy="38100"/>
            </a:xfrm>
            <a:custGeom>
              <a:avLst/>
              <a:gdLst>
                <a:gd name="connsiteX0" fmla="*/ 0 w 38100"/>
                <a:gd name="connsiteY0" fmla="*/ 0 h 38100"/>
                <a:gd name="connsiteX1" fmla="*/ 40386 w 38100"/>
                <a:gd name="connsiteY1" fmla="*/ 4038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0" y="0"/>
                  </a:moveTo>
                  <a:lnTo>
                    <a:pt x="40386" y="40386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45" name="Freeform: Shape 2444">
              <a:extLst>
                <a:ext uri="{FF2B5EF4-FFF2-40B4-BE49-F238E27FC236}">
                  <a16:creationId xmlns:a16="http://schemas.microsoft.com/office/drawing/2014/main" id="{6361491C-993E-42AE-8E0D-9B5C29E545BF}"/>
                </a:ext>
              </a:extLst>
            </p:cNvPr>
            <p:cNvSpPr/>
            <p:nvPr/>
          </p:nvSpPr>
          <p:spPr>
            <a:xfrm>
              <a:off x="5945156" y="5616482"/>
              <a:ext cx="38100" cy="38100"/>
            </a:xfrm>
            <a:custGeom>
              <a:avLst/>
              <a:gdLst>
                <a:gd name="connsiteX0" fmla="*/ 0 w 38100"/>
                <a:gd name="connsiteY0" fmla="*/ 40386 h 38100"/>
                <a:gd name="connsiteX1" fmla="*/ 40386 w 38100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0" y="40386"/>
                  </a:moveTo>
                  <a:lnTo>
                    <a:pt x="40386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46" name="Freeform: Shape 2445">
              <a:extLst>
                <a:ext uri="{FF2B5EF4-FFF2-40B4-BE49-F238E27FC236}">
                  <a16:creationId xmlns:a16="http://schemas.microsoft.com/office/drawing/2014/main" id="{77D86BFA-DA88-4E59-870C-C3EE9DA6C739}"/>
                </a:ext>
              </a:extLst>
            </p:cNvPr>
            <p:cNvSpPr/>
            <p:nvPr/>
          </p:nvSpPr>
          <p:spPr>
            <a:xfrm>
              <a:off x="5945156" y="5623245"/>
              <a:ext cx="28575" cy="28575"/>
            </a:xfrm>
            <a:custGeom>
              <a:avLst/>
              <a:gdLst>
                <a:gd name="connsiteX0" fmla="*/ 0 w 28575"/>
                <a:gd name="connsiteY0" fmla="*/ 33623 h 28575"/>
                <a:gd name="connsiteX1" fmla="*/ 33623 w 28575"/>
                <a:gd name="connsiteY1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28575">
                  <a:moveTo>
                    <a:pt x="0" y="33623"/>
                  </a:moveTo>
                  <a:lnTo>
                    <a:pt x="33623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47" name="Freeform: Shape 2446">
              <a:extLst>
                <a:ext uri="{FF2B5EF4-FFF2-40B4-BE49-F238E27FC236}">
                  <a16:creationId xmlns:a16="http://schemas.microsoft.com/office/drawing/2014/main" id="{E20C7F52-05C6-4566-8DC5-8473E38EF91B}"/>
                </a:ext>
              </a:extLst>
            </p:cNvPr>
            <p:cNvSpPr/>
            <p:nvPr/>
          </p:nvSpPr>
          <p:spPr>
            <a:xfrm>
              <a:off x="5850858" y="5710780"/>
              <a:ext cx="38100" cy="38100"/>
            </a:xfrm>
            <a:custGeom>
              <a:avLst/>
              <a:gdLst>
                <a:gd name="connsiteX0" fmla="*/ 0 w 38100"/>
                <a:gd name="connsiteY0" fmla="*/ 40386 h 38100"/>
                <a:gd name="connsiteX1" fmla="*/ 40386 w 38100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0" y="40386"/>
                  </a:moveTo>
                  <a:lnTo>
                    <a:pt x="40386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815" name="Graphic 1813">
            <a:extLst>
              <a:ext uri="{FF2B5EF4-FFF2-40B4-BE49-F238E27FC236}">
                <a16:creationId xmlns:a16="http://schemas.microsoft.com/office/drawing/2014/main" id="{AF3605AA-452F-41EB-B149-EBB81CF450AB}"/>
              </a:ext>
            </a:extLst>
          </p:cNvPr>
          <p:cNvGrpSpPr/>
          <p:nvPr/>
        </p:nvGrpSpPr>
        <p:grpSpPr>
          <a:xfrm>
            <a:off x="8116003" y="6231370"/>
            <a:ext cx="228600" cy="228600"/>
            <a:chOff x="5981700" y="3314700"/>
            <a:chExt cx="228600" cy="228600"/>
          </a:xfrm>
        </p:grpSpPr>
        <p:sp>
          <p:nvSpPr>
            <p:cNvPr id="1816" name="Freeform: Shape 1815">
              <a:extLst>
                <a:ext uri="{FF2B5EF4-FFF2-40B4-BE49-F238E27FC236}">
                  <a16:creationId xmlns:a16="http://schemas.microsoft.com/office/drawing/2014/main" id="{AEB6D89E-3E0D-457D-A8DF-B62A5E2368B8}"/>
                </a:ext>
              </a:extLst>
            </p:cNvPr>
            <p:cNvSpPr/>
            <p:nvPr/>
          </p:nvSpPr>
          <p:spPr>
            <a:xfrm>
              <a:off x="6000750" y="3343275"/>
              <a:ext cx="190500" cy="171450"/>
            </a:xfrm>
            <a:custGeom>
              <a:avLst/>
              <a:gdLst>
                <a:gd name="connsiteX0" fmla="*/ 190500 w 190500"/>
                <a:gd name="connsiteY0" fmla="*/ 152400 h 171450"/>
                <a:gd name="connsiteX1" fmla="*/ 171450 w 190500"/>
                <a:gd name="connsiteY1" fmla="*/ 171450 h 171450"/>
                <a:gd name="connsiteX2" fmla="*/ 19050 w 190500"/>
                <a:gd name="connsiteY2" fmla="*/ 171450 h 171450"/>
                <a:gd name="connsiteX3" fmla="*/ 0 w 190500"/>
                <a:gd name="connsiteY3" fmla="*/ 152400 h 171450"/>
                <a:gd name="connsiteX4" fmla="*/ 0 w 190500"/>
                <a:gd name="connsiteY4" fmla="*/ 19050 h 171450"/>
                <a:gd name="connsiteX5" fmla="*/ 19050 w 190500"/>
                <a:gd name="connsiteY5" fmla="*/ 0 h 171450"/>
                <a:gd name="connsiteX6" fmla="*/ 66675 w 190500"/>
                <a:gd name="connsiteY6" fmla="*/ 0 h 171450"/>
                <a:gd name="connsiteX7" fmla="*/ 85725 w 190500"/>
                <a:gd name="connsiteY7" fmla="*/ 28575 h 171450"/>
                <a:gd name="connsiteX8" fmla="*/ 171450 w 190500"/>
                <a:gd name="connsiteY8" fmla="*/ 28575 h 171450"/>
                <a:gd name="connsiteX9" fmla="*/ 190500 w 190500"/>
                <a:gd name="connsiteY9" fmla="*/ 476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71450">
                  <a:moveTo>
                    <a:pt x="190500" y="152400"/>
                  </a:moveTo>
                  <a:cubicBezTo>
                    <a:pt x="190500" y="162921"/>
                    <a:pt x="181971" y="171450"/>
                    <a:pt x="171450" y="171450"/>
                  </a:cubicBez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66675" y="0"/>
                  </a:lnTo>
                  <a:lnTo>
                    <a:pt x="85725" y="28575"/>
                  </a:lnTo>
                  <a:lnTo>
                    <a:pt x="171450" y="28575"/>
                  </a:lnTo>
                  <a:cubicBezTo>
                    <a:pt x="181971" y="28575"/>
                    <a:pt x="190500" y="37104"/>
                    <a:pt x="190500" y="476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817" name="Freeform: Shape 1816">
              <a:extLst>
                <a:ext uri="{FF2B5EF4-FFF2-40B4-BE49-F238E27FC236}">
                  <a16:creationId xmlns:a16="http://schemas.microsoft.com/office/drawing/2014/main" id="{0E7A5328-8933-4B70-84E5-E336A0FF6AF3}"/>
                </a:ext>
              </a:extLst>
            </p:cNvPr>
            <p:cNvSpPr/>
            <p:nvPr/>
          </p:nvSpPr>
          <p:spPr>
            <a:xfrm>
              <a:off x="6067425" y="3448050"/>
              <a:ext cx="57150" cy="9525"/>
            </a:xfrm>
            <a:custGeom>
              <a:avLst/>
              <a:gdLst>
                <a:gd name="connsiteX0" fmla="*/ 0 w 57150"/>
                <a:gd name="connsiteY0" fmla="*/ 0 h 0"/>
                <a:gd name="connsiteX1" fmla="*/ 57150 w 571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00" name="Graphic 1795">
            <a:extLst>
              <a:ext uri="{FF2B5EF4-FFF2-40B4-BE49-F238E27FC236}">
                <a16:creationId xmlns:a16="http://schemas.microsoft.com/office/drawing/2014/main" id="{FB59F2BA-44BD-4C37-AD71-8341061510E2}"/>
              </a:ext>
            </a:extLst>
          </p:cNvPr>
          <p:cNvGrpSpPr/>
          <p:nvPr/>
        </p:nvGrpSpPr>
        <p:grpSpPr>
          <a:xfrm>
            <a:off x="8116003" y="424872"/>
            <a:ext cx="228600" cy="228600"/>
            <a:chOff x="4544314" y="415636"/>
            <a:chExt cx="228600" cy="228600"/>
          </a:xfrm>
        </p:grpSpPr>
        <p:sp>
          <p:nvSpPr>
            <p:cNvPr id="2301" name="Freeform: Shape 2300">
              <a:extLst>
                <a:ext uri="{FF2B5EF4-FFF2-40B4-BE49-F238E27FC236}">
                  <a16:creationId xmlns:a16="http://schemas.microsoft.com/office/drawing/2014/main" id="{409F50A4-6C7A-4B72-9F9C-B17846E7B1AE}"/>
                </a:ext>
              </a:extLst>
            </p:cNvPr>
            <p:cNvSpPr/>
            <p:nvPr/>
          </p:nvSpPr>
          <p:spPr>
            <a:xfrm>
              <a:off x="4563364" y="444211"/>
              <a:ext cx="190500" cy="171450"/>
            </a:xfrm>
            <a:custGeom>
              <a:avLst/>
              <a:gdLst>
                <a:gd name="connsiteX0" fmla="*/ 190500 w 190500"/>
                <a:gd name="connsiteY0" fmla="*/ 152400 h 171450"/>
                <a:gd name="connsiteX1" fmla="*/ 171450 w 190500"/>
                <a:gd name="connsiteY1" fmla="*/ 171450 h 171450"/>
                <a:gd name="connsiteX2" fmla="*/ 19050 w 190500"/>
                <a:gd name="connsiteY2" fmla="*/ 171450 h 171450"/>
                <a:gd name="connsiteX3" fmla="*/ 0 w 190500"/>
                <a:gd name="connsiteY3" fmla="*/ 152400 h 171450"/>
                <a:gd name="connsiteX4" fmla="*/ 0 w 190500"/>
                <a:gd name="connsiteY4" fmla="*/ 19050 h 171450"/>
                <a:gd name="connsiteX5" fmla="*/ 19050 w 190500"/>
                <a:gd name="connsiteY5" fmla="*/ 0 h 171450"/>
                <a:gd name="connsiteX6" fmla="*/ 66675 w 190500"/>
                <a:gd name="connsiteY6" fmla="*/ 0 h 171450"/>
                <a:gd name="connsiteX7" fmla="*/ 85725 w 190500"/>
                <a:gd name="connsiteY7" fmla="*/ 28575 h 171450"/>
                <a:gd name="connsiteX8" fmla="*/ 171450 w 190500"/>
                <a:gd name="connsiteY8" fmla="*/ 28575 h 171450"/>
                <a:gd name="connsiteX9" fmla="*/ 190500 w 190500"/>
                <a:gd name="connsiteY9" fmla="*/ 476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71450">
                  <a:moveTo>
                    <a:pt x="190500" y="152400"/>
                  </a:moveTo>
                  <a:cubicBezTo>
                    <a:pt x="190500" y="162921"/>
                    <a:pt x="181971" y="171450"/>
                    <a:pt x="171450" y="171450"/>
                  </a:cubicBez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66675" y="0"/>
                  </a:lnTo>
                  <a:lnTo>
                    <a:pt x="85725" y="28575"/>
                  </a:lnTo>
                  <a:lnTo>
                    <a:pt x="171450" y="28575"/>
                  </a:lnTo>
                  <a:cubicBezTo>
                    <a:pt x="181971" y="28575"/>
                    <a:pt x="190500" y="37104"/>
                    <a:pt x="190500" y="476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02" name="Freeform: Shape 2301">
              <a:extLst>
                <a:ext uri="{FF2B5EF4-FFF2-40B4-BE49-F238E27FC236}">
                  <a16:creationId xmlns:a16="http://schemas.microsoft.com/office/drawing/2014/main" id="{51AE8CF1-BFE6-49A8-B1AE-D680EA6EA0A4}"/>
                </a:ext>
              </a:extLst>
            </p:cNvPr>
            <p:cNvSpPr/>
            <p:nvPr/>
          </p:nvSpPr>
          <p:spPr>
            <a:xfrm>
              <a:off x="4658614" y="520411"/>
              <a:ext cx="9525" cy="57150"/>
            </a:xfrm>
            <a:custGeom>
              <a:avLst/>
              <a:gdLst>
                <a:gd name="connsiteX0" fmla="*/ 0 w 0"/>
                <a:gd name="connsiteY0" fmla="*/ 0 h 57150"/>
                <a:gd name="connsiteX1" fmla="*/ 0 w 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03" name="Freeform: Shape 2302">
              <a:extLst>
                <a:ext uri="{FF2B5EF4-FFF2-40B4-BE49-F238E27FC236}">
                  <a16:creationId xmlns:a16="http://schemas.microsoft.com/office/drawing/2014/main" id="{F3211A78-E80D-4B7A-93F4-256574172818}"/>
                </a:ext>
              </a:extLst>
            </p:cNvPr>
            <p:cNvSpPr/>
            <p:nvPr/>
          </p:nvSpPr>
          <p:spPr>
            <a:xfrm>
              <a:off x="4630039" y="548986"/>
              <a:ext cx="57150" cy="9525"/>
            </a:xfrm>
            <a:custGeom>
              <a:avLst/>
              <a:gdLst>
                <a:gd name="connsiteX0" fmla="*/ 0 w 57150"/>
                <a:gd name="connsiteY0" fmla="*/ 0 h 0"/>
                <a:gd name="connsiteX1" fmla="*/ 57150 w 571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04" name="Graphic 1797">
            <a:extLst>
              <a:ext uri="{FF2B5EF4-FFF2-40B4-BE49-F238E27FC236}">
                <a16:creationId xmlns:a16="http://schemas.microsoft.com/office/drawing/2014/main" id="{0074E5F7-D820-4CBA-BF38-95EF37418643}"/>
              </a:ext>
            </a:extLst>
          </p:cNvPr>
          <p:cNvGrpSpPr/>
          <p:nvPr/>
        </p:nvGrpSpPr>
        <p:grpSpPr>
          <a:xfrm>
            <a:off x="8116003" y="1071995"/>
            <a:ext cx="228600" cy="228600"/>
            <a:chOff x="4544314" y="1059872"/>
            <a:chExt cx="228600" cy="228600"/>
          </a:xfrm>
        </p:grpSpPr>
        <p:sp>
          <p:nvSpPr>
            <p:cNvPr id="2305" name="Freeform: Shape 2304">
              <a:extLst>
                <a:ext uri="{FF2B5EF4-FFF2-40B4-BE49-F238E27FC236}">
                  <a16:creationId xmlns:a16="http://schemas.microsoft.com/office/drawing/2014/main" id="{C4D0005D-103C-43D2-9591-867744C5644E}"/>
                </a:ext>
              </a:extLst>
            </p:cNvPr>
            <p:cNvSpPr/>
            <p:nvPr/>
          </p:nvSpPr>
          <p:spPr>
            <a:xfrm>
              <a:off x="4563364" y="1078922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06" name="Freeform: Shape 2305">
              <a:extLst>
                <a:ext uri="{FF2B5EF4-FFF2-40B4-BE49-F238E27FC236}">
                  <a16:creationId xmlns:a16="http://schemas.microsoft.com/office/drawing/2014/main" id="{E718FDB7-D558-4F00-AE32-7C1895397C75}"/>
                </a:ext>
              </a:extLst>
            </p:cNvPr>
            <p:cNvSpPr/>
            <p:nvPr/>
          </p:nvSpPr>
          <p:spPr>
            <a:xfrm>
              <a:off x="4620514" y="1193222"/>
              <a:ext cx="76200" cy="19050"/>
            </a:xfrm>
            <a:custGeom>
              <a:avLst/>
              <a:gdLst>
                <a:gd name="connsiteX0" fmla="*/ 76200 w 76200"/>
                <a:gd name="connsiteY0" fmla="*/ 19050 h 19050"/>
                <a:gd name="connsiteX1" fmla="*/ 38100 w 76200"/>
                <a:gd name="connsiteY1" fmla="*/ 0 h 19050"/>
                <a:gd name="connsiteX2" fmla="*/ 0 w 76200"/>
                <a:gd name="connsiteY2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19050">
                  <a:moveTo>
                    <a:pt x="76200" y="19050"/>
                  </a:moveTo>
                  <a:cubicBezTo>
                    <a:pt x="76200" y="19050"/>
                    <a:pt x="61913" y="0"/>
                    <a:pt x="38100" y="0"/>
                  </a:cubicBezTo>
                  <a:cubicBezTo>
                    <a:pt x="14288" y="0"/>
                    <a:pt x="0" y="19050"/>
                    <a:pt x="0" y="1905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07" name="Freeform: Shape 2306">
              <a:extLst>
                <a:ext uri="{FF2B5EF4-FFF2-40B4-BE49-F238E27FC236}">
                  <a16:creationId xmlns:a16="http://schemas.microsoft.com/office/drawing/2014/main" id="{03AEAF24-D957-44EF-95E4-0AC14F1FEE78}"/>
                </a:ext>
              </a:extLst>
            </p:cNvPr>
            <p:cNvSpPr/>
            <p:nvPr/>
          </p:nvSpPr>
          <p:spPr>
            <a:xfrm>
              <a:off x="4630039" y="1145597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95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9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08" name="Freeform: Shape 2307">
              <a:extLst>
                <a:ext uri="{FF2B5EF4-FFF2-40B4-BE49-F238E27FC236}">
                  <a16:creationId xmlns:a16="http://schemas.microsoft.com/office/drawing/2014/main" id="{865FD8E6-EDE1-4838-AD2C-C0EF4B37928D}"/>
                </a:ext>
              </a:extLst>
            </p:cNvPr>
            <p:cNvSpPr/>
            <p:nvPr/>
          </p:nvSpPr>
          <p:spPr>
            <a:xfrm>
              <a:off x="4687189" y="1145597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95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9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09" name="Graphic 1799">
            <a:extLst>
              <a:ext uri="{FF2B5EF4-FFF2-40B4-BE49-F238E27FC236}">
                <a16:creationId xmlns:a16="http://schemas.microsoft.com/office/drawing/2014/main" id="{F7111EF4-34C2-41B8-99C1-68CE2304564F}"/>
              </a:ext>
            </a:extLst>
          </p:cNvPr>
          <p:cNvGrpSpPr/>
          <p:nvPr/>
        </p:nvGrpSpPr>
        <p:grpSpPr>
          <a:xfrm>
            <a:off x="8116003" y="1698336"/>
            <a:ext cx="228600" cy="228600"/>
            <a:chOff x="4544314" y="1704108"/>
            <a:chExt cx="228600" cy="228600"/>
          </a:xfrm>
        </p:grpSpPr>
        <p:sp>
          <p:nvSpPr>
            <p:cNvPr id="2310" name="Freeform: Shape 2309">
              <a:extLst>
                <a:ext uri="{FF2B5EF4-FFF2-40B4-BE49-F238E27FC236}">
                  <a16:creationId xmlns:a16="http://schemas.microsoft.com/office/drawing/2014/main" id="{B08B53C6-CB25-438B-B741-3F6B3517D883}"/>
                </a:ext>
              </a:extLst>
            </p:cNvPr>
            <p:cNvSpPr/>
            <p:nvPr/>
          </p:nvSpPr>
          <p:spPr>
            <a:xfrm>
              <a:off x="4582414" y="1723158"/>
              <a:ext cx="152400" cy="190500"/>
            </a:xfrm>
            <a:custGeom>
              <a:avLst/>
              <a:gdLst>
                <a:gd name="connsiteX0" fmla="*/ 95250 w 152400"/>
                <a:gd name="connsiteY0" fmla="*/ 0 h 190500"/>
                <a:gd name="connsiteX1" fmla="*/ 19050 w 152400"/>
                <a:gd name="connsiteY1" fmla="*/ 0 h 190500"/>
                <a:gd name="connsiteX2" fmla="*/ 0 w 152400"/>
                <a:gd name="connsiteY2" fmla="*/ 19050 h 190500"/>
                <a:gd name="connsiteX3" fmla="*/ 0 w 152400"/>
                <a:gd name="connsiteY3" fmla="*/ 171450 h 190500"/>
                <a:gd name="connsiteX4" fmla="*/ 19050 w 152400"/>
                <a:gd name="connsiteY4" fmla="*/ 190500 h 190500"/>
                <a:gd name="connsiteX5" fmla="*/ 133350 w 152400"/>
                <a:gd name="connsiteY5" fmla="*/ 190500 h 190500"/>
                <a:gd name="connsiteX6" fmla="*/ 152400 w 152400"/>
                <a:gd name="connsiteY6" fmla="*/ 171450 h 190500"/>
                <a:gd name="connsiteX7" fmla="*/ 152400 w 152400"/>
                <a:gd name="connsiteY7" fmla="*/ 571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90500">
                  <a:moveTo>
                    <a:pt x="95250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lnTo>
                    <a:pt x="0" y="171450"/>
                  </a:lnTo>
                  <a:cubicBezTo>
                    <a:pt x="0" y="181971"/>
                    <a:pt x="8529" y="190500"/>
                    <a:pt x="19050" y="190500"/>
                  </a:cubicBezTo>
                  <a:lnTo>
                    <a:pt x="133350" y="190500"/>
                  </a:lnTo>
                  <a:cubicBezTo>
                    <a:pt x="143871" y="190500"/>
                    <a:pt x="152400" y="181971"/>
                    <a:pt x="152400" y="171450"/>
                  </a:cubicBezTo>
                  <a:lnTo>
                    <a:pt x="152400" y="5715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11" name="Freeform: Shape 2310">
              <a:extLst>
                <a:ext uri="{FF2B5EF4-FFF2-40B4-BE49-F238E27FC236}">
                  <a16:creationId xmlns:a16="http://schemas.microsoft.com/office/drawing/2014/main" id="{46BC1758-F8CF-44DB-81C1-A9CF3B85C19F}"/>
                </a:ext>
              </a:extLst>
            </p:cNvPr>
            <p:cNvSpPr/>
            <p:nvPr/>
          </p:nvSpPr>
          <p:spPr>
            <a:xfrm>
              <a:off x="4677664" y="1723158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0 w 57150"/>
                <a:gd name="connsiteY1" fmla="*/ 57150 h 57150"/>
                <a:gd name="connsiteX2" fmla="*/ 57150 w 5715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0" y="57150"/>
                  </a:lnTo>
                  <a:lnTo>
                    <a:pt x="5715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12" name="Freeform: Shape 2311">
              <a:extLst>
                <a:ext uri="{FF2B5EF4-FFF2-40B4-BE49-F238E27FC236}">
                  <a16:creationId xmlns:a16="http://schemas.microsoft.com/office/drawing/2014/main" id="{4542DCC6-2399-4FF1-979B-9BEEC9A4BC98}"/>
                </a:ext>
              </a:extLst>
            </p:cNvPr>
            <p:cNvSpPr/>
            <p:nvPr/>
          </p:nvSpPr>
          <p:spPr>
            <a:xfrm>
              <a:off x="4630039" y="1846983"/>
              <a:ext cx="57150" cy="9525"/>
            </a:xfrm>
            <a:custGeom>
              <a:avLst/>
              <a:gdLst>
                <a:gd name="connsiteX0" fmla="*/ 0 w 57150"/>
                <a:gd name="connsiteY0" fmla="*/ 0 h 0"/>
                <a:gd name="connsiteX1" fmla="*/ 57150 w 571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13" name="Graphic 1801">
            <a:extLst>
              <a:ext uri="{FF2B5EF4-FFF2-40B4-BE49-F238E27FC236}">
                <a16:creationId xmlns:a16="http://schemas.microsoft.com/office/drawing/2014/main" id="{3DA4E0E6-9534-4BAD-A579-E577D3B6DC86}"/>
              </a:ext>
            </a:extLst>
          </p:cNvPr>
          <p:cNvGrpSpPr/>
          <p:nvPr/>
        </p:nvGrpSpPr>
        <p:grpSpPr>
          <a:xfrm>
            <a:off x="8116003" y="2338243"/>
            <a:ext cx="228600" cy="228600"/>
            <a:chOff x="4544314" y="2348344"/>
            <a:chExt cx="228600" cy="228600"/>
          </a:xfrm>
        </p:grpSpPr>
        <p:sp>
          <p:nvSpPr>
            <p:cNvPr id="2314" name="Freeform: Shape 2313">
              <a:extLst>
                <a:ext uri="{FF2B5EF4-FFF2-40B4-BE49-F238E27FC236}">
                  <a16:creationId xmlns:a16="http://schemas.microsoft.com/office/drawing/2014/main" id="{3987E66A-5C94-4D67-9C9A-6FADF04A8CC2}"/>
                </a:ext>
              </a:extLst>
            </p:cNvPr>
            <p:cNvSpPr/>
            <p:nvPr/>
          </p:nvSpPr>
          <p:spPr>
            <a:xfrm>
              <a:off x="4582414" y="2367394"/>
              <a:ext cx="152400" cy="190500"/>
            </a:xfrm>
            <a:custGeom>
              <a:avLst/>
              <a:gdLst>
                <a:gd name="connsiteX0" fmla="*/ 95250 w 152400"/>
                <a:gd name="connsiteY0" fmla="*/ 0 h 190500"/>
                <a:gd name="connsiteX1" fmla="*/ 19050 w 152400"/>
                <a:gd name="connsiteY1" fmla="*/ 0 h 190500"/>
                <a:gd name="connsiteX2" fmla="*/ 0 w 152400"/>
                <a:gd name="connsiteY2" fmla="*/ 19050 h 190500"/>
                <a:gd name="connsiteX3" fmla="*/ 0 w 152400"/>
                <a:gd name="connsiteY3" fmla="*/ 171450 h 190500"/>
                <a:gd name="connsiteX4" fmla="*/ 19050 w 152400"/>
                <a:gd name="connsiteY4" fmla="*/ 190500 h 190500"/>
                <a:gd name="connsiteX5" fmla="*/ 133350 w 152400"/>
                <a:gd name="connsiteY5" fmla="*/ 190500 h 190500"/>
                <a:gd name="connsiteX6" fmla="*/ 152400 w 152400"/>
                <a:gd name="connsiteY6" fmla="*/ 171450 h 190500"/>
                <a:gd name="connsiteX7" fmla="*/ 152400 w 152400"/>
                <a:gd name="connsiteY7" fmla="*/ 571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90500">
                  <a:moveTo>
                    <a:pt x="95250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lnTo>
                    <a:pt x="0" y="171450"/>
                  </a:lnTo>
                  <a:cubicBezTo>
                    <a:pt x="0" y="181971"/>
                    <a:pt x="8529" y="190500"/>
                    <a:pt x="19050" y="190500"/>
                  </a:cubicBezTo>
                  <a:lnTo>
                    <a:pt x="133350" y="190500"/>
                  </a:lnTo>
                  <a:cubicBezTo>
                    <a:pt x="143871" y="190500"/>
                    <a:pt x="152400" y="181971"/>
                    <a:pt x="152400" y="171450"/>
                  </a:cubicBezTo>
                  <a:lnTo>
                    <a:pt x="152400" y="5715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15" name="Freeform: Shape 2314">
              <a:extLst>
                <a:ext uri="{FF2B5EF4-FFF2-40B4-BE49-F238E27FC236}">
                  <a16:creationId xmlns:a16="http://schemas.microsoft.com/office/drawing/2014/main" id="{7695E755-BE91-4486-B53D-322B362515E7}"/>
                </a:ext>
              </a:extLst>
            </p:cNvPr>
            <p:cNvSpPr/>
            <p:nvPr/>
          </p:nvSpPr>
          <p:spPr>
            <a:xfrm>
              <a:off x="4677664" y="2367394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0 w 57150"/>
                <a:gd name="connsiteY1" fmla="*/ 57150 h 57150"/>
                <a:gd name="connsiteX2" fmla="*/ 57150 w 5715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0" y="57150"/>
                  </a:lnTo>
                  <a:lnTo>
                    <a:pt x="5715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16" name="Freeform: Shape 2315">
              <a:extLst>
                <a:ext uri="{FF2B5EF4-FFF2-40B4-BE49-F238E27FC236}">
                  <a16:creationId xmlns:a16="http://schemas.microsoft.com/office/drawing/2014/main" id="{89CBECA3-A6DF-4F12-903B-786C47EF5F36}"/>
                </a:ext>
              </a:extLst>
            </p:cNvPr>
            <p:cNvSpPr/>
            <p:nvPr/>
          </p:nvSpPr>
          <p:spPr>
            <a:xfrm>
              <a:off x="4658614" y="2462644"/>
              <a:ext cx="9525" cy="57150"/>
            </a:xfrm>
            <a:custGeom>
              <a:avLst/>
              <a:gdLst>
                <a:gd name="connsiteX0" fmla="*/ 0 w 0"/>
                <a:gd name="connsiteY0" fmla="*/ 57150 h 57150"/>
                <a:gd name="connsiteX1" fmla="*/ 0 w 0"/>
                <a:gd name="connsiteY1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17" name="Freeform: Shape 2316">
              <a:extLst>
                <a:ext uri="{FF2B5EF4-FFF2-40B4-BE49-F238E27FC236}">
                  <a16:creationId xmlns:a16="http://schemas.microsoft.com/office/drawing/2014/main" id="{E81E1DB0-FC64-407D-8362-17BC60175A90}"/>
                </a:ext>
              </a:extLst>
            </p:cNvPr>
            <p:cNvSpPr/>
            <p:nvPr/>
          </p:nvSpPr>
          <p:spPr>
            <a:xfrm>
              <a:off x="4630039" y="2491219"/>
              <a:ext cx="57150" cy="9525"/>
            </a:xfrm>
            <a:custGeom>
              <a:avLst/>
              <a:gdLst>
                <a:gd name="connsiteX0" fmla="*/ 0 w 57150"/>
                <a:gd name="connsiteY0" fmla="*/ 0 h 0"/>
                <a:gd name="connsiteX1" fmla="*/ 57150 w 571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18" name="Graphic 1803">
            <a:extLst>
              <a:ext uri="{FF2B5EF4-FFF2-40B4-BE49-F238E27FC236}">
                <a16:creationId xmlns:a16="http://schemas.microsoft.com/office/drawing/2014/main" id="{4111560A-4F68-4D37-B1A7-9FE2802C0C39}"/>
              </a:ext>
            </a:extLst>
          </p:cNvPr>
          <p:cNvGrpSpPr/>
          <p:nvPr/>
        </p:nvGrpSpPr>
        <p:grpSpPr>
          <a:xfrm>
            <a:off x="8116003" y="2971222"/>
            <a:ext cx="228600" cy="228600"/>
            <a:chOff x="4544314" y="2992580"/>
            <a:chExt cx="228600" cy="228600"/>
          </a:xfrm>
        </p:grpSpPr>
        <p:sp>
          <p:nvSpPr>
            <p:cNvPr id="2319" name="Freeform: Shape 2318">
              <a:extLst>
                <a:ext uri="{FF2B5EF4-FFF2-40B4-BE49-F238E27FC236}">
                  <a16:creationId xmlns:a16="http://schemas.microsoft.com/office/drawing/2014/main" id="{FB06EB87-B395-41C6-A6BB-DFF9B75035F3}"/>
                </a:ext>
              </a:extLst>
            </p:cNvPr>
            <p:cNvSpPr/>
            <p:nvPr/>
          </p:nvSpPr>
          <p:spPr>
            <a:xfrm>
              <a:off x="4582414" y="3011630"/>
              <a:ext cx="152400" cy="190500"/>
            </a:xfrm>
            <a:custGeom>
              <a:avLst/>
              <a:gdLst>
                <a:gd name="connsiteX0" fmla="*/ 95250 w 152400"/>
                <a:gd name="connsiteY0" fmla="*/ 0 h 190500"/>
                <a:gd name="connsiteX1" fmla="*/ 19050 w 152400"/>
                <a:gd name="connsiteY1" fmla="*/ 0 h 190500"/>
                <a:gd name="connsiteX2" fmla="*/ 0 w 152400"/>
                <a:gd name="connsiteY2" fmla="*/ 19050 h 190500"/>
                <a:gd name="connsiteX3" fmla="*/ 0 w 152400"/>
                <a:gd name="connsiteY3" fmla="*/ 171450 h 190500"/>
                <a:gd name="connsiteX4" fmla="*/ 19050 w 152400"/>
                <a:gd name="connsiteY4" fmla="*/ 190500 h 190500"/>
                <a:gd name="connsiteX5" fmla="*/ 133350 w 152400"/>
                <a:gd name="connsiteY5" fmla="*/ 190500 h 190500"/>
                <a:gd name="connsiteX6" fmla="*/ 152400 w 152400"/>
                <a:gd name="connsiteY6" fmla="*/ 171450 h 190500"/>
                <a:gd name="connsiteX7" fmla="*/ 152400 w 152400"/>
                <a:gd name="connsiteY7" fmla="*/ 571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90500">
                  <a:moveTo>
                    <a:pt x="95250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lnTo>
                    <a:pt x="0" y="171450"/>
                  </a:lnTo>
                  <a:cubicBezTo>
                    <a:pt x="0" y="181971"/>
                    <a:pt x="8529" y="190500"/>
                    <a:pt x="19050" y="190500"/>
                  </a:cubicBezTo>
                  <a:lnTo>
                    <a:pt x="133350" y="190500"/>
                  </a:lnTo>
                  <a:cubicBezTo>
                    <a:pt x="143871" y="190500"/>
                    <a:pt x="152400" y="181971"/>
                    <a:pt x="152400" y="171450"/>
                  </a:cubicBezTo>
                  <a:lnTo>
                    <a:pt x="152400" y="5715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20" name="Freeform: Shape 2319">
              <a:extLst>
                <a:ext uri="{FF2B5EF4-FFF2-40B4-BE49-F238E27FC236}">
                  <a16:creationId xmlns:a16="http://schemas.microsoft.com/office/drawing/2014/main" id="{10F41A86-302B-4EDF-BE40-183CC61C3A7A}"/>
                </a:ext>
              </a:extLst>
            </p:cNvPr>
            <p:cNvSpPr/>
            <p:nvPr/>
          </p:nvSpPr>
          <p:spPr>
            <a:xfrm>
              <a:off x="4677664" y="3011630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0 w 57150"/>
                <a:gd name="connsiteY1" fmla="*/ 57150 h 57150"/>
                <a:gd name="connsiteX2" fmla="*/ 57150 w 5715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0" y="57150"/>
                  </a:lnTo>
                  <a:lnTo>
                    <a:pt x="5715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21" name="Freeform: Shape 2320">
              <a:extLst>
                <a:ext uri="{FF2B5EF4-FFF2-40B4-BE49-F238E27FC236}">
                  <a16:creationId xmlns:a16="http://schemas.microsoft.com/office/drawing/2014/main" id="{4497638E-B4D8-4FB8-9F2F-38E61B0B0DCD}"/>
                </a:ext>
              </a:extLst>
            </p:cNvPr>
            <p:cNvSpPr/>
            <p:nvPr/>
          </p:nvSpPr>
          <p:spPr>
            <a:xfrm>
              <a:off x="4620514" y="3116405"/>
              <a:ext cx="76200" cy="9525"/>
            </a:xfrm>
            <a:custGeom>
              <a:avLst/>
              <a:gdLst>
                <a:gd name="connsiteX0" fmla="*/ 76200 w 76200"/>
                <a:gd name="connsiteY0" fmla="*/ 0 h 0"/>
                <a:gd name="connsiteX1" fmla="*/ 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7620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22" name="Freeform: Shape 2321">
              <a:extLst>
                <a:ext uri="{FF2B5EF4-FFF2-40B4-BE49-F238E27FC236}">
                  <a16:creationId xmlns:a16="http://schemas.microsoft.com/office/drawing/2014/main" id="{5B026124-CAF5-4252-8ADD-CA68E0939243}"/>
                </a:ext>
              </a:extLst>
            </p:cNvPr>
            <p:cNvSpPr/>
            <p:nvPr/>
          </p:nvSpPr>
          <p:spPr>
            <a:xfrm>
              <a:off x="4620514" y="3154505"/>
              <a:ext cx="76200" cy="9525"/>
            </a:xfrm>
            <a:custGeom>
              <a:avLst/>
              <a:gdLst>
                <a:gd name="connsiteX0" fmla="*/ 76200 w 76200"/>
                <a:gd name="connsiteY0" fmla="*/ 0 h 0"/>
                <a:gd name="connsiteX1" fmla="*/ 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7620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23" name="Freeform: Shape 2322">
              <a:extLst>
                <a:ext uri="{FF2B5EF4-FFF2-40B4-BE49-F238E27FC236}">
                  <a16:creationId xmlns:a16="http://schemas.microsoft.com/office/drawing/2014/main" id="{7AAB9AB0-9D3B-47AC-8FFA-9E0895980E52}"/>
                </a:ext>
              </a:extLst>
            </p:cNvPr>
            <p:cNvSpPr/>
            <p:nvPr/>
          </p:nvSpPr>
          <p:spPr>
            <a:xfrm>
              <a:off x="4620514" y="3078305"/>
              <a:ext cx="19050" cy="9525"/>
            </a:xfrm>
            <a:custGeom>
              <a:avLst/>
              <a:gdLst>
                <a:gd name="connsiteX0" fmla="*/ 19050 w 19050"/>
                <a:gd name="connsiteY0" fmla="*/ 0 h 0"/>
                <a:gd name="connsiteX1" fmla="*/ 9525 w 19050"/>
                <a:gd name="connsiteY1" fmla="*/ 0 h 0"/>
                <a:gd name="connsiteX2" fmla="*/ 0 w 1905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>
                  <a:moveTo>
                    <a:pt x="19050" y="0"/>
                  </a:moveTo>
                  <a:lnTo>
                    <a:pt x="9525" y="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24" name="Graphic 1805">
            <a:extLst>
              <a:ext uri="{FF2B5EF4-FFF2-40B4-BE49-F238E27FC236}">
                <a16:creationId xmlns:a16="http://schemas.microsoft.com/office/drawing/2014/main" id="{A26F06D6-4042-4512-87BC-90A653915EC3}"/>
              </a:ext>
            </a:extLst>
          </p:cNvPr>
          <p:cNvGrpSpPr/>
          <p:nvPr/>
        </p:nvGrpSpPr>
        <p:grpSpPr>
          <a:xfrm>
            <a:off x="8116003" y="3629025"/>
            <a:ext cx="228600" cy="228600"/>
            <a:chOff x="4544314" y="3636816"/>
            <a:chExt cx="228600" cy="228600"/>
          </a:xfrm>
        </p:grpSpPr>
        <p:sp>
          <p:nvSpPr>
            <p:cNvPr id="2325" name="Freeform: Shape 2324">
              <a:extLst>
                <a:ext uri="{FF2B5EF4-FFF2-40B4-BE49-F238E27FC236}">
                  <a16:creationId xmlns:a16="http://schemas.microsoft.com/office/drawing/2014/main" id="{2D2C5D41-4862-49D6-9A5C-AC6AB075CD38}"/>
                </a:ext>
              </a:extLst>
            </p:cNvPr>
            <p:cNvSpPr/>
            <p:nvPr/>
          </p:nvSpPr>
          <p:spPr>
            <a:xfrm>
              <a:off x="4563364" y="3655866"/>
              <a:ext cx="190500" cy="190500"/>
            </a:xfrm>
            <a:custGeom>
              <a:avLst/>
              <a:gdLst>
                <a:gd name="connsiteX0" fmla="*/ 169736 w 190500"/>
                <a:gd name="connsiteY0" fmla="*/ 0 h 190500"/>
                <a:gd name="connsiteX1" fmla="*/ 190500 w 190500"/>
                <a:gd name="connsiteY1" fmla="*/ 20764 h 190500"/>
                <a:gd name="connsiteX2" fmla="*/ 190500 w 190500"/>
                <a:gd name="connsiteY2" fmla="*/ 169736 h 190500"/>
                <a:gd name="connsiteX3" fmla="*/ 169736 w 190500"/>
                <a:gd name="connsiteY3" fmla="*/ 190500 h 190500"/>
                <a:gd name="connsiteX4" fmla="*/ 20764 w 190500"/>
                <a:gd name="connsiteY4" fmla="*/ 190500 h 190500"/>
                <a:gd name="connsiteX5" fmla="*/ 0 w 190500"/>
                <a:gd name="connsiteY5" fmla="*/ 169736 h 190500"/>
                <a:gd name="connsiteX6" fmla="*/ 0 w 190500"/>
                <a:gd name="connsiteY6" fmla="*/ 20764 h 190500"/>
                <a:gd name="connsiteX7" fmla="*/ 20764 w 190500"/>
                <a:gd name="connsiteY7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90500">
                  <a:moveTo>
                    <a:pt x="169736" y="0"/>
                  </a:moveTo>
                  <a:cubicBezTo>
                    <a:pt x="181203" y="0"/>
                    <a:pt x="190500" y="9297"/>
                    <a:pt x="190500" y="20764"/>
                  </a:cubicBezTo>
                  <a:lnTo>
                    <a:pt x="190500" y="169736"/>
                  </a:lnTo>
                  <a:cubicBezTo>
                    <a:pt x="190500" y="181203"/>
                    <a:pt x="181203" y="190500"/>
                    <a:pt x="169736" y="190500"/>
                  </a:cubicBezTo>
                  <a:lnTo>
                    <a:pt x="20764" y="190500"/>
                  </a:lnTo>
                  <a:cubicBezTo>
                    <a:pt x="9297" y="190500"/>
                    <a:pt x="0" y="181203"/>
                    <a:pt x="0" y="169736"/>
                  </a:cubicBezTo>
                  <a:lnTo>
                    <a:pt x="0" y="20764"/>
                  </a:lnTo>
                  <a:cubicBezTo>
                    <a:pt x="0" y="9297"/>
                    <a:pt x="9297" y="0"/>
                    <a:pt x="20764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26" name="Freeform: Shape 2325">
              <a:extLst>
                <a:ext uri="{FF2B5EF4-FFF2-40B4-BE49-F238E27FC236}">
                  <a16:creationId xmlns:a16="http://schemas.microsoft.com/office/drawing/2014/main" id="{14080AA4-9837-472A-A0FA-49C473808589}"/>
                </a:ext>
              </a:extLst>
            </p:cNvPr>
            <p:cNvSpPr/>
            <p:nvPr/>
          </p:nvSpPr>
          <p:spPr>
            <a:xfrm>
              <a:off x="4610989" y="3655866"/>
              <a:ext cx="9525" cy="190500"/>
            </a:xfrm>
            <a:custGeom>
              <a:avLst/>
              <a:gdLst>
                <a:gd name="connsiteX0" fmla="*/ 0 w 0"/>
                <a:gd name="connsiteY0" fmla="*/ 0 h 190500"/>
                <a:gd name="connsiteX1" fmla="*/ 0 w 0"/>
                <a:gd name="connsiteY1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0">
                  <a:moveTo>
                    <a:pt x="0" y="0"/>
                  </a:moveTo>
                  <a:lnTo>
                    <a:pt x="0" y="1905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27" name="Freeform: Shape 2326">
              <a:extLst>
                <a:ext uri="{FF2B5EF4-FFF2-40B4-BE49-F238E27FC236}">
                  <a16:creationId xmlns:a16="http://schemas.microsoft.com/office/drawing/2014/main" id="{C90D1928-F0BC-444B-AA71-68603B4DBF3B}"/>
                </a:ext>
              </a:extLst>
            </p:cNvPr>
            <p:cNvSpPr/>
            <p:nvPr/>
          </p:nvSpPr>
          <p:spPr>
            <a:xfrm>
              <a:off x="4706239" y="3655866"/>
              <a:ext cx="9525" cy="190500"/>
            </a:xfrm>
            <a:custGeom>
              <a:avLst/>
              <a:gdLst>
                <a:gd name="connsiteX0" fmla="*/ 0 w 0"/>
                <a:gd name="connsiteY0" fmla="*/ 0 h 190500"/>
                <a:gd name="connsiteX1" fmla="*/ 0 w 0"/>
                <a:gd name="connsiteY1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0">
                  <a:moveTo>
                    <a:pt x="0" y="0"/>
                  </a:moveTo>
                  <a:lnTo>
                    <a:pt x="0" y="1905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28" name="Freeform: Shape 2327">
              <a:extLst>
                <a:ext uri="{FF2B5EF4-FFF2-40B4-BE49-F238E27FC236}">
                  <a16:creationId xmlns:a16="http://schemas.microsoft.com/office/drawing/2014/main" id="{996775F5-0C26-4F7F-82FD-2D5DEF53EA01}"/>
                </a:ext>
              </a:extLst>
            </p:cNvPr>
            <p:cNvSpPr/>
            <p:nvPr/>
          </p:nvSpPr>
          <p:spPr>
            <a:xfrm>
              <a:off x="4563364" y="3751116"/>
              <a:ext cx="190500" cy="9525"/>
            </a:xfrm>
            <a:custGeom>
              <a:avLst/>
              <a:gdLst>
                <a:gd name="connsiteX0" fmla="*/ 0 w 190500"/>
                <a:gd name="connsiteY0" fmla="*/ 0 h 0"/>
                <a:gd name="connsiteX1" fmla="*/ 190500 w 1905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>
                  <a:moveTo>
                    <a:pt x="0" y="0"/>
                  </a:moveTo>
                  <a:lnTo>
                    <a:pt x="1905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29" name="Freeform: Shape 2328">
              <a:extLst>
                <a:ext uri="{FF2B5EF4-FFF2-40B4-BE49-F238E27FC236}">
                  <a16:creationId xmlns:a16="http://schemas.microsoft.com/office/drawing/2014/main" id="{AE2085B8-8C83-46E1-B915-268BC049D71A}"/>
                </a:ext>
              </a:extLst>
            </p:cNvPr>
            <p:cNvSpPr/>
            <p:nvPr/>
          </p:nvSpPr>
          <p:spPr>
            <a:xfrm>
              <a:off x="4563364" y="3703491"/>
              <a:ext cx="47625" cy="9525"/>
            </a:xfrm>
            <a:custGeom>
              <a:avLst/>
              <a:gdLst>
                <a:gd name="connsiteX0" fmla="*/ 0 w 47625"/>
                <a:gd name="connsiteY0" fmla="*/ 0 h 0"/>
                <a:gd name="connsiteX1" fmla="*/ 47625 w 476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>
                  <a:moveTo>
                    <a:pt x="0" y="0"/>
                  </a:moveTo>
                  <a:lnTo>
                    <a:pt x="4762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30" name="Freeform: Shape 2329">
              <a:extLst>
                <a:ext uri="{FF2B5EF4-FFF2-40B4-BE49-F238E27FC236}">
                  <a16:creationId xmlns:a16="http://schemas.microsoft.com/office/drawing/2014/main" id="{190D324F-F555-4CC4-9A2F-CEA0E4430FFD}"/>
                </a:ext>
              </a:extLst>
            </p:cNvPr>
            <p:cNvSpPr/>
            <p:nvPr/>
          </p:nvSpPr>
          <p:spPr>
            <a:xfrm>
              <a:off x="4563364" y="3798741"/>
              <a:ext cx="47625" cy="9525"/>
            </a:xfrm>
            <a:custGeom>
              <a:avLst/>
              <a:gdLst>
                <a:gd name="connsiteX0" fmla="*/ 0 w 47625"/>
                <a:gd name="connsiteY0" fmla="*/ 0 h 0"/>
                <a:gd name="connsiteX1" fmla="*/ 47625 w 476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>
                  <a:moveTo>
                    <a:pt x="0" y="0"/>
                  </a:moveTo>
                  <a:lnTo>
                    <a:pt x="4762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31" name="Freeform: Shape 2330">
              <a:extLst>
                <a:ext uri="{FF2B5EF4-FFF2-40B4-BE49-F238E27FC236}">
                  <a16:creationId xmlns:a16="http://schemas.microsoft.com/office/drawing/2014/main" id="{F7F2B625-EEEC-4A14-9DF7-17ADBFCA5BCC}"/>
                </a:ext>
              </a:extLst>
            </p:cNvPr>
            <p:cNvSpPr/>
            <p:nvPr/>
          </p:nvSpPr>
          <p:spPr>
            <a:xfrm>
              <a:off x="4706239" y="3798741"/>
              <a:ext cx="47625" cy="9525"/>
            </a:xfrm>
            <a:custGeom>
              <a:avLst/>
              <a:gdLst>
                <a:gd name="connsiteX0" fmla="*/ 0 w 47625"/>
                <a:gd name="connsiteY0" fmla="*/ 0 h 0"/>
                <a:gd name="connsiteX1" fmla="*/ 47625 w 476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>
                  <a:moveTo>
                    <a:pt x="0" y="0"/>
                  </a:moveTo>
                  <a:lnTo>
                    <a:pt x="4762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32" name="Freeform: Shape 2331">
              <a:extLst>
                <a:ext uri="{FF2B5EF4-FFF2-40B4-BE49-F238E27FC236}">
                  <a16:creationId xmlns:a16="http://schemas.microsoft.com/office/drawing/2014/main" id="{6AAE24D6-C819-4133-9868-A08395A1452C}"/>
                </a:ext>
              </a:extLst>
            </p:cNvPr>
            <p:cNvSpPr/>
            <p:nvPr/>
          </p:nvSpPr>
          <p:spPr>
            <a:xfrm>
              <a:off x="4706239" y="3703491"/>
              <a:ext cx="47625" cy="9525"/>
            </a:xfrm>
            <a:custGeom>
              <a:avLst/>
              <a:gdLst>
                <a:gd name="connsiteX0" fmla="*/ 0 w 47625"/>
                <a:gd name="connsiteY0" fmla="*/ 0 h 0"/>
                <a:gd name="connsiteX1" fmla="*/ 47625 w 476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>
                  <a:moveTo>
                    <a:pt x="0" y="0"/>
                  </a:moveTo>
                  <a:lnTo>
                    <a:pt x="4762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333" name="Graphic 1807">
            <a:extLst>
              <a:ext uri="{FF2B5EF4-FFF2-40B4-BE49-F238E27FC236}">
                <a16:creationId xmlns:a16="http://schemas.microsoft.com/office/drawing/2014/main" id="{526C136A-3491-405E-B0B1-7DBC5CF01024}"/>
              </a:ext>
            </a:extLst>
          </p:cNvPr>
          <p:cNvSpPr/>
          <p:nvPr/>
        </p:nvSpPr>
        <p:spPr>
          <a:xfrm>
            <a:off x="8135053" y="4315260"/>
            <a:ext cx="190500" cy="171450"/>
          </a:xfrm>
          <a:custGeom>
            <a:avLst/>
            <a:gdLst>
              <a:gd name="connsiteX0" fmla="*/ 190500 w 190500"/>
              <a:gd name="connsiteY0" fmla="*/ 0 h 171450"/>
              <a:gd name="connsiteX1" fmla="*/ 0 w 190500"/>
              <a:gd name="connsiteY1" fmla="*/ 0 h 171450"/>
              <a:gd name="connsiteX2" fmla="*/ 76200 w 190500"/>
              <a:gd name="connsiteY2" fmla="*/ 90107 h 171450"/>
              <a:gd name="connsiteX3" fmla="*/ 76200 w 190500"/>
              <a:gd name="connsiteY3" fmla="*/ 152400 h 171450"/>
              <a:gd name="connsiteX4" fmla="*/ 114300 w 190500"/>
              <a:gd name="connsiteY4" fmla="*/ 171450 h 171450"/>
              <a:gd name="connsiteX5" fmla="*/ 114300 w 190500"/>
              <a:gd name="connsiteY5" fmla="*/ 90107 h 171450"/>
              <a:gd name="connsiteX6" fmla="*/ 190500 w 190500"/>
              <a:gd name="connsiteY6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500" h="171450">
                <a:moveTo>
                  <a:pt x="190500" y="0"/>
                </a:moveTo>
                <a:lnTo>
                  <a:pt x="0" y="0"/>
                </a:lnTo>
                <a:lnTo>
                  <a:pt x="76200" y="90107"/>
                </a:lnTo>
                <a:lnTo>
                  <a:pt x="76200" y="152400"/>
                </a:lnTo>
                <a:lnTo>
                  <a:pt x="114300" y="171450"/>
                </a:lnTo>
                <a:lnTo>
                  <a:pt x="114300" y="90107"/>
                </a:lnTo>
                <a:lnTo>
                  <a:pt x="190500" y="0"/>
                </a:ln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sp>
        <p:nvSpPr>
          <p:cNvPr id="2337" name="Graphic 1811">
            <a:extLst>
              <a:ext uri="{FF2B5EF4-FFF2-40B4-BE49-F238E27FC236}">
                <a16:creationId xmlns:a16="http://schemas.microsoft.com/office/drawing/2014/main" id="{C19437FC-2DEF-4502-BD02-8C1C6C22D3EC}"/>
              </a:ext>
            </a:extLst>
          </p:cNvPr>
          <p:cNvSpPr/>
          <p:nvPr/>
        </p:nvSpPr>
        <p:spPr>
          <a:xfrm>
            <a:off x="8135053" y="5655688"/>
            <a:ext cx="190500" cy="171450"/>
          </a:xfrm>
          <a:custGeom>
            <a:avLst/>
            <a:gdLst>
              <a:gd name="connsiteX0" fmla="*/ 190500 w 190500"/>
              <a:gd name="connsiteY0" fmla="*/ 152400 h 171450"/>
              <a:gd name="connsiteX1" fmla="*/ 171450 w 190500"/>
              <a:gd name="connsiteY1" fmla="*/ 171450 h 171450"/>
              <a:gd name="connsiteX2" fmla="*/ 19050 w 190500"/>
              <a:gd name="connsiteY2" fmla="*/ 171450 h 171450"/>
              <a:gd name="connsiteX3" fmla="*/ 0 w 190500"/>
              <a:gd name="connsiteY3" fmla="*/ 152400 h 171450"/>
              <a:gd name="connsiteX4" fmla="*/ 0 w 190500"/>
              <a:gd name="connsiteY4" fmla="*/ 19050 h 171450"/>
              <a:gd name="connsiteX5" fmla="*/ 19050 w 190500"/>
              <a:gd name="connsiteY5" fmla="*/ 0 h 171450"/>
              <a:gd name="connsiteX6" fmla="*/ 66675 w 190500"/>
              <a:gd name="connsiteY6" fmla="*/ 0 h 171450"/>
              <a:gd name="connsiteX7" fmla="*/ 85725 w 190500"/>
              <a:gd name="connsiteY7" fmla="*/ 28575 h 171450"/>
              <a:gd name="connsiteX8" fmla="*/ 171450 w 190500"/>
              <a:gd name="connsiteY8" fmla="*/ 28575 h 171450"/>
              <a:gd name="connsiteX9" fmla="*/ 190500 w 190500"/>
              <a:gd name="connsiteY9" fmla="*/ 47625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500" h="171450">
                <a:moveTo>
                  <a:pt x="190500" y="152400"/>
                </a:moveTo>
                <a:cubicBezTo>
                  <a:pt x="190500" y="162921"/>
                  <a:pt x="181971" y="171450"/>
                  <a:pt x="171450" y="171450"/>
                </a:cubicBezTo>
                <a:lnTo>
                  <a:pt x="19050" y="171450"/>
                </a:lnTo>
                <a:cubicBezTo>
                  <a:pt x="8529" y="171450"/>
                  <a:pt x="0" y="162921"/>
                  <a:pt x="0" y="152400"/>
                </a:cubicBezTo>
                <a:lnTo>
                  <a:pt x="0" y="19050"/>
                </a:lnTo>
                <a:cubicBezTo>
                  <a:pt x="0" y="8529"/>
                  <a:pt x="8529" y="0"/>
                  <a:pt x="19050" y="0"/>
                </a:cubicBezTo>
                <a:lnTo>
                  <a:pt x="66675" y="0"/>
                </a:lnTo>
                <a:lnTo>
                  <a:pt x="85725" y="28575"/>
                </a:lnTo>
                <a:lnTo>
                  <a:pt x="171450" y="28575"/>
                </a:lnTo>
                <a:cubicBezTo>
                  <a:pt x="181971" y="28575"/>
                  <a:pt x="190500" y="37104"/>
                  <a:pt x="190500" y="47625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491" name="Graphic 2464">
            <a:extLst>
              <a:ext uri="{FF2B5EF4-FFF2-40B4-BE49-F238E27FC236}">
                <a16:creationId xmlns:a16="http://schemas.microsoft.com/office/drawing/2014/main" id="{C480B8A8-26B8-4C7C-99FF-58BAFEBB0FC1}"/>
              </a:ext>
            </a:extLst>
          </p:cNvPr>
          <p:cNvGrpSpPr/>
          <p:nvPr/>
        </p:nvGrpSpPr>
        <p:grpSpPr>
          <a:xfrm>
            <a:off x="8116003" y="4956899"/>
            <a:ext cx="228600" cy="228600"/>
            <a:chOff x="7429500" y="3314700"/>
            <a:chExt cx="228600" cy="228600"/>
          </a:xfrm>
        </p:grpSpPr>
        <p:sp>
          <p:nvSpPr>
            <p:cNvPr id="2492" name="Freeform: Shape 2491">
              <a:extLst>
                <a:ext uri="{FF2B5EF4-FFF2-40B4-BE49-F238E27FC236}">
                  <a16:creationId xmlns:a16="http://schemas.microsoft.com/office/drawing/2014/main" id="{D5B25CA7-D1D2-49F7-8A07-1F0056099A4D}"/>
                </a:ext>
              </a:extLst>
            </p:cNvPr>
            <p:cNvSpPr/>
            <p:nvPr/>
          </p:nvSpPr>
          <p:spPr>
            <a:xfrm>
              <a:off x="7458075" y="3343275"/>
              <a:ext cx="171450" cy="171450"/>
            </a:xfrm>
            <a:custGeom>
              <a:avLst/>
              <a:gdLst>
                <a:gd name="connsiteX0" fmla="*/ 152400 w 171450"/>
                <a:gd name="connsiteY0" fmla="*/ 0 h 171450"/>
                <a:gd name="connsiteX1" fmla="*/ 171450 w 171450"/>
                <a:gd name="connsiteY1" fmla="*/ 19050 h 171450"/>
                <a:gd name="connsiteX2" fmla="*/ 171450 w 171450"/>
                <a:gd name="connsiteY2" fmla="*/ 152400 h 171450"/>
                <a:gd name="connsiteX3" fmla="*/ 152400 w 171450"/>
                <a:gd name="connsiteY3" fmla="*/ 171450 h 171450"/>
                <a:gd name="connsiteX4" fmla="*/ 19050 w 171450"/>
                <a:gd name="connsiteY4" fmla="*/ 171450 h 171450"/>
                <a:gd name="connsiteX5" fmla="*/ 0 w 171450"/>
                <a:gd name="connsiteY5" fmla="*/ 152400 h 171450"/>
                <a:gd name="connsiteX6" fmla="*/ 0 w 171450"/>
                <a:gd name="connsiteY6" fmla="*/ 19050 h 171450"/>
                <a:gd name="connsiteX7" fmla="*/ 19050 w 171450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71450">
                  <a:moveTo>
                    <a:pt x="152400" y="0"/>
                  </a:moveTo>
                  <a:cubicBezTo>
                    <a:pt x="162921" y="0"/>
                    <a:pt x="171450" y="8529"/>
                    <a:pt x="171450" y="19050"/>
                  </a:cubicBezTo>
                  <a:lnTo>
                    <a:pt x="171450" y="152400"/>
                  </a:lnTo>
                  <a:cubicBezTo>
                    <a:pt x="171450" y="162921"/>
                    <a:pt x="162921" y="171450"/>
                    <a:pt x="152400" y="171450"/>
                  </a:cubicBez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93" name="Freeform: Shape 2492">
              <a:extLst>
                <a:ext uri="{FF2B5EF4-FFF2-40B4-BE49-F238E27FC236}">
                  <a16:creationId xmlns:a16="http://schemas.microsoft.com/office/drawing/2014/main" id="{19E3278F-378A-446E-B659-DDD02B591DD9}"/>
                </a:ext>
              </a:extLst>
            </p:cNvPr>
            <p:cNvSpPr/>
            <p:nvPr/>
          </p:nvSpPr>
          <p:spPr>
            <a:xfrm>
              <a:off x="7505700" y="3429000"/>
              <a:ext cx="76200" cy="9525"/>
            </a:xfrm>
            <a:custGeom>
              <a:avLst/>
              <a:gdLst>
                <a:gd name="connsiteX0" fmla="*/ 0 w 76200"/>
                <a:gd name="connsiteY0" fmla="*/ 0 h 0"/>
                <a:gd name="connsiteX1" fmla="*/ 7620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844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aphic 2">
            <a:extLst>
              <a:ext uri="{FF2B5EF4-FFF2-40B4-BE49-F238E27FC236}">
                <a16:creationId xmlns:a16="http://schemas.microsoft.com/office/drawing/2014/main" id="{A0B6F5C9-9FCB-485D-8823-34150EC4BA02}"/>
              </a:ext>
            </a:extLst>
          </p:cNvPr>
          <p:cNvGrpSpPr/>
          <p:nvPr/>
        </p:nvGrpSpPr>
        <p:grpSpPr>
          <a:xfrm>
            <a:off x="4940300" y="415636"/>
            <a:ext cx="228600" cy="228600"/>
            <a:chOff x="5981700" y="3314700"/>
            <a:chExt cx="228600" cy="2286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F8AFBEE-825C-418D-A663-DFEC646EB8EB}"/>
                </a:ext>
              </a:extLst>
            </p:cNvPr>
            <p:cNvSpPr/>
            <p:nvPr/>
          </p:nvSpPr>
          <p:spPr>
            <a:xfrm>
              <a:off x="6143625" y="3352800"/>
              <a:ext cx="57150" cy="57150"/>
            </a:xfrm>
            <a:custGeom>
              <a:avLst/>
              <a:gdLst>
                <a:gd name="connsiteX0" fmla="*/ 57150 w 57150"/>
                <a:gd name="connsiteY0" fmla="*/ 0 h 57150"/>
                <a:gd name="connsiteX1" fmla="*/ 57150 w 57150"/>
                <a:gd name="connsiteY1" fmla="*/ 57150 h 57150"/>
                <a:gd name="connsiteX2" fmla="*/ 0 w 5715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57150" y="0"/>
                  </a:moveTo>
                  <a:lnTo>
                    <a:pt x="57150" y="57150"/>
                  </a:lnTo>
                  <a:lnTo>
                    <a:pt x="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5CD9882-B2F2-4BD8-97C6-55A8D2748374}"/>
                </a:ext>
              </a:extLst>
            </p:cNvPr>
            <p:cNvSpPr/>
            <p:nvPr/>
          </p:nvSpPr>
          <p:spPr>
            <a:xfrm>
              <a:off x="6010290" y="3343270"/>
              <a:ext cx="180975" cy="171450"/>
            </a:xfrm>
            <a:custGeom>
              <a:avLst/>
              <a:gdLst>
                <a:gd name="connsiteX0" fmla="*/ 166577 w 180975"/>
                <a:gd name="connsiteY0" fmla="*/ 114305 h 171450"/>
                <a:gd name="connsiteX1" fmla="*/ 57192 w 180975"/>
                <a:gd name="connsiteY1" fmla="*/ 166577 h 171450"/>
                <a:gd name="connsiteX2" fmla="*/ 4919 w 180975"/>
                <a:gd name="connsiteY2" fmla="*/ 57192 h 171450"/>
                <a:gd name="connsiteX3" fmla="*/ 114305 w 180975"/>
                <a:gd name="connsiteY3" fmla="*/ 4919 h 171450"/>
                <a:gd name="connsiteX4" fmla="*/ 146384 w 180975"/>
                <a:gd name="connsiteY4" fmla="*/ 25151 h 171450"/>
                <a:gd name="connsiteX5" fmla="*/ 190485 w 180975"/>
                <a:gd name="connsiteY5" fmla="*/ 6668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975" h="171450">
                  <a:moveTo>
                    <a:pt x="166577" y="114305"/>
                  </a:moveTo>
                  <a:cubicBezTo>
                    <a:pt x="150806" y="158945"/>
                    <a:pt x="101832" y="182349"/>
                    <a:pt x="57192" y="166577"/>
                  </a:cubicBezTo>
                  <a:cubicBezTo>
                    <a:pt x="12551" y="150806"/>
                    <a:pt x="-10852" y="101832"/>
                    <a:pt x="4919" y="57192"/>
                  </a:cubicBezTo>
                  <a:cubicBezTo>
                    <a:pt x="20691" y="12551"/>
                    <a:pt x="69664" y="-10852"/>
                    <a:pt x="114305" y="4919"/>
                  </a:cubicBezTo>
                  <a:cubicBezTo>
                    <a:pt x="126374" y="9184"/>
                    <a:pt x="137336" y="16097"/>
                    <a:pt x="146384" y="25151"/>
                  </a:cubicBezTo>
                  <a:lnTo>
                    <a:pt x="190485" y="6668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5" name="Graphic 4">
            <a:extLst>
              <a:ext uri="{FF2B5EF4-FFF2-40B4-BE49-F238E27FC236}">
                <a16:creationId xmlns:a16="http://schemas.microsoft.com/office/drawing/2014/main" id="{F8673B66-A6C5-4A2A-91BE-28E8F421EABD}"/>
              </a:ext>
            </a:extLst>
          </p:cNvPr>
          <p:cNvGrpSpPr/>
          <p:nvPr/>
        </p:nvGrpSpPr>
        <p:grpSpPr>
          <a:xfrm>
            <a:off x="4940300" y="1059872"/>
            <a:ext cx="228600" cy="228600"/>
            <a:chOff x="5981700" y="3314700"/>
            <a:chExt cx="228600" cy="2286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AC3525D-8614-4704-BFBF-FE455A77DB9C}"/>
                </a:ext>
              </a:extLst>
            </p:cNvPr>
            <p:cNvSpPr/>
            <p:nvPr/>
          </p:nvSpPr>
          <p:spPr>
            <a:xfrm>
              <a:off x="6019800" y="3419475"/>
              <a:ext cx="85725" cy="85725"/>
            </a:xfrm>
            <a:custGeom>
              <a:avLst/>
              <a:gdLst>
                <a:gd name="connsiteX0" fmla="*/ 0 w 85725"/>
                <a:gd name="connsiteY0" fmla="*/ 0 h 85725"/>
                <a:gd name="connsiteX1" fmla="*/ 85725 w 85725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cubicBezTo>
                    <a:pt x="47345" y="0"/>
                    <a:pt x="85725" y="38380"/>
                    <a:pt x="85725" y="8572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8FAFB67-CAA1-454C-9559-5C9D173C9081}"/>
                </a:ext>
              </a:extLst>
            </p:cNvPr>
            <p:cNvSpPr/>
            <p:nvPr/>
          </p:nvSpPr>
          <p:spPr>
            <a:xfrm>
              <a:off x="6019800" y="3352800"/>
              <a:ext cx="152400" cy="152400"/>
            </a:xfrm>
            <a:custGeom>
              <a:avLst/>
              <a:gdLst>
                <a:gd name="connsiteX0" fmla="*/ 0 w 152400"/>
                <a:gd name="connsiteY0" fmla="*/ 0 h 152400"/>
                <a:gd name="connsiteX1" fmla="*/ 152400 w 152400"/>
                <a:gd name="connsiteY1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400" h="152400">
                  <a:moveTo>
                    <a:pt x="0" y="0"/>
                  </a:moveTo>
                  <a:cubicBezTo>
                    <a:pt x="84168" y="0"/>
                    <a:pt x="152400" y="68232"/>
                    <a:pt x="152400" y="15240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78F585B-705B-4971-9E35-0A5B3C9624F2}"/>
                </a:ext>
              </a:extLst>
            </p:cNvPr>
            <p:cNvSpPr/>
            <p:nvPr/>
          </p:nvSpPr>
          <p:spPr>
            <a:xfrm>
              <a:off x="6019800" y="3486150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4" y="19050"/>
                    <a:pt x="0" y="14786"/>
                    <a:pt x="0" y="9525"/>
                  </a:cubicBezTo>
                  <a:cubicBezTo>
                    <a:pt x="0" y="4264"/>
                    <a:pt x="4264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9" name="Graphic 6">
            <a:extLst>
              <a:ext uri="{FF2B5EF4-FFF2-40B4-BE49-F238E27FC236}">
                <a16:creationId xmlns:a16="http://schemas.microsoft.com/office/drawing/2014/main" id="{D646774E-CBD0-4BA7-AB37-B327DF60656D}"/>
              </a:ext>
            </a:extLst>
          </p:cNvPr>
          <p:cNvGrpSpPr/>
          <p:nvPr/>
        </p:nvGrpSpPr>
        <p:grpSpPr>
          <a:xfrm>
            <a:off x="4940300" y="1704108"/>
            <a:ext cx="228600" cy="228600"/>
            <a:chOff x="5981700" y="3314700"/>
            <a:chExt cx="228600" cy="22860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507F387-0CC0-402A-B622-0533E52E8B7E}"/>
                </a:ext>
              </a:extLst>
            </p:cNvPr>
            <p:cNvSpPr/>
            <p:nvPr/>
          </p:nvSpPr>
          <p:spPr>
            <a:xfrm>
              <a:off x="6010275" y="3343275"/>
              <a:ext cx="171450" cy="171450"/>
            </a:xfrm>
            <a:custGeom>
              <a:avLst/>
              <a:gdLst>
                <a:gd name="connsiteX0" fmla="*/ 152400 w 171450"/>
                <a:gd name="connsiteY0" fmla="*/ 171450 h 171450"/>
                <a:gd name="connsiteX1" fmla="*/ 19050 w 171450"/>
                <a:gd name="connsiteY1" fmla="*/ 171450 h 171450"/>
                <a:gd name="connsiteX2" fmla="*/ 0 w 171450"/>
                <a:gd name="connsiteY2" fmla="*/ 152400 h 171450"/>
                <a:gd name="connsiteX3" fmla="*/ 0 w 171450"/>
                <a:gd name="connsiteY3" fmla="*/ 19050 h 171450"/>
                <a:gd name="connsiteX4" fmla="*/ 19050 w 171450"/>
                <a:gd name="connsiteY4" fmla="*/ 0 h 171450"/>
                <a:gd name="connsiteX5" fmla="*/ 123825 w 171450"/>
                <a:gd name="connsiteY5" fmla="*/ 0 h 171450"/>
                <a:gd name="connsiteX6" fmla="*/ 171450 w 171450"/>
                <a:gd name="connsiteY6" fmla="*/ 47625 h 171450"/>
                <a:gd name="connsiteX7" fmla="*/ 171450 w 171450"/>
                <a:gd name="connsiteY7" fmla="*/ 152400 h 171450"/>
                <a:gd name="connsiteX8" fmla="*/ 152400 w 171450"/>
                <a:gd name="connsiteY8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71450">
                  <a:moveTo>
                    <a:pt x="152400" y="171450"/>
                  </a:move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123825" y="0"/>
                  </a:lnTo>
                  <a:lnTo>
                    <a:pt x="171450" y="47625"/>
                  </a:lnTo>
                  <a:lnTo>
                    <a:pt x="171450" y="152400"/>
                  </a:lnTo>
                  <a:cubicBezTo>
                    <a:pt x="171450" y="162921"/>
                    <a:pt x="162921" y="171450"/>
                    <a:pt x="152400" y="1714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66418BA-FD87-45CD-83BB-7824422ABF3E}"/>
                </a:ext>
              </a:extLst>
            </p:cNvPr>
            <p:cNvSpPr/>
            <p:nvPr/>
          </p:nvSpPr>
          <p:spPr>
            <a:xfrm>
              <a:off x="6048375" y="3438525"/>
              <a:ext cx="95250" cy="76200"/>
            </a:xfrm>
            <a:custGeom>
              <a:avLst/>
              <a:gdLst>
                <a:gd name="connsiteX0" fmla="*/ 95250 w 95250"/>
                <a:gd name="connsiteY0" fmla="*/ 76200 h 76200"/>
                <a:gd name="connsiteX1" fmla="*/ 95250 w 95250"/>
                <a:gd name="connsiteY1" fmla="*/ 0 h 76200"/>
                <a:gd name="connsiteX2" fmla="*/ 0 w 95250"/>
                <a:gd name="connsiteY2" fmla="*/ 0 h 76200"/>
                <a:gd name="connsiteX3" fmla="*/ 0 w 952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76200">
                  <a:moveTo>
                    <a:pt x="95250" y="76200"/>
                  </a:moveTo>
                  <a:lnTo>
                    <a:pt x="95250" y="0"/>
                  </a:lnTo>
                  <a:lnTo>
                    <a:pt x="0" y="0"/>
                  </a:ln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71E1E25-52AC-4B89-9890-C980B6E9F3B2}"/>
                </a:ext>
              </a:extLst>
            </p:cNvPr>
            <p:cNvSpPr/>
            <p:nvPr/>
          </p:nvSpPr>
          <p:spPr>
            <a:xfrm>
              <a:off x="6048375" y="3343275"/>
              <a:ext cx="76200" cy="47625"/>
            </a:xfrm>
            <a:custGeom>
              <a:avLst/>
              <a:gdLst>
                <a:gd name="connsiteX0" fmla="*/ 0 w 76200"/>
                <a:gd name="connsiteY0" fmla="*/ 0 h 47625"/>
                <a:gd name="connsiteX1" fmla="*/ 0 w 76200"/>
                <a:gd name="connsiteY1" fmla="*/ 47625 h 47625"/>
                <a:gd name="connsiteX2" fmla="*/ 76200 w 76200"/>
                <a:gd name="connsiteY2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47625">
                  <a:moveTo>
                    <a:pt x="0" y="0"/>
                  </a:moveTo>
                  <a:lnTo>
                    <a:pt x="0" y="47625"/>
                  </a:lnTo>
                  <a:lnTo>
                    <a:pt x="76200" y="476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33" name="Graphic 8">
            <a:extLst>
              <a:ext uri="{FF2B5EF4-FFF2-40B4-BE49-F238E27FC236}">
                <a16:creationId xmlns:a16="http://schemas.microsoft.com/office/drawing/2014/main" id="{590ECEF1-BFD6-4645-A762-ADB85E794BF0}"/>
              </a:ext>
            </a:extLst>
          </p:cNvPr>
          <p:cNvGrpSpPr/>
          <p:nvPr/>
        </p:nvGrpSpPr>
        <p:grpSpPr>
          <a:xfrm>
            <a:off x="4940300" y="2348344"/>
            <a:ext cx="228600" cy="228600"/>
            <a:chOff x="5981700" y="3314700"/>
            <a:chExt cx="228600" cy="228600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83B770-F908-431B-A141-9EE6F3FD4FFA}"/>
                </a:ext>
              </a:extLst>
            </p:cNvPr>
            <p:cNvSpPr/>
            <p:nvPr/>
          </p:nvSpPr>
          <p:spPr>
            <a:xfrm>
              <a:off x="6010275" y="3343275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9B62BC9-8B28-4C49-A6FC-6EB5AD451D64}"/>
                </a:ext>
              </a:extLst>
            </p:cNvPr>
            <p:cNvSpPr/>
            <p:nvPr/>
          </p:nvSpPr>
          <p:spPr>
            <a:xfrm>
              <a:off x="6010275" y="3457575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1C710CA-2AD4-496E-9FF0-AC073DB95D22}"/>
                </a:ext>
              </a:extLst>
            </p:cNvPr>
            <p:cNvSpPr/>
            <p:nvPr/>
          </p:nvSpPr>
          <p:spPr>
            <a:xfrm>
              <a:off x="6059043" y="3352800"/>
              <a:ext cx="104775" cy="104775"/>
            </a:xfrm>
            <a:custGeom>
              <a:avLst/>
              <a:gdLst>
                <a:gd name="connsiteX0" fmla="*/ 113157 w 104775"/>
                <a:gd name="connsiteY0" fmla="*/ 0 h 104775"/>
                <a:gd name="connsiteX1" fmla="*/ 0 w 104775"/>
                <a:gd name="connsiteY1" fmla="*/ 11315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 h="104775">
                  <a:moveTo>
                    <a:pt x="113157" y="0"/>
                  </a:moveTo>
                  <a:lnTo>
                    <a:pt x="0" y="113157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C6B93C9-5A48-4ED8-8E17-69E31D45C384}"/>
                </a:ext>
              </a:extLst>
            </p:cNvPr>
            <p:cNvSpPr/>
            <p:nvPr/>
          </p:nvSpPr>
          <p:spPr>
            <a:xfrm>
              <a:off x="6119527" y="3452622"/>
              <a:ext cx="47625" cy="47625"/>
            </a:xfrm>
            <a:custGeom>
              <a:avLst/>
              <a:gdLst>
                <a:gd name="connsiteX0" fmla="*/ 0 w 47625"/>
                <a:gd name="connsiteY0" fmla="*/ 0 h 47625"/>
                <a:gd name="connsiteX1" fmla="*/ 52673 w 47625"/>
                <a:gd name="connsiteY1" fmla="*/ 5257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47625">
                  <a:moveTo>
                    <a:pt x="0" y="0"/>
                  </a:moveTo>
                  <a:lnTo>
                    <a:pt x="52673" y="52578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E995E1D-2737-4215-B600-09EC81999B74}"/>
                </a:ext>
              </a:extLst>
            </p:cNvPr>
            <p:cNvSpPr/>
            <p:nvPr/>
          </p:nvSpPr>
          <p:spPr>
            <a:xfrm>
              <a:off x="6059043" y="3392043"/>
              <a:ext cx="28575" cy="28575"/>
            </a:xfrm>
            <a:custGeom>
              <a:avLst/>
              <a:gdLst>
                <a:gd name="connsiteX0" fmla="*/ 0 w 28575"/>
                <a:gd name="connsiteY0" fmla="*/ 0 h 28575"/>
                <a:gd name="connsiteX1" fmla="*/ 36957 w 28575"/>
                <a:gd name="connsiteY1" fmla="*/ 3695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28575">
                  <a:moveTo>
                    <a:pt x="0" y="0"/>
                  </a:moveTo>
                  <a:lnTo>
                    <a:pt x="36957" y="36957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39" name="Graphic 10">
            <a:extLst>
              <a:ext uri="{FF2B5EF4-FFF2-40B4-BE49-F238E27FC236}">
                <a16:creationId xmlns:a16="http://schemas.microsoft.com/office/drawing/2014/main" id="{1012BD0B-C054-4BC1-96AA-D8FAB87B1333}"/>
              </a:ext>
            </a:extLst>
          </p:cNvPr>
          <p:cNvGrpSpPr/>
          <p:nvPr/>
        </p:nvGrpSpPr>
        <p:grpSpPr>
          <a:xfrm>
            <a:off x="4940300" y="2992580"/>
            <a:ext cx="228600" cy="228600"/>
            <a:chOff x="5981700" y="3314700"/>
            <a:chExt cx="228600" cy="22860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814319-C8D8-4C5D-B5B1-CEF0F216CDD5}"/>
                </a:ext>
              </a:extLst>
            </p:cNvPr>
            <p:cNvSpPr/>
            <p:nvPr/>
          </p:nvSpPr>
          <p:spPr>
            <a:xfrm>
              <a:off x="6076950" y="3409950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5F37FCA-1B72-414D-9FAA-3E235DCA72A7}"/>
                </a:ext>
              </a:extLst>
            </p:cNvPr>
            <p:cNvSpPr/>
            <p:nvPr/>
          </p:nvSpPr>
          <p:spPr>
            <a:xfrm>
              <a:off x="6000770" y="3361658"/>
              <a:ext cx="180975" cy="133350"/>
            </a:xfrm>
            <a:custGeom>
              <a:avLst/>
              <a:gdLst>
                <a:gd name="connsiteX0" fmla="*/ 135616 w 180975"/>
                <a:gd name="connsiteY0" fmla="*/ 26956 h 133350"/>
                <a:gd name="connsiteX1" fmla="*/ 135661 w 180975"/>
                <a:gd name="connsiteY1" fmla="*/ 107778 h 133350"/>
                <a:gd name="connsiteX2" fmla="*/ 135616 w 180975"/>
                <a:gd name="connsiteY2" fmla="*/ 107823 h 133350"/>
                <a:gd name="connsiteX3" fmla="*/ 54844 w 180975"/>
                <a:gd name="connsiteY3" fmla="*/ 107728 h 133350"/>
                <a:gd name="connsiteX4" fmla="*/ 54799 w 180975"/>
                <a:gd name="connsiteY4" fmla="*/ 26905 h 133350"/>
                <a:gd name="connsiteX5" fmla="*/ 54844 w 180975"/>
                <a:gd name="connsiteY5" fmla="*/ 26861 h 133350"/>
                <a:gd name="connsiteX6" fmla="*/ 162571 w 180975"/>
                <a:gd name="connsiteY6" fmla="*/ 0 h 133350"/>
                <a:gd name="connsiteX7" fmla="*/ 162571 w 180975"/>
                <a:gd name="connsiteY7" fmla="*/ 134684 h 133350"/>
                <a:gd name="connsiteX8" fmla="*/ 27888 w 180975"/>
                <a:gd name="connsiteY8" fmla="*/ 134684 h 133350"/>
                <a:gd name="connsiteX9" fmla="*/ 27888 w 180975"/>
                <a:gd name="connsiteY9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133350">
                  <a:moveTo>
                    <a:pt x="135616" y="26956"/>
                  </a:moveTo>
                  <a:cubicBezTo>
                    <a:pt x="157947" y="49262"/>
                    <a:pt x="157967" y="85447"/>
                    <a:pt x="135661" y="107778"/>
                  </a:cubicBezTo>
                  <a:cubicBezTo>
                    <a:pt x="135646" y="107793"/>
                    <a:pt x="135631" y="107808"/>
                    <a:pt x="135616" y="107823"/>
                  </a:cubicBezTo>
                  <a:moveTo>
                    <a:pt x="54844" y="107728"/>
                  </a:moveTo>
                  <a:cubicBezTo>
                    <a:pt x="32513" y="85422"/>
                    <a:pt x="32493" y="49236"/>
                    <a:pt x="54799" y="26905"/>
                  </a:cubicBezTo>
                  <a:cubicBezTo>
                    <a:pt x="54814" y="26890"/>
                    <a:pt x="54829" y="26875"/>
                    <a:pt x="54844" y="26861"/>
                  </a:cubicBezTo>
                  <a:moveTo>
                    <a:pt x="162571" y="0"/>
                  </a:moveTo>
                  <a:cubicBezTo>
                    <a:pt x="199755" y="37195"/>
                    <a:pt x="199755" y="97488"/>
                    <a:pt x="162571" y="134684"/>
                  </a:cubicBezTo>
                  <a:moveTo>
                    <a:pt x="27888" y="134684"/>
                  </a:moveTo>
                  <a:cubicBezTo>
                    <a:pt x="-9296" y="97488"/>
                    <a:pt x="-9296" y="37195"/>
                    <a:pt x="27888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2" name="Graphic 12">
            <a:extLst>
              <a:ext uri="{FF2B5EF4-FFF2-40B4-BE49-F238E27FC236}">
                <a16:creationId xmlns:a16="http://schemas.microsoft.com/office/drawing/2014/main" id="{DC4C3BA8-248A-49BB-9C3A-2D9A5BC86421}"/>
              </a:ext>
            </a:extLst>
          </p:cNvPr>
          <p:cNvGrpSpPr/>
          <p:nvPr/>
        </p:nvGrpSpPr>
        <p:grpSpPr>
          <a:xfrm>
            <a:off x="4940300" y="3636816"/>
            <a:ext cx="228600" cy="228600"/>
            <a:chOff x="5981700" y="3314700"/>
            <a:chExt cx="228600" cy="22860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265B522-A35A-4E7C-9235-290F1902CDCB}"/>
                </a:ext>
              </a:extLst>
            </p:cNvPr>
            <p:cNvSpPr/>
            <p:nvPr/>
          </p:nvSpPr>
          <p:spPr>
            <a:xfrm>
              <a:off x="5991225" y="3352800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0 w 57150"/>
                <a:gd name="connsiteY1" fmla="*/ 57150 h 57150"/>
                <a:gd name="connsiteX2" fmla="*/ 57150 w 5715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0" y="57150"/>
                  </a:lnTo>
                  <a:lnTo>
                    <a:pt x="5715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C5899DC-0472-4C6F-8CF6-9E4AC943D715}"/>
                </a:ext>
              </a:extLst>
            </p:cNvPr>
            <p:cNvSpPr/>
            <p:nvPr/>
          </p:nvSpPr>
          <p:spPr>
            <a:xfrm>
              <a:off x="6143625" y="3448050"/>
              <a:ext cx="57150" cy="57150"/>
            </a:xfrm>
            <a:custGeom>
              <a:avLst/>
              <a:gdLst>
                <a:gd name="connsiteX0" fmla="*/ 57150 w 57150"/>
                <a:gd name="connsiteY0" fmla="*/ 57150 h 57150"/>
                <a:gd name="connsiteX1" fmla="*/ 57150 w 57150"/>
                <a:gd name="connsiteY1" fmla="*/ 0 h 57150"/>
                <a:gd name="connsiteX2" fmla="*/ 0 w 57150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57150" y="57150"/>
                  </a:moveTo>
                  <a:lnTo>
                    <a:pt x="57150" y="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E5F11F3-3924-4709-886A-4C41F2D42947}"/>
                </a:ext>
              </a:extLst>
            </p:cNvPr>
            <p:cNvSpPr/>
            <p:nvPr/>
          </p:nvSpPr>
          <p:spPr>
            <a:xfrm>
              <a:off x="5991225" y="3343274"/>
              <a:ext cx="209550" cy="161925"/>
            </a:xfrm>
            <a:custGeom>
              <a:avLst/>
              <a:gdLst>
                <a:gd name="connsiteX0" fmla="*/ 185642 w 209550"/>
                <a:gd name="connsiteY0" fmla="*/ 57151 h 161925"/>
                <a:gd name="connsiteX1" fmla="*/ 76230 w 209550"/>
                <a:gd name="connsiteY1" fmla="*/ 4934 h 161925"/>
                <a:gd name="connsiteX2" fmla="*/ 44196 w 209550"/>
                <a:gd name="connsiteY2" fmla="*/ 25147 h 161925"/>
                <a:gd name="connsiteX3" fmla="*/ 0 w 209550"/>
                <a:gd name="connsiteY3" fmla="*/ 66676 h 161925"/>
                <a:gd name="connsiteX4" fmla="*/ 209550 w 209550"/>
                <a:gd name="connsiteY4" fmla="*/ 104776 h 161925"/>
                <a:gd name="connsiteX5" fmla="*/ 165354 w 209550"/>
                <a:gd name="connsiteY5" fmla="*/ 146305 h 161925"/>
                <a:gd name="connsiteX6" fmla="*/ 44121 w 209550"/>
                <a:gd name="connsiteY6" fmla="*/ 146335 h 161925"/>
                <a:gd name="connsiteX7" fmla="*/ 23908 w 209550"/>
                <a:gd name="connsiteY7" fmla="*/ 11430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" h="161925">
                  <a:moveTo>
                    <a:pt x="185642" y="57151"/>
                  </a:moveTo>
                  <a:cubicBezTo>
                    <a:pt x="169848" y="12518"/>
                    <a:pt x="120863" y="-10860"/>
                    <a:pt x="76230" y="4934"/>
                  </a:cubicBezTo>
                  <a:cubicBezTo>
                    <a:pt x="64179" y="9199"/>
                    <a:pt x="53233" y="16105"/>
                    <a:pt x="44196" y="25147"/>
                  </a:cubicBezTo>
                  <a:lnTo>
                    <a:pt x="0" y="66676"/>
                  </a:lnTo>
                  <a:moveTo>
                    <a:pt x="209550" y="104776"/>
                  </a:moveTo>
                  <a:lnTo>
                    <a:pt x="165354" y="146305"/>
                  </a:lnTo>
                  <a:cubicBezTo>
                    <a:pt x="131885" y="179791"/>
                    <a:pt x="77607" y="179805"/>
                    <a:pt x="44121" y="146335"/>
                  </a:cubicBezTo>
                  <a:cubicBezTo>
                    <a:pt x="35079" y="137298"/>
                    <a:pt x="28172" y="126353"/>
                    <a:pt x="23908" y="114301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6" name="Graphic 14">
            <a:extLst>
              <a:ext uri="{FF2B5EF4-FFF2-40B4-BE49-F238E27FC236}">
                <a16:creationId xmlns:a16="http://schemas.microsoft.com/office/drawing/2014/main" id="{5974380A-2DDD-4543-BB70-D031C4E6DEB0}"/>
              </a:ext>
            </a:extLst>
          </p:cNvPr>
          <p:cNvGrpSpPr/>
          <p:nvPr/>
        </p:nvGrpSpPr>
        <p:grpSpPr>
          <a:xfrm>
            <a:off x="4940300" y="4281052"/>
            <a:ext cx="228600" cy="228600"/>
            <a:chOff x="5981700" y="3314700"/>
            <a:chExt cx="228600" cy="228600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53209B3-8DC9-4927-B81C-1285F50AF94E}"/>
                </a:ext>
              </a:extLst>
            </p:cNvPr>
            <p:cNvSpPr/>
            <p:nvPr/>
          </p:nvSpPr>
          <p:spPr>
            <a:xfrm>
              <a:off x="6143625" y="3352800"/>
              <a:ext cx="57150" cy="57150"/>
            </a:xfrm>
            <a:custGeom>
              <a:avLst/>
              <a:gdLst>
                <a:gd name="connsiteX0" fmla="*/ 57150 w 57150"/>
                <a:gd name="connsiteY0" fmla="*/ 0 h 57150"/>
                <a:gd name="connsiteX1" fmla="*/ 57150 w 57150"/>
                <a:gd name="connsiteY1" fmla="*/ 57150 h 57150"/>
                <a:gd name="connsiteX2" fmla="*/ 0 w 5715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57150" y="0"/>
                  </a:moveTo>
                  <a:lnTo>
                    <a:pt x="57150" y="57150"/>
                  </a:lnTo>
                  <a:lnTo>
                    <a:pt x="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F17FA8F-C4E8-448F-A1C6-A6716FEB82AB}"/>
                </a:ext>
              </a:extLst>
            </p:cNvPr>
            <p:cNvSpPr/>
            <p:nvPr/>
          </p:nvSpPr>
          <p:spPr>
            <a:xfrm>
              <a:off x="5991225" y="3448050"/>
              <a:ext cx="57150" cy="57150"/>
            </a:xfrm>
            <a:custGeom>
              <a:avLst/>
              <a:gdLst>
                <a:gd name="connsiteX0" fmla="*/ 0 w 57150"/>
                <a:gd name="connsiteY0" fmla="*/ 57150 h 57150"/>
                <a:gd name="connsiteX1" fmla="*/ 0 w 57150"/>
                <a:gd name="connsiteY1" fmla="*/ 0 h 57150"/>
                <a:gd name="connsiteX2" fmla="*/ 57150 w 57150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0" y="57150"/>
                  </a:moveTo>
                  <a:lnTo>
                    <a:pt x="0" y="0"/>
                  </a:lnTo>
                  <a:lnTo>
                    <a:pt x="5715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FBDDE82-EE32-4D18-98EA-DE53D515AF1A}"/>
                </a:ext>
              </a:extLst>
            </p:cNvPr>
            <p:cNvSpPr/>
            <p:nvPr/>
          </p:nvSpPr>
          <p:spPr>
            <a:xfrm>
              <a:off x="5991225" y="3343274"/>
              <a:ext cx="209550" cy="161925"/>
            </a:xfrm>
            <a:custGeom>
              <a:avLst/>
              <a:gdLst>
                <a:gd name="connsiteX0" fmla="*/ 23908 w 209550"/>
                <a:gd name="connsiteY0" fmla="*/ 57151 h 161925"/>
                <a:gd name="connsiteX1" fmla="*/ 133320 w 209550"/>
                <a:gd name="connsiteY1" fmla="*/ 4934 h 161925"/>
                <a:gd name="connsiteX2" fmla="*/ 165354 w 209550"/>
                <a:gd name="connsiteY2" fmla="*/ 25147 h 161925"/>
                <a:gd name="connsiteX3" fmla="*/ 209550 w 209550"/>
                <a:gd name="connsiteY3" fmla="*/ 66676 h 161925"/>
                <a:gd name="connsiteX4" fmla="*/ 0 w 209550"/>
                <a:gd name="connsiteY4" fmla="*/ 104776 h 161925"/>
                <a:gd name="connsiteX5" fmla="*/ 44196 w 209550"/>
                <a:gd name="connsiteY5" fmla="*/ 146305 h 161925"/>
                <a:gd name="connsiteX6" fmla="*/ 165429 w 209550"/>
                <a:gd name="connsiteY6" fmla="*/ 146335 h 161925"/>
                <a:gd name="connsiteX7" fmla="*/ 185642 w 209550"/>
                <a:gd name="connsiteY7" fmla="*/ 11430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" h="161925">
                  <a:moveTo>
                    <a:pt x="23908" y="57151"/>
                  </a:moveTo>
                  <a:cubicBezTo>
                    <a:pt x="39702" y="12518"/>
                    <a:pt x="88687" y="-10860"/>
                    <a:pt x="133320" y="4934"/>
                  </a:cubicBezTo>
                  <a:cubicBezTo>
                    <a:pt x="145371" y="9199"/>
                    <a:pt x="156317" y="16105"/>
                    <a:pt x="165354" y="25147"/>
                  </a:cubicBezTo>
                  <a:lnTo>
                    <a:pt x="209550" y="66676"/>
                  </a:lnTo>
                  <a:moveTo>
                    <a:pt x="0" y="104776"/>
                  </a:moveTo>
                  <a:lnTo>
                    <a:pt x="44196" y="146305"/>
                  </a:lnTo>
                  <a:cubicBezTo>
                    <a:pt x="77665" y="179791"/>
                    <a:pt x="131943" y="179805"/>
                    <a:pt x="165429" y="146335"/>
                  </a:cubicBezTo>
                  <a:cubicBezTo>
                    <a:pt x="174471" y="137298"/>
                    <a:pt x="181378" y="126353"/>
                    <a:pt x="185642" y="114301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50" name="Graphic 16">
            <a:extLst>
              <a:ext uri="{FF2B5EF4-FFF2-40B4-BE49-F238E27FC236}">
                <a16:creationId xmlns:a16="http://schemas.microsoft.com/office/drawing/2014/main" id="{E59F4B33-E581-4ABD-AF0A-FF251966199F}"/>
              </a:ext>
            </a:extLst>
          </p:cNvPr>
          <p:cNvGrpSpPr/>
          <p:nvPr/>
        </p:nvGrpSpPr>
        <p:grpSpPr>
          <a:xfrm>
            <a:off x="4940300" y="4925288"/>
            <a:ext cx="228600" cy="228600"/>
            <a:chOff x="5981700" y="3314700"/>
            <a:chExt cx="228600" cy="228600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56271D6-B965-4010-B3F2-487CC28F5B7D}"/>
                </a:ext>
              </a:extLst>
            </p:cNvPr>
            <p:cNvSpPr/>
            <p:nvPr/>
          </p:nvSpPr>
          <p:spPr>
            <a:xfrm>
              <a:off x="6143625" y="3324225"/>
              <a:ext cx="38100" cy="76200"/>
            </a:xfrm>
            <a:custGeom>
              <a:avLst/>
              <a:gdLst>
                <a:gd name="connsiteX0" fmla="*/ 0 w 38100"/>
                <a:gd name="connsiteY0" fmla="*/ 0 h 76200"/>
                <a:gd name="connsiteX1" fmla="*/ 38100 w 38100"/>
                <a:gd name="connsiteY1" fmla="*/ 38100 h 76200"/>
                <a:gd name="connsiteX2" fmla="*/ 0 w 38100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76200">
                  <a:moveTo>
                    <a:pt x="0" y="0"/>
                  </a:moveTo>
                  <a:lnTo>
                    <a:pt x="38100" y="38100"/>
                  </a:ln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145B026-9534-46AA-AFEE-2050CD57C452}"/>
                </a:ext>
              </a:extLst>
            </p:cNvPr>
            <p:cNvSpPr/>
            <p:nvPr/>
          </p:nvSpPr>
          <p:spPr>
            <a:xfrm>
              <a:off x="6010275" y="3362325"/>
              <a:ext cx="171450" cy="57150"/>
            </a:xfrm>
            <a:custGeom>
              <a:avLst/>
              <a:gdLst>
                <a:gd name="connsiteX0" fmla="*/ 0 w 171450"/>
                <a:gd name="connsiteY0" fmla="*/ 57150 h 57150"/>
                <a:gd name="connsiteX1" fmla="*/ 0 w 171450"/>
                <a:gd name="connsiteY1" fmla="*/ 38100 h 57150"/>
                <a:gd name="connsiteX2" fmla="*/ 38100 w 171450"/>
                <a:gd name="connsiteY2" fmla="*/ 0 h 57150"/>
                <a:gd name="connsiteX3" fmla="*/ 171450 w 171450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57150">
                  <a:moveTo>
                    <a:pt x="0" y="57150"/>
                  </a:moveTo>
                  <a:lnTo>
                    <a:pt x="0" y="38100"/>
                  </a:lnTo>
                  <a:cubicBezTo>
                    <a:pt x="0" y="17058"/>
                    <a:pt x="17058" y="0"/>
                    <a:pt x="38100" y="0"/>
                  </a:cubicBezTo>
                  <a:lnTo>
                    <a:pt x="17145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4BB05F9-AF3F-4D6B-B29D-97DAF2B0F122}"/>
                </a:ext>
              </a:extLst>
            </p:cNvPr>
            <p:cNvSpPr/>
            <p:nvPr/>
          </p:nvSpPr>
          <p:spPr>
            <a:xfrm>
              <a:off x="6010275" y="3457575"/>
              <a:ext cx="38100" cy="76200"/>
            </a:xfrm>
            <a:custGeom>
              <a:avLst/>
              <a:gdLst>
                <a:gd name="connsiteX0" fmla="*/ 38100 w 38100"/>
                <a:gd name="connsiteY0" fmla="*/ 76200 h 76200"/>
                <a:gd name="connsiteX1" fmla="*/ 0 w 38100"/>
                <a:gd name="connsiteY1" fmla="*/ 38100 h 76200"/>
                <a:gd name="connsiteX2" fmla="*/ 38100 w 38100"/>
                <a:gd name="connsiteY2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76200">
                  <a:moveTo>
                    <a:pt x="38100" y="76200"/>
                  </a:moveTo>
                  <a:lnTo>
                    <a:pt x="0" y="38100"/>
                  </a:lnTo>
                  <a:lnTo>
                    <a:pt x="3810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315F3EF-C8F6-4318-9384-5F2EB94FBD4C}"/>
                </a:ext>
              </a:extLst>
            </p:cNvPr>
            <p:cNvSpPr/>
            <p:nvPr/>
          </p:nvSpPr>
          <p:spPr>
            <a:xfrm>
              <a:off x="6010275" y="3438525"/>
              <a:ext cx="171450" cy="57150"/>
            </a:xfrm>
            <a:custGeom>
              <a:avLst/>
              <a:gdLst>
                <a:gd name="connsiteX0" fmla="*/ 171450 w 171450"/>
                <a:gd name="connsiteY0" fmla="*/ 0 h 57150"/>
                <a:gd name="connsiteX1" fmla="*/ 171450 w 171450"/>
                <a:gd name="connsiteY1" fmla="*/ 19050 h 57150"/>
                <a:gd name="connsiteX2" fmla="*/ 133350 w 171450"/>
                <a:gd name="connsiteY2" fmla="*/ 57150 h 57150"/>
                <a:gd name="connsiteX3" fmla="*/ 0 w 17145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57150">
                  <a:moveTo>
                    <a:pt x="171450" y="0"/>
                  </a:moveTo>
                  <a:lnTo>
                    <a:pt x="171450" y="19050"/>
                  </a:lnTo>
                  <a:cubicBezTo>
                    <a:pt x="171450" y="40092"/>
                    <a:pt x="154392" y="57150"/>
                    <a:pt x="133350" y="57150"/>
                  </a:cubicBezTo>
                  <a:lnTo>
                    <a:pt x="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55" name="Graphic 18">
            <a:extLst>
              <a:ext uri="{FF2B5EF4-FFF2-40B4-BE49-F238E27FC236}">
                <a16:creationId xmlns:a16="http://schemas.microsoft.com/office/drawing/2014/main" id="{90FF9F36-97E0-4FC5-A975-09CB2A89723C}"/>
              </a:ext>
            </a:extLst>
          </p:cNvPr>
          <p:cNvGrpSpPr/>
          <p:nvPr/>
        </p:nvGrpSpPr>
        <p:grpSpPr>
          <a:xfrm>
            <a:off x="4940300" y="5569524"/>
            <a:ext cx="228600" cy="228600"/>
            <a:chOff x="5981700" y="3314700"/>
            <a:chExt cx="228600" cy="228600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BC5D89A-7301-43E2-A551-2E221B53D7C6}"/>
                </a:ext>
              </a:extLst>
            </p:cNvPr>
            <p:cNvSpPr/>
            <p:nvPr/>
          </p:nvSpPr>
          <p:spPr>
            <a:xfrm>
              <a:off x="6000750" y="3362325"/>
              <a:ext cx="85725" cy="133350"/>
            </a:xfrm>
            <a:custGeom>
              <a:avLst/>
              <a:gdLst>
                <a:gd name="connsiteX0" fmla="*/ 85725 w 85725"/>
                <a:gd name="connsiteY0" fmla="*/ 133350 h 133350"/>
                <a:gd name="connsiteX1" fmla="*/ 0 w 85725"/>
                <a:gd name="connsiteY1" fmla="*/ 66675 h 133350"/>
                <a:gd name="connsiteX2" fmla="*/ 85725 w 85725"/>
                <a:gd name="connsiteY2" fmla="*/ 0 h 133350"/>
                <a:gd name="connsiteX3" fmla="*/ 85725 w 85725"/>
                <a:gd name="connsiteY3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33350">
                  <a:moveTo>
                    <a:pt x="85725" y="133350"/>
                  </a:moveTo>
                  <a:lnTo>
                    <a:pt x="0" y="66675"/>
                  </a:lnTo>
                  <a:lnTo>
                    <a:pt x="85725" y="0"/>
                  </a:lnTo>
                  <a:lnTo>
                    <a:pt x="85725" y="13335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535B44-73CD-44D3-AB5E-42AB5B6C66B6}"/>
                </a:ext>
              </a:extLst>
            </p:cNvPr>
            <p:cNvSpPr/>
            <p:nvPr/>
          </p:nvSpPr>
          <p:spPr>
            <a:xfrm>
              <a:off x="6105525" y="3362325"/>
              <a:ext cx="85725" cy="133350"/>
            </a:xfrm>
            <a:custGeom>
              <a:avLst/>
              <a:gdLst>
                <a:gd name="connsiteX0" fmla="*/ 85725 w 85725"/>
                <a:gd name="connsiteY0" fmla="*/ 133350 h 133350"/>
                <a:gd name="connsiteX1" fmla="*/ 0 w 85725"/>
                <a:gd name="connsiteY1" fmla="*/ 66675 h 133350"/>
                <a:gd name="connsiteX2" fmla="*/ 85725 w 85725"/>
                <a:gd name="connsiteY2" fmla="*/ 0 h 133350"/>
                <a:gd name="connsiteX3" fmla="*/ 85725 w 85725"/>
                <a:gd name="connsiteY3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33350">
                  <a:moveTo>
                    <a:pt x="85725" y="133350"/>
                  </a:moveTo>
                  <a:lnTo>
                    <a:pt x="0" y="66675"/>
                  </a:lnTo>
                  <a:lnTo>
                    <a:pt x="85725" y="0"/>
                  </a:lnTo>
                  <a:lnTo>
                    <a:pt x="85725" y="13335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58" name="Graphic 20">
            <a:extLst>
              <a:ext uri="{FF2B5EF4-FFF2-40B4-BE49-F238E27FC236}">
                <a16:creationId xmlns:a16="http://schemas.microsoft.com/office/drawing/2014/main" id="{63510337-D569-4229-BCB7-28EC8E7FD009}"/>
              </a:ext>
            </a:extLst>
          </p:cNvPr>
          <p:cNvGrpSpPr/>
          <p:nvPr/>
        </p:nvGrpSpPr>
        <p:grpSpPr>
          <a:xfrm>
            <a:off x="4940300" y="6213760"/>
            <a:ext cx="228600" cy="228600"/>
            <a:chOff x="5981700" y="3314700"/>
            <a:chExt cx="228600" cy="228600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5E806C3-7168-40A9-A02F-688616B1FCD7}"/>
                </a:ext>
              </a:extLst>
            </p:cNvPr>
            <p:cNvSpPr/>
            <p:nvPr/>
          </p:nvSpPr>
          <p:spPr>
            <a:xfrm>
              <a:off x="5991225" y="3352800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0 w 57150"/>
                <a:gd name="connsiteY1" fmla="*/ 57150 h 57150"/>
                <a:gd name="connsiteX2" fmla="*/ 57150 w 5715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0" y="57150"/>
                  </a:lnTo>
                  <a:lnTo>
                    <a:pt x="5715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9EFCC4D-5781-4ED9-81DC-2E9D22180DBE}"/>
                </a:ext>
              </a:extLst>
            </p:cNvPr>
            <p:cNvSpPr/>
            <p:nvPr/>
          </p:nvSpPr>
          <p:spPr>
            <a:xfrm>
              <a:off x="5991225" y="3343341"/>
              <a:ext cx="190500" cy="171450"/>
            </a:xfrm>
            <a:custGeom>
              <a:avLst/>
              <a:gdLst>
                <a:gd name="connsiteX0" fmla="*/ 23908 w 190500"/>
                <a:gd name="connsiteY0" fmla="*/ 114234 h 171450"/>
                <a:gd name="connsiteX1" fmla="*/ 133247 w 190500"/>
                <a:gd name="connsiteY1" fmla="*/ 166602 h 171450"/>
                <a:gd name="connsiteX2" fmla="*/ 185615 w 190500"/>
                <a:gd name="connsiteY2" fmla="*/ 57262 h 171450"/>
                <a:gd name="connsiteX3" fmla="*/ 76275 w 190500"/>
                <a:gd name="connsiteY3" fmla="*/ 4895 h 171450"/>
                <a:gd name="connsiteX4" fmla="*/ 44196 w 190500"/>
                <a:gd name="connsiteY4" fmla="*/ 25080 h 171450"/>
                <a:gd name="connsiteX5" fmla="*/ 0 w 190500"/>
                <a:gd name="connsiteY5" fmla="*/ 6660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0" h="171450">
                  <a:moveTo>
                    <a:pt x="23908" y="114234"/>
                  </a:moveTo>
                  <a:cubicBezTo>
                    <a:pt x="39640" y="158889"/>
                    <a:pt x="88593" y="182334"/>
                    <a:pt x="133247" y="166602"/>
                  </a:cubicBezTo>
                  <a:cubicBezTo>
                    <a:pt x="177902" y="150870"/>
                    <a:pt x="201348" y="101917"/>
                    <a:pt x="185615" y="57262"/>
                  </a:cubicBezTo>
                  <a:cubicBezTo>
                    <a:pt x="169883" y="12608"/>
                    <a:pt x="120930" y="-10838"/>
                    <a:pt x="76275" y="4895"/>
                  </a:cubicBezTo>
                  <a:cubicBezTo>
                    <a:pt x="64210" y="9145"/>
                    <a:pt x="53249" y="16043"/>
                    <a:pt x="44196" y="25080"/>
                  </a:cubicBezTo>
                  <a:lnTo>
                    <a:pt x="0" y="66609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82" name="Graphic 62">
            <a:extLst>
              <a:ext uri="{FF2B5EF4-FFF2-40B4-BE49-F238E27FC236}">
                <a16:creationId xmlns:a16="http://schemas.microsoft.com/office/drawing/2014/main" id="{65CC376A-ACC2-4474-83A9-1E200837F087}"/>
              </a:ext>
            </a:extLst>
          </p:cNvPr>
          <p:cNvGrpSpPr/>
          <p:nvPr/>
        </p:nvGrpSpPr>
        <p:grpSpPr>
          <a:xfrm>
            <a:off x="5603375" y="419100"/>
            <a:ext cx="228600" cy="228600"/>
            <a:chOff x="5981700" y="3314700"/>
            <a:chExt cx="228600" cy="228600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D0CF1F2-62D2-4840-87E2-B9FFC3BB9F65}"/>
                </a:ext>
              </a:extLst>
            </p:cNvPr>
            <p:cNvSpPr/>
            <p:nvPr/>
          </p:nvSpPr>
          <p:spPr>
            <a:xfrm>
              <a:off x="6057900" y="3505200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4" y="19050"/>
                    <a:pt x="0" y="14786"/>
                    <a:pt x="0" y="9525"/>
                  </a:cubicBezTo>
                  <a:cubicBezTo>
                    <a:pt x="0" y="4264"/>
                    <a:pt x="4264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7925C8B-1D0D-4A31-96C6-1CAAF41DBAB4}"/>
                </a:ext>
              </a:extLst>
            </p:cNvPr>
            <p:cNvSpPr/>
            <p:nvPr/>
          </p:nvSpPr>
          <p:spPr>
            <a:xfrm>
              <a:off x="6162675" y="3505200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4" y="19050"/>
                    <a:pt x="0" y="14786"/>
                    <a:pt x="0" y="9525"/>
                  </a:cubicBezTo>
                  <a:cubicBezTo>
                    <a:pt x="0" y="4264"/>
                    <a:pt x="4264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006AB4B-7874-4147-976D-1CEDB70AB5A7}"/>
                </a:ext>
              </a:extLst>
            </p:cNvPr>
            <p:cNvSpPr/>
            <p:nvPr/>
          </p:nvSpPr>
          <p:spPr>
            <a:xfrm>
              <a:off x="5991225" y="3324225"/>
              <a:ext cx="209550" cy="142875"/>
            </a:xfrm>
            <a:custGeom>
              <a:avLst/>
              <a:gdLst>
                <a:gd name="connsiteX0" fmla="*/ 0 w 209550"/>
                <a:gd name="connsiteY0" fmla="*/ 0 h 142875"/>
                <a:gd name="connsiteX1" fmla="*/ 38100 w 209550"/>
                <a:gd name="connsiteY1" fmla="*/ 0 h 142875"/>
                <a:gd name="connsiteX2" fmla="*/ 63627 w 209550"/>
                <a:gd name="connsiteY2" fmla="*/ 127540 h 142875"/>
                <a:gd name="connsiteX3" fmla="*/ 82677 w 209550"/>
                <a:gd name="connsiteY3" fmla="*/ 142875 h 142875"/>
                <a:gd name="connsiteX4" fmla="*/ 175260 w 209550"/>
                <a:gd name="connsiteY4" fmla="*/ 142875 h 142875"/>
                <a:gd name="connsiteX5" fmla="*/ 194310 w 209550"/>
                <a:gd name="connsiteY5" fmla="*/ 127540 h 142875"/>
                <a:gd name="connsiteX6" fmla="*/ 209550 w 209550"/>
                <a:gd name="connsiteY6" fmla="*/ 47625 h 142875"/>
                <a:gd name="connsiteX7" fmla="*/ 47625 w 209550"/>
                <a:gd name="connsiteY7" fmla="*/ 4762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" h="142875">
                  <a:moveTo>
                    <a:pt x="0" y="0"/>
                  </a:moveTo>
                  <a:lnTo>
                    <a:pt x="38100" y="0"/>
                  </a:lnTo>
                  <a:lnTo>
                    <a:pt x="63627" y="127540"/>
                  </a:lnTo>
                  <a:cubicBezTo>
                    <a:pt x="65425" y="136591"/>
                    <a:pt x="73451" y="143052"/>
                    <a:pt x="82677" y="142875"/>
                  </a:cubicBezTo>
                  <a:lnTo>
                    <a:pt x="175260" y="142875"/>
                  </a:lnTo>
                  <a:cubicBezTo>
                    <a:pt x="184486" y="143052"/>
                    <a:pt x="192512" y="136591"/>
                    <a:pt x="194310" y="127540"/>
                  </a:cubicBezTo>
                  <a:lnTo>
                    <a:pt x="209550" y="47625"/>
                  </a:lnTo>
                  <a:lnTo>
                    <a:pt x="47625" y="476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86" name="Graphic 64">
            <a:extLst>
              <a:ext uri="{FF2B5EF4-FFF2-40B4-BE49-F238E27FC236}">
                <a16:creationId xmlns:a16="http://schemas.microsoft.com/office/drawing/2014/main" id="{D82EC87B-872C-4786-8DCF-8B22CC43073E}"/>
              </a:ext>
            </a:extLst>
          </p:cNvPr>
          <p:cNvGrpSpPr/>
          <p:nvPr/>
        </p:nvGrpSpPr>
        <p:grpSpPr>
          <a:xfrm>
            <a:off x="5603375" y="1066800"/>
            <a:ext cx="228600" cy="228600"/>
            <a:chOff x="5981700" y="3314700"/>
            <a:chExt cx="228600" cy="228600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3815966-96E6-42B0-99BF-4BE232DEC8F1}"/>
                </a:ext>
              </a:extLst>
            </p:cNvPr>
            <p:cNvSpPr/>
            <p:nvPr/>
          </p:nvSpPr>
          <p:spPr>
            <a:xfrm>
              <a:off x="6010275" y="3343275"/>
              <a:ext cx="152400" cy="152400"/>
            </a:xfrm>
            <a:custGeom>
              <a:avLst/>
              <a:gdLst>
                <a:gd name="connsiteX0" fmla="*/ 152400 w 152400"/>
                <a:gd name="connsiteY0" fmla="*/ 76200 h 152400"/>
                <a:gd name="connsiteX1" fmla="*/ 76200 w 152400"/>
                <a:gd name="connsiteY1" fmla="*/ 152400 h 152400"/>
                <a:gd name="connsiteX2" fmla="*/ 0 w 152400"/>
                <a:gd name="connsiteY2" fmla="*/ 76200 h 152400"/>
                <a:gd name="connsiteX3" fmla="*/ 76200 w 152400"/>
                <a:gd name="connsiteY3" fmla="*/ 0 h 152400"/>
                <a:gd name="connsiteX4" fmla="*/ 152400 w 152400"/>
                <a:gd name="connsiteY4" fmla="*/ 762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FA39EDD-C209-43B6-A75C-540761F7BFDD}"/>
                </a:ext>
              </a:extLst>
            </p:cNvPr>
            <p:cNvSpPr/>
            <p:nvPr/>
          </p:nvSpPr>
          <p:spPr>
            <a:xfrm>
              <a:off x="6140291" y="3473291"/>
              <a:ext cx="38100" cy="38100"/>
            </a:xfrm>
            <a:custGeom>
              <a:avLst/>
              <a:gdLst>
                <a:gd name="connsiteX0" fmla="*/ 41434 w 38100"/>
                <a:gd name="connsiteY0" fmla="*/ 41434 h 38100"/>
                <a:gd name="connsiteX1" fmla="*/ 0 w 38100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41434" y="41434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89" name="Graphic 66">
            <a:extLst>
              <a:ext uri="{FF2B5EF4-FFF2-40B4-BE49-F238E27FC236}">
                <a16:creationId xmlns:a16="http://schemas.microsoft.com/office/drawing/2014/main" id="{4E5250C7-0570-40CF-A0C5-18AA57480251}"/>
              </a:ext>
            </a:extLst>
          </p:cNvPr>
          <p:cNvGrpSpPr/>
          <p:nvPr/>
        </p:nvGrpSpPr>
        <p:grpSpPr>
          <a:xfrm>
            <a:off x="5603375" y="1714500"/>
            <a:ext cx="228600" cy="228600"/>
            <a:chOff x="5981700" y="3314700"/>
            <a:chExt cx="228600" cy="228600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521F887-1064-4489-B8CC-92897E671AF7}"/>
                </a:ext>
              </a:extLst>
            </p:cNvPr>
            <p:cNvSpPr/>
            <p:nvPr/>
          </p:nvSpPr>
          <p:spPr>
            <a:xfrm>
              <a:off x="6086475" y="3333750"/>
              <a:ext cx="104775" cy="104775"/>
            </a:xfrm>
            <a:custGeom>
              <a:avLst/>
              <a:gdLst>
                <a:gd name="connsiteX0" fmla="*/ 104775 w 104775"/>
                <a:gd name="connsiteY0" fmla="*/ 0 h 104775"/>
                <a:gd name="connsiteX1" fmla="*/ 0 w 104775"/>
                <a:gd name="connsiteY1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 h="104775">
                  <a:moveTo>
                    <a:pt x="104775" y="0"/>
                  </a:moveTo>
                  <a:lnTo>
                    <a:pt x="0" y="10477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823F1BB-19F2-4F41-9AE7-62B969B8E1CD}"/>
                </a:ext>
              </a:extLst>
            </p:cNvPr>
            <p:cNvSpPr/>
            <p:nvPr/>
          </p:nvSpPr>
          <p:spPr>
            <a:xfrm>
              <a:off x="6000750" y="3333750"/>
              <a:ext cx="190500" cy="190500"/>
            </a:xfrm>
            <a:custGeom>
              <a:avLst/>
              <a:gdLst>
                <a:gd name="connsiteX0" fmla="*/ 190500 w 190500"/>
                <a:gd name="connsiteY0" fmla="*/ 0 h 190500"/>
                <a:gd name="connsiteX1" fmla="*/ 123825 w 190500"/>
                <a:gd name="connsiteY1" fmla="*/ 190500 h 190500"/>
                <a:gd name="connsiteX2" fmla="*/ 85725 w 190500"/>
                <a:gd name="connsiteY2" fmla="*/ 104775 h 190500"/>
                <a:gd name="connsiteX3" fmla="*/ 0 w 190500"/>
                <a:gd name="connsiteY3" fmla="*/ 66675 h 190500"/>
                <a:gd name="connsiteX4" fmla="*/ 190500 w 190500"/>
                <a:gd name="connsiteY4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0"/>
                  </a:moveTo>
                  <a:lnTo>
                    <a:pt x="123825" y="190500"/>
                  </a:lnTo>
                  <a:lnTo>
                    <a:pt x="85725" y="104775"/>
                  </a:lnTo>
                  <a:lnTo>
                    <a:pt x="0" y="66675"/>
                  </a:lnTo>
                  <a:lnTo>
                    <a:pt x="190500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92" name="Graphic 68">
            <a:extLst>
              <a:ext uri="{FF2B5EF4-FFF2-40B4-BE49-F238E27FC236}">
                <a16:creationId xmlns:a16="http://schemas.microsoft.com/office/drawing/2014/main" id="{9DA277E2-6709-406E-AB06-596C6223D007}"/>
              </a:ext>
            </a:extLst>
          </p:cNvPr>
          <p:cNvGrpSpPr/>
          <p:nvPr/>
        </p:nvGrpSpPr>
        <p:grpSpPr>
          <a:xfrm>
            <a:off x="5603375" y="2362200"/>
            <a:ext cx="228600" cy="228600"/>
            <a:chOff x="5981700" y="3314700"/>
            <a:chExt cx="228600" cy="228600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6753582-9C46-4A31-877A-CAAF052A8B24}"/>
                </a:ext>
              </a:extLst>
            </p:cNvPr>
            <p:cNvSpPr/>
            <p:nvPr/>
          </p:nvSpPr>
          <p:spPr>
            <a:xfrm>
              <a:off x="6000750" y="3333750"/>
              <a:ext cx="190500" cy="76200"/>
            </a:xfrm>
            <a:custGeom>
              <a:avLst/>
              <a:gdLst>
                <a:gd name="connsiteX0" fmla="*/ 171450 w 190500"/>
                <a:gd name="connsiteY0" fmla="*/ 0 h 76200"/>
                <a:gd name="connsiteX1" fmla="*/ 190500 w 190500"/>
                <a:gd name="connsiteY1" fmla="*/ 19050 h 76200"/>
                <a:gd name="connsiteX2" fmla="*/ 190500 w 190500"/>
                <a:gd name="connsiteY2" fmla="*/ 57150 h 76200"/>
                <a:gd name="connsiteX3" fmla="*/ 171450 w 190500"/>
                <a:gd name="connsiteY3" fmla="*/ 76200 h 76200"/>
                <a:gd name="connsiteX4" fmla="*/ 19050 w 190500"/>
                <a:gd name="connsiteY4" fmla="*/ 76200 h 76200"/>
                <a:gd name="connsiteX5" fmla="*/ 0 w 190500"/>
                <a:gd name="connsiteY5" fmla="*/ 57150 h 76200"/>
                <a:gd name="connsiteX6" fmla="*/ 0 w 190500"/>
                <a:gd name="connsiteY6" fmla="*/ 19050 h 76200"/>
                <a:gd name="connsiteX7" fmla="*/ 19050 w 190500"/>
                <a:gd name="connsiteY7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76200">
                  <a:moveTo>
                    <a:pt x="171450" y="0"/>
                  </a:moveTo>
                  <a:cubicBezTo>
                    <a:pt x="181971" y="0"/>
                    <a:pt x="190500" y="8529"/>
                    <a:pt x="190500" y="19050"/>
                  </a:cubicBezTo>
                  <a:lnTo>
                    <a:pt x="190500" y="57150"/>
                  </a:lnTo>
                  <a:cubicBezTo>
                    <a:pt x="190500" y="67671"/>
                    <a:pt x="181971" y="76200"/>
                    <a:pt x="171450" y="76200"/>
                  </a:cubicBezTo>
                  <a:lnTo>
                    <a:pt x="19050" y="76200"/>
                  </a:lnTo>
                  <a:cubicBezTo>
                    <a:pt x="8529" y="76200"/>
                    <a:pt x="0" y="67671"/>
                    <a:pt x="0" y="5715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4FD5B27-6CEB-48DB-BEAF-D2BB1B4428B7}"/>
                </a:ext>
              </a:extLst>
            </p:cNvPr>
            <p:cNvSpPr/>
            <p:nvPr/>
          </p:nvSpPr>
          <p:spPr>
            <a:xfrm>
              <a:off x="6000750" y="3448050"/>
              <a:ext cx="190500" cy="76200"/>
            </a:xfrm>
            <a:custGeom>
              <a:avLst/>
              <a:gdLst>
                <a:gd name="connsiteX0" fmla="*/ 171450 w 190500"/>
                <a:gd name="connsiteY0" fmla="*/ 0 h 76200"/>
                <a:gd name="connsiteX1" fmla="*/ 190500 w 190500"/>
                <a:gd name="connsiteY1" fmla="*/ 19050 h 76200"/>
                <a:gd name="connsiteX2" fmla="*/ 190500 w 190500"/>
                <a:gd name="connsiteY2" fmla="*/ 57150 h 76200"/>
                <a:gd name="connsiteX3" fmla="*/ 171450 w 190500"/>
                <a:gd name="connsiteY3" fmla="*/ 76200 h 76200"/>
                <a:gd name="connsiteX4" fmla="*/ 19050 w 190500"/>
                <a:gd name="connsiteY4" fmla="*/ 76200 h 76200"/>
                <a:gd name="connsiteX5" fmla="*/ 0 w 190500"/>
                <a:gd name="connsiteY5" fmla="*/ 57150 h 76200"/>
                <a:gd name="connsiteX6" fmla="*/ 0 w 190500"/>
                <a:gd name="connsiteY6" fmla="*/ 19050 h 76200"/>
                <a:gd name="connsiteX7" fmla="*/ 19050 w 190500"/>
                <a:gd name="connsiteY7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76200">
                  <a:moveTo>
                    <a:pt x="171450" y="0"/>
                  </a:moveTo>
                  <a:cubicBezTo>
                    <a:pt x="181971" y="0"/>
                    <a:pt x="190500" y="8529"/>
                    <a:pt x="190500" y="19050"/>
                  </a:cubicBezTo>
                  <a:lnTo>
                    <a:pt x="190500" y="57150"/>
                  </a:lnTo>
                  <a:cubicBezTo>
                    <a:pt x="190500" y="67671"/>
                    <a:pt x="181971" y="76200"/>
                    <a:pt x="171450" y="76200"/>
                  </a:cubicBezTo>
                  <a:lnTo>
                    <a:pt x="19050" y="76200"/>
                  </a:lnTo>
                  <a:cubicBezTo>
                    <a:pt x="8529" y="76200"/>
                    <a:pt x="0" y="67671"/>
                    <a:pt x="0" y="5715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24DD7E6-31AE-4B8A-B0C5-5DCEA436881C}"/>
                </a:ext>
              </a:extLst>
            </p:cNvPr>
            <p:cNvSpPr/>
            <p:nvPr/>
          </p:nvSpPr>
          <p:spPr>
            <a:xfrm>
              <a:off x="6038850" y="3371850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43C009A-B923-40C7-9C9E-7A92E7BFD70E}"/>
                </a:ext>
              </a:extLst>
            </p:cNvPr>
            <p:cNvSpPr/>
            <p:nvPr/>
          </p:nvSpPr>
          <p:spPr>
            <a:xfrm>
              <a:off x="6038850" y="3486150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97" name="Graphic 70">
            <a:extLst>
              <a:ext uri="{FF2B5EF4-FFF2-40B4-BE49-F238E27FC236}">
                <a16:creationId xmlns:a16="http://schemas.microsoft.com/office/drawing/2014/main" id="{F5FBC1E0-7118-43B4-A0D1-1D4AB5A58492}"/>
              </a:ext>
            </a:extLst>
          </p:cNvPr>
          <p:cNvGrpSpPr/>
          <p:nvPr/>
        </p:nvGrpSpPr>
        <p:grpSpPr>
          <a:xfrm>
            <a:off x="5603375" y="3009900"/>
            <a:ext cx="228600" cy="228600"/>
            <a:chOff x="5981700" y="3314700"/>
            <a:chExt cx="228600" cy="228600"/>
          </a:xfrm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0D3061-4CBC-4CA3-9FC6-8610789881DC}"/>
                </a:ext>
              </a:extLst>
            </p:cNvPr>
            <p:cNvSpPr/>
            <p:nvPr/>
          </p:nvSpPr>
          <p:spPr>
            <a:xfrm>
              <a:off x="6067425" y="3400425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CD3D4D2-025F-4509-8081-4796EE495D2F}"/>
                </a:ext>
              </a:extLst>
            </p:cNvPr>
            <p:cNvSpPr/>
            <p:nvPr/>
          </p:nvSpPr>
          <p:spPr>
            <a:xfrm>
              <a:off x="5991225" y="3324225"/>
              <a:ext cx="209550" cy="209550"/>
            </a:xfrm>
            <a:custGeom>
              <a:avLst/>
              <a:gdLst>
                <a:gd name="connsiteX0" fmla="*/ 175260 w 209550"/>
                <a:gd name="connsiteY0" fmla="*/ 133350 h 209550"/>
                <a:gd name="connsiteX1" fmla="*/ 178403 w 209550"/>
                <a:gd name="connsiteY1" fmla="*/ 150686 h 209550"/>
                <a:gd name="connsiteX2" fmla="*/ 178975 w 209550"/>
                <a:gd name="connsiteY2" fmla="*/ 151257 h 209550"/>
                <a:gd name="connsiteX3" fmla="*/ 178990 w 209550"/>
                <a:gd name="connsiteY3" fmla="*/ 178198 h 209550"/>
                <a:gd name="connsiteX4" fmla="*/ 178975 w 209550"/>
                <a:gd name="connsiteY4" fmla="*/ 178213 h 209550"/>
                <a:gd name="connsiteX5" fmla="*/ 152034 w 209550"/>
                <a:gd name="connsiteY5" fmla="*/ 178228 h 209550"/>
                <a:gd name="connsiteX6" fmla="*/ 152019 w 209550"/>
                <a:gd name="connsiteY6" fmla="*/ 178213 h 209550"/>
                <a:gd name="connsiteX7" fmla="*/ 151448 w 209550"/>
                <a:gd name="connsiteY7" fmla="*/ 177641 h 209550"/>
                <a:gd name="connsiteX8" fmla="*/ 134112 w 209550"/>
                <a:gd name="connsiteY8" fmla="*/ 174498 h 209550"/>
                <a:gd name="connsiteX9" fmla="*/ 124587 w 209550"/>
                <a:gd name="connsiteY9" fmla="*/ 188881 h 209550"/>
                <a:gd name="connsiteX10" fmla="*/ 124587 w 209550"/>
                <a:gd name="connsiteY10" fmla="*/ 190500 h 209550"/>
                <a:gd name="connsiteX11" fmla="*/ 105537 w 209550"/>
                <a:gd name="connsiteY11" fmla="*/ 209550 h 209550"/>
                <a:gd name="connsiteX12" fmla="*/ 86487 w 209550"/>
                <a:gd name="connsiteY12" fmla="*/ 190500 h 209550"/>
                <a:gd name="connsiteX13" fmla="*/ 86487 w 209550"/>
                <a:gd name="connsiteY13" fmla="*/ 189643 h 209550"/>
                <a:gd name="connsiteX14" fmla="*/ 76200 w 209550"/>
                <a:gd name="connsiteY14" fmla="*/ 175260 h 209550"/>
                <a:gd name="connsiteX15" fmla="*/ 58865 w 209550"/>
                <a:gd name="connsiteY15" fmla="*/ 178403 h 209550"/>
                <a:gd name="connsiteX16" fmla="*/ 58293 w 209550"/>
                <a:gd name="connsiteY16" fmla="*/ 178975 h 209550"/>
                <a:gd name="connsiteX17" fmla="*/ 31352 w 209550"/>
                <a:gd name="connsiteY17" fmla="*/ 178990 h 209550"/>
                <a:gd name="connsiteX18" fmla="*/ 31337 w 209550"/>
                <a:gd name="connsiteY18" fmla="*/ 178975 h 209550"/>
                <a:gd name="connsiteX19" fmla="*/ 31322 w 209550"/>
                <a:gd name="connsiteY19" fmla="*/ 152034 h 209550"/>
                <a:gd name="connsiteX20" fmla="*/ 31337 w 209550"/>
                <a:gd name="connsiteY20" fmla="*/ 152019 h 209550"/>
                <a:gd name="connsiteX21" fmla="*/ 31909 w 209550"/>
                <a:gd name="connsiteY21" fmla="*/ 151448 h 209550"/>
                <a:gd name="connsiteX22" fmla="*/ 35052 w 209550"/>
                <a:gd name="connsiteY22" fmla="*/ 134112 h 209550"/>
                <a:gd name="connsiteX23" fmla="*/ 20669 w 209550"/>
                <a:gd name="connsiteY23" fmla="*/ 124587 h 209550"/>
                <a:gd name="connsiteX24" fmla="*/ 19050 w 209550"/>
                <a:gd name="connsiteY24" fmla="*/ 124587 h 209550"/>
                <a:gd name="connsiteX25" fmla="*/ 0 w 209550"/>
                <a:gd name="connsiteY25" fmla="*/ 105537 h 209550"/>
                <a:gd name="connsiteX26" fmla="*/ 19050 w 209550"/>
                <a:gd name="connsiteY26" fmla="*/ 86487 h 209550"/>
                <a:gd name="connsiteX27" fmla="*/ 19907 w 209550"/>
                <a:gd name="connsiteY27" fmla="*/ 86487 h 209550"/>
                <a:gd name="connsiteX28" fmla="*/ 34290 w 209550"/>
                <a:gd name="connsiteY28" fmla="*/ 76200 h 209550"/>
                <a:gd name="connsiteX29" fmla="*/ 31147 w 209550"/>
                <a:gd name="connsiteY29" fmla="*/ 58865 h 209550"/>
                <a:gd name="connsiteX30" fmla="*/ 30575 w 209550"/>
                <a:gd name="connsiteY30" fmla="*/ 58293 h 209550"/>
                <a:gd name="connsiteX31" fmla="*/ 30560 w 209550"/>
                <a:gd name="connsiteY31" fmla="*/ 31352 h 209550"/>
                <a:gd name="connsiteX32" fmla="*/ 30575 w 209550"/>
                <a:gd name="connsiteY32" fmla="*/ 31337 h 209550"/>
                <a:gd name="connsiteX33" fmla="*/ 57516 w 209550"/>
                <a:gd name="connsiteY33" fmla="*/ 31322 h 209550"/>
                <a:gd name="connsiteX34" fmla="*/ 57531 w 209550"/>
                <a:gd name="connsiteY34" fmla="*/ 31337 h 209550"/>
                <a:gd name="connsiteX35" fmla="*/ 58103 w 209550"/>
                <a:gd name="connsiteY35" fmla="*/ 31909 h 209550"/>
                <a:gd name="connsiteX36" fmla="*/ 75438 w 209550"/>
                <a:gd name="connsiteY36" fmla="*/ 35052 h 209550"/>
                <a:gd name="connsiteX37" fmla="*/ 76200 w 209550"/>
                <a:gd name="connsiteY37" fmla="*/ 35052 h 209550"/>
                <a:gd name="connsiteX38" fmla="*/ 85725 w 209550"/>
                <a:gd name="connsiteY38" fmla="*/ 20669 h 209550"/>
                <a:gd name="connsiteX39" fmla="*/ 85725 w 209550"/>
                <a:gd name="connsiteY39" fmla="*/ 19050 h 209550"/>
                <a:gd name="connsiteX40" fmla="*/ 104775 w 209550"/>
                <a:gd name="connsiteY40" fmla="*/ 0 h 209550"/>
                <a:gd name="connsiteX41" fmla="*/ 123825 w 209550"/>
                <a:gd name="connsiteY41" fmla="*/ 19050 h 209550"/>
                <a:gd name="connsiteX42" fmla="*/ 123825 w 209550"/>
                <a:gd name="connsiteY42" fmla="*/ 19907 h 209550"/>
                <a:gd name="connsiteX43" fmla="*/ 133350 w 209550"/>
                <a:gd name="connsiteY43" fmla="*/ 34290 h 209550"/>
                <a:gd name="connsiteX44" fmla="*/ 150686 w 209550"/>
                <a:gd name="connsiteY44" fmla="*/ 31147 h 209550"/>
                <a:gd name="connsiteX45" fmla="*/ 151257 w 209550"/>
                <a:gd name="connsiteY45" fmla="*/ 30575 h 209550"/>
                <a:gd name="connsiteX46" fmla="*/ 178198 w 209550"/>
                <a:gd name="connsiteY46" fmla="*/ 30560 h 209550"/>
                <a:gd name="connsiteX47" fmla="*/ 178213 w 209550"/>
                <a:gd name="connsiteY47" fmla="*/ 30575 h 209550"/>
                <a:gd name="connsiteX48" fmla="*/ 178228 w 209550"/>
                <a:gd name="connsiteY48" fmla="*/ 57516 h 209550"/>
                <a:gd name="connsiteX49" fmla="*/ 178213 w 209550"/>
                <a:gd name="connsiteY49" fmla="*/ 57531 h 209550"/>
                <a:gd name="connsiteX50" fmla="*/ 177641 w 209550"/>
                <a:gd name="connsiteY50" fmla="*/ 58103 h 209550"/>
                <a:gd name="connsiteX51" fmla="*/ 174498 w 209550"/>
                <a:gd name="connsiteY51" fmla="*/ 75438 h 209550"/>
                <a:gd name="connsiteX52" fmla="*/ 174498 w 209550"/>
                <a:gd name="connsiteY52" fmla="*/ 76200 h 209550"/>
                <a:gd name="connsiteX53" fmla="*/ 188881 w 209550"/>
                <a:gd name="connsiteY53" fmla="*/ 85725 h 209550"/>
                <a:gd name="connsiteX54" fmla="*/ 190500 w 209550"/>
                <a:gd name="connsiteY54" fmla="*/ 85725 h 209550"/>
                <a:gd name="connsiteX55" fmla="*/ 209550 w 209550"/>
                <a:gd name="connsiteY55" fmla="*/ 104775 h 209550"/>
                <a:gd name="connsiteX56" fmla="*/ 190500 w 209550"/>
                <a:gd name="connsiteY56" fmla="*/ 123825 h 209550"/>
                <a:gd name="connsiteX57" fmla="*/ 189643 w 209550"/>
                <a:gd name="connsiteY57" fmla="*/ 123825 h 209550"/>
                <a:gd name="connsiteX58" fmla="*/ 175260 w 209550"/>
                <a:gd name="connsiteY58" fmla="*/ 1333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09550" h="209550">
                  <a:moveTo>
                    <a:pt x="175260" y="133350"/>
                  </a:moveTo>
                  <a:cubicBezTo>
                    <a:pt x="172666" y="139228"/>
                    <a:pt x="173911" y="146093"/>
                    <a:pt x="178403" y="150686"/>
                  </a:cubicBezTo>
                  <a:lnTo>
                    <a:pt x="178975" y="151257"/>
                  </a:lnTo>
                  <a:cubicBezTo>
                    <a:pt x="186418" y="158692"/>
                    <a:pt x="186425" y="170754"/>
                    <a:pt x="178990" y="178198"/>
                  </a:cubicBezTo>
                  <a:cubicBezTo>
                    <a:pt x="178985" y="178203"/>
                    <a:pt x="178980" y="178208"/>
                    <a:pt x="178975" y="178213"/>
                  </a:cubicBezTo>
                  <a:cubicBezTo>
                    <a:pt x="171539" y="185656"/>
                    <a:pt x="159478" y="185663"/>
                    <a:pt x="152034" y="178228"/>
                  </a:cubicBezTo>
                  <a:cubicBezTo>
                    <a:pt x="152029" y="178223"/>
                    <a:pt x="152024" y="178218"/>
                    <a:pt x="152019" y="178213"/>
                  </a:cubicBezTo>
                  <a:lnTo>
                    <a:pt x="151448" y="177641"/>
                  </a:lnTo>
                  <a:cubicBezTo>
                    <a:pt x="146855" y="173149"/>
                    <a:pt x="139990" y="171904"/>
                    <a:pt x="134112" y="174498"/>
                  </a:cubicBezTo>
                  <a:cubicBezTo>
                    <a:pt x="128354" y="176966"/>
                    <a:pt x="124612" y="182617"/>
                    <a:pt x="124587" y="188881"/>
                  </a:cubicBezTo>
                  <a:lnTo>
                    <a:pt x="124587" y="190500"/>
                  </a:lnTo>
                  <a:cubicBezTo>
                    <a:pt x="124587" y="201021"/>
                    <a:pt x="116058" y="209550"/>
                    <a:pt x="105537" y="209550"/>
                  </a:cubicBezTo>
                  <a:cubicBezTo>
                    <a:pt x="95016" y="209550"/>
                    <a:pt x="86487" y="201021"/>
                    <a:pt x="86487" y="190500"/>
                  </a:cubicBezTo>
                  <a:lnTo>
                    <a:pt x="86487" y="189643"/>
                  </a:lnTo>
                  <a:cubicBezTo>
                    <a:pt x="86336" y="183191"/>
                    <a:pt x="82257" y="177488"/>
                    <a:pt x="76200" y="175260"/>
                  </a:cubicBezTo>
                  <a:cubicBezTo>
                    <a:pt x="70322" y="172666"/>
                    <a:pt x="63457" y="173911"/>
                    <a:pt x="58865" y="178403"/>
                  </a:cubicBezTo>
                  <a:lnTo>
                    <a:pt x="58293" y="178975"/>
                  </a:lnTo>
                  <a:cubicBezTo>
                    <a:pt x="50858" y="186418"/>
                    <a:pt x="38796" y="186425"/>
                    <a:pt x="31352" y="178990"/>
                  </a:cubicBezTo>
                  <a:cubicBezTo>
                    <a:pt x="31347" y="178985"/>
                    <a:pt x="31342" y="178980"/>
                    <a:pt x="31337" y="178975"/>
                  </a:cubicBezTo>
                  <a:cubicBezTo>
                    <a:pt x="23894" y="171539"/>
                    <a:pt x="23887" y="159478"/>
                    <a:pt x="31322" y="152034"/>
                  </a:cubicBezTo>
                  <a:cubicBezTo>
                    <a:pt x="31327" y="152029"/>
                    <a:pt x="31332" y="152024"/>
                    <a:pt x="31337" y="152019"/>
                  </a:cubicBezTo>
                  <a:lnTo>
                    <a:pt x="31909" y="151448"/>
                  </a:lnTo>
                  <a:cubicBezTo>
                    <a:pt x="36401" y="146855"/>
                    <a:pt x="37646" y="139990"/>
                    <a:pt x="35052" y="134112"/>
                  </a:cubicBezTo>
                  <a:cubicBezTo>
                    <a:pt x="32584" y="128354"/>
                    <a:pt x="26933" y="124612"/>
                    <a:pt x="20669" y="124587"/>
                  </a:cubicBezTo>
                  <a:lnTo>
                    <a:pt x="19050" y="124587"/>
                  </a:lnTo>
                  <a:cubicBezTo>
                    <a:pt x="8529" y="124587"/>
                    <a:pt x="0" y="116058"/>
                    <a:pt x="0" y="105537"/>
                  </a:cubicBezTo>
                  <a:cubicBezTo>
                    <a:pt x="0" y="95016"/>
                    <a:pt x="8529" y="86487"/>
                    <a:pt x="19050" y="86487"/>
                  </a:cubicBezTo>
                  <a:lnTo>
                    <a:pt x="19907" y="86487"/>
                  </a:lnTo>
                  <a:cubicBezTo>
                    <a:pt x="26359" y="86336"/>
                    <a:pt x="32062" y="82257"/>
                    <a:pt x="34290" y="76200"/>
                  </a:cubicBezTo>
                  <a:cubicBezTo>
                    <a:pt x="36884" y="70322"/>
                    <a:pt x="35639" y="63457"/>
                    <a:pt x="31147" y="58865"/>
                  </a:cubicBezTo>
                  <a:lnTo>
                    <a:pt x="30575" y="58293"/>
                  </a:lnTo>
                  <a:cubicBezTo>
                    <a:pt x="23132" y="50858"/>
                    <a:pt x="23125" y="38796"/>
                    <a:pt x="30560" y="31352"/>
                  </a:cubicBezTo>
                  <a:cubicBezTo>
                    <a:pt x="30565" y="31347"/>
                    <a:pt x="30570" y="31342"/>
                    <a:pt x="30575" y="31337"/>
                  </a:cubicBezTo>
                  <a:cubicBezTo>
                    <a:pt x="38011" y="23894"/>
                    <a:pt x="50072" y="23887"/>
                    <a:pt x="57516" y="31322"/>
                  </a:cubicBezTo>
                  <a:cubicBezTo>
                    <a:pt x="57521" y="31327"/>
                    <a:pt x="57526" y="31332"/>
                    <a:pt x="57531" y="31337"/>
                  </a:cubicBezTo>
                  <a:lnTo>
                    <a:pt x="58103" y="31909"/>
                  </a:lnTo>
                  <a:cubicBezTo>
                    <a:pt x="62695" y="36401"/>
                    <a:pt x="69560" y="37646"/>
                    <a:pt x="75438" y="35052"/>
                  </a:cubicBezTo>
                  <a:lnTo>
                    <a:pt x="76200" y="35052"/>
                  </a:lnTo>
                  <a:cubicBezTo>
                    <a:pt x="81958" y="32584"/>
                    <a:pt x="85700" y="26933"/>
                    <a:pt x="85725" y="20669"/>
                  </a:cubicBezTo>
                  <a:lnTo>
                    <a:pt x="85725" y="19050"/>
                  </a:lnTo>
                  <a:cubicBezTo>
                    <a:pt x="85725" y="8529"/>
                    <a:pt x="94254" y="0"/>
                    <a:pt x="104775" y="0"/>
                  </a:cubicBezTo>
                  <a:cubicBezTo>
                    <a:pt x="115296" y="0"/>
                    <a:pt x="123825" y="8529"/>
                    <a:pt x="123825" y="19050"/>
                  </a:cubicBezTo>
                  <a:lnTo>
                    <a:pt x="123825" y="19907"/>
                  </a:lnTo>
                  <a:cubicBezTo>
                    <a:pt x="123850" y="26171"/>
                    <a:pt x="127592" y="31822"/>
                    <a:pt x="133350" y="34290"/>
                  </a:cubicBezTo>
                  <a:cubicBezTo>
                    <a:pt x="139228" y="36884"/>
                    <a:pt x="146093" y="35639"/>
                    <a:pt x="150686" y="31147"/>
                  </a:cubicBezTo>
                  <a:lnTo>
                    <a:pt x="151257" y="30575"/>
                  </a:lnTo>
                  <a:cubicBezTo>
                    <a:pt x="158692" y="23132"/>
                    <a:pt x="170754" y="23125"/>
                    <a:pt x="178198" y="30560"/>
                  </a:cubicBezTo>
                  <a:cubicBezTo>
                    <a:pt x="178203" y="30565"/>
                    <a:pt x="178208" y="30570"/>
                    <a:pt x="178213" y="30575"/>
                  </a:cubicBezTo>
                  <a:cubicBezTo>
                    <a:pt x="185656" y="38011"/>
                    <a:pt x="185663" y="50072"/>
                    <a:pt x="178228" y="57516"/>
                  </a:cubicBezTo>
                  <a:cubicBezTo>
                    <a:pt x="178223" y="57521"/>
                    <a:pt x="178218" y="57526"/>
                    <a:pt x="178213" y="57531"/>
                  </a:cubicBezTo>
                  <a:lnTo>
                    <a:pt x="177641" y="58103"/>
                  </a:lnTo>
                  <a:cubicBezTo>
                    <a:pt x="173149" y="62695"/>
                    <a:pt x="171904" y="69560"/>
                    <a:pt x="174498" y="75438"/>
                  </a:cubicBezTo>
                  <a:lnTo>
                    <a:pt x="174498" y="76200"/>
                  </a:lnTo>
                  <a:cubicBezTo>
                    <a:pt x="176966" y="81958"/>
                    <a:pt x="182617" y="85700"/>
                    <a:pt x="188881" y="85725"/>
                  </a:cubicBezTo>
                  <a:lnTo>
                    <a:pt x="190500" y="85725"/>
                  </a:lnTo>
                  <a:cubicBezTo>
                    <a:pt x="201021" y="85725"/>
                    <a:pt x="209550" y="94254"/>
                    <a:pt x="209550" y="104775"/>
                  </a:cubicBezTo>
                  <a:cubicBezTo>
                    <a:pt x="209550" y="115296"/>
                    <a:pt x="201021" y="123825"/>
                    <a:pt x="190500" y="123825"/>
                  </a:cubicBezTo>
                  <a:lnTo>
                    <a:pt x="189643" y="123825"/>
                  </a:lnTo>
                  <a:cubicBezTo>
                    <a:pt x="183379" y="123850"/>
                    <a:pt x="177728" y="127592"/>
                    <a:pt x="175260" y="1333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00" name="Graphic 72">
            <a:extLst>
              <a:ext uri="{FF2B5EF4-FFF2-40B4-BE49-F238E27FC236}">
                <a16:creationId xmlns:a16="http://schemas.microsoft.com/office/drawing/2014/main" id="{07A43857-663E-4234-BE57-3930CD95B9AB}"/>
              </a:ext>
            </a:extLst>
          </p:cNvPr>
          <p:cNvGrpSpPr/>
          <p:nvPr/>
        </p:nvGrpSpPr>
        <p:grpSpPr>
          <a:xfrm>
            <a:off x="5603375" y="3657600"/>
            <a:ext cx="228600" cy="228600"/>
            <a:chOff x="5981700" y="3314700"/>
            <a:chExt cx="228600" cy="228600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C1DB7F1-1E48-4362-B699-35F035BBED39}"/>
                </a:ext>
              </a:extLst>
            </p:cNvPr>
            <p:cNvSpPr/>
            <p:nvPr/>
          </p:nvSpPr>
          <p:spPr>
            <a:xfrm>
              <a:off x="6019800" y="3429000"/>
              <a:ext cx="152400" cy="95250"/>
            </a:xfrm>
            <a:custGeom>
              <a:avLst/>
              <a:gdLst>
                <a:gd name="connsiteX0" fmla="*/ 0 w 152400"/>
                <a:gd name="connsiteY0" fmla="*/ 0 h 95250"/>
                <a:gd name="connsiteX1" fmla="*/ 0 w 152400"/>
                <a:gd name="connsiteY1" fmla="*/ 76200 h 95250"/>
                <a:gd name="connsiteX2" fmla="*/ 19050 w 152400"/>
                <a:gd name="connsiteY2" fmla="*/ 95250 h 95250"/>
                <a:gd name="connsiteX3" fmla="*/ 133350 w 152400"/>
                <a:gd name="connsiteY3" fmla="*/ 95250 h 95250"/>
                <a:gd name="connsiteX4" fmla="*/ 152400 w 152400"/>
                <a:gd name="connsiteY4" fmla="*/ 76200 h 95250"/>
                <a:gd name="connsiteX5" fmla="*/ 152400 w 152400"/>
                <a:gd name="connsiteY5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95250">
                  <a:moveTo>
                    <a:pt x="0" y="0"/>
                  </a:moveTo>
                  <a:lnTo>
                    <a:pt x="0" y="76200"/>
                  </a:lnTo>
                  <a:cubicBezTo>
                    <a:pt x="0" y="86721"/>
                    <a:pt x="8529" y="95250"/>
                    <a:pt x="19050" y="95250"/>
                  </a:cubicBezTo>
                  <a:lnTo>
                    <a:pt x="133350" y="95250"/>
                  </a:lnTo>
                  <a:cubicBezTo>
                    <a:pt x="143871" y="95250"/>
                    <a:pt x="152400" y="86721"/>
                    <a:pt x="152400" y="76200"/>
                  </a:cubicBezTo>
                  <a:lnTo>
                    <a:pt x="15240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D8A5823-2E17-47F5-86A0-CA95E30831B9}"/>
                </a:ext>
              </a:extLst>
            </p:cNvPr>
            <p:cNvSpPr/>
            <p:nvPr/>
          </p:nvSpPr>
          <p:spPr>
            <a:xfrm>
              <a:off x="6057900" y="3333750"/>
              <a:ext cx="76200" cy="38100"/>
            </a:xfrm>
            <a:custGeom>
              <a:avLst/>
              <a:gdLst>
                <a:gd name="connsiteX0" fmla="*/ 76200 w 76200"/>
                <a:gd name="connsiteY0" fmla="*/ 38100 h 38100"/>
                <a:gd name="connsiteX1" fmla="*/ 38100 w 76200"/>
                <a:gd name="connsiteY1" fmla="*/ 0 h 38100"/>
                <a:gd name="connsiteX2" fmla="*/ 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76200" y="38100"/>
                  </a:moveTo>
                  <a:lnTo>
                    <a:pt x="38100" y="0"/>
                  </a:lnTo>
                  <a:lnTo>
                    <a:pt x="0" y="381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3871E13-A1E7-444B-9E88-927D9398DC7A}"/>
                </a:ext>
              </a:extLst>
            </p:cNvPr>
            <p:cNvSpPr/>
            <p:nvPr/>
          </p:nvSpPr>
          <p:spPr>
            <a:xfrm>
              <a:off x="6096000" y="3333750"/>
              <a:ext cx="9525" cy="123825"/>
            </a:xfrm>
            <a:custGeom>
              <a:avLst/>
              <a:gdLst>
                <a:gd name="connsiteX0" fmla="*/ 0 w 0"/>
                <a:gd name="connsiteY0" fmla="*/ 0 h 123825"/>
                <a:gd name="connsiteX1" fmla="*/ 0 w 0"/>
                <a:gd name="connsiteY1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3825">
                  <a:moveTo>
                    <a:pt x="0" y="0"/>
                  </a:moveTo>
                  <a:lnTo>
                    <a:pt x="0" y="12382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04" name="Graphic 74">
            <a:extLst>
              <a:ext uri="{FF2B5EF4-FFF2-40B4-BE49-F238E27FC236}">
                <a16:creationId xmlns:a16="http://schemas.microsoft.com/office/drawing/2014/main" id="{21A162AD-62D2-4F57-9130-9D5896B77890}"/>
              </a:ext>
            </a:extLst>
          </p:cNvPr>
          <p:cNvGrpSpPr/>
          <p:nvPr/>
        </p:nvGrpSpPr>
        <p:grpSpPr>
          <a:xfrm>
            <a:off x="5603375" y="4305300"/>
            <a:ext cx="228600" cy="228600"/>
            <a:chOff x="5981700" y="3314700"/>
            <a:chExt cx="228600" cy="228600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A81C7A3-C576-45EE-B59E-310EE91A6E99}"/>
                </a:ext>
              </a:extLst>
            </p:cNvPr>
            <p:cNvSpPr/>
            <p:nvPr/>
          </p:nvSpPr>
          <p:spPr>
            <a:xfrm>
              <a:off x="6124575" y="3333750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5844B55-85C2-4373-9AA0-9CE8964DA712}"/>
                </a:ext>
              </a:extLst>
            </p:cNvPr>
            <p:cNvSpPr/>
            <p:nvPr/>
          </p:nvSpPr>
          <p:spPr>
            <a:xfrm>
              <a:off x="6010275" y="3400425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9A8814C-2D4D-4CA6-9A0D-CC2EE82F8C96}"/>
                </a:ext>
              </a:extLst>
            </p:cNvPr>
            <p:cNvSpPr/>
            <p:nvPr/>
          </p:nvSpPr>
          <p:spPr>
            <a:xfrm>
              <a:off x="6124575" y="3467100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630D055-716E-4D29-8076-E38BA33D1E95}"/>
                </a:ext>
              </a:extLst>
            </p:cNvPr>
            <p:cNvSpPr/>
            <p:nvPr/>
          </p:nvSpPr>
          <p:spPr>
            <a:xfrm>
              <a:off x="6063520" y="3443383"/>
              <a:ext cx="57150" cy="28575"/>
            </a:xfrm>
            <a:custGeom>
              <a:avLst/>
              <a:gdLst>
                <a:gd name="connsiteX0" fmla="*/ 0 w 57150"/>
                <a:gd name="connsiteY0" fmla="*/ 0 h 28575"/>
                <a:gd name="connsiteX1" fmla="*/ 65056 w 57150"/>
                <a:gd name="connsiteY1" fmla="*/ 3790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28575">
                  <a:moveTo>
                    <a:pt x="0" y="0"/>
                  </a:moveTo>
                  <a:lnTo>
                    <a:pt x="65056" y="37909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A213920-7A81-4CF9-A19A-0851DCAC0187}"/>
                </a:ext>
              </a:extLst>
            </p:cNvPr>
            <p:cNvSpPr/>
            <p:nvPr/>
          </p:nvSpPr>
          <p:spPr>
            <a:xfrm>
              <a:off x="6063520" y="3376708"/>
              <a:ext cx="57150" cy="28575"/>
            </a:xfrm>
            <a:custGeom>
              <a:avLst/>
              <a:gdLst>
                <a:gd name="connsiteX0" fmla="*/ 64961 w 57150"/>
                <a:gd name="connsiteY0" fmla="*/ 0 h 28575"/>
                <a:gd name="connsiteX1" fmla="*/ 0 w 57150"/>
                <a:gd name="connsiteY1" fmla="*/ 3790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28575">
                  <a:moveTo>
                    <a:pt x="64961" y="0"/>
                  </a:moveTo>
                  <a:lnTo>
                    <a:pt x="0" y="37909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110" name="Graphic 76">
            <a:extLst>
              <a:ext uri="{FF2B5EF4-FFF2-40B4-BE49-F238E27FC236}">
                <a16:creationId xmlns:a16="http://schemas.microsoft.com/office/drawing/2014/main" id="{8ED1EDEB-D396-46DC-83B8-FEEAFB9ED3DB}"/>
              </a:ext>
            </a:extLst>
          </p:cNvPr>
          <p:cNvSpPr/>
          <p:nvPr/>
        </p:nvSpPr>
        <p:spPr>
          <a:xfrm>
            <a:off x="5641475" y="4953000"/>
            <a:ext cx="152400" cy="190500"/>
          </a:xfrm>
          <a:custGeom>
            <a:avLst/>
            <a:gdLst>
              <a:gd name="connsiteX0" fmla="*/ 76200 w 152400"/>
              <a:gd name="connsiteY0" fmla="*/ 190500 h 190500"/>
              <a:gd name="connsiteX1" fmla="*/ 152400 w 152400"/>
              <a:gd name="connsiteY1" fmla="*/ 95250 h 190500"/>
              <a:gd name="connsiteX2" fmla="*/ 152400 w 152400"/>
              <a:gd name="connsiteY2" fmla="*/ 28575 h 190500"/>
              <a:gd name="connsiteX3" fmla="*/ 76200 w 152400"/>
              <a:gd name="connsiteY3" fmla="*/ 0 h 190500"/>
              <a:gd name="connsiteX4" fmla="*/ 0 w 152400"/>
              <a:gd name="connsiteY4" fmla="*/ 28575 h 190500"/>
              <a:gd name="connsiteX5" fmla="*/ 0 w 152400"/>
              <a:gd name="connsiteY5" fmla="*/ 95250 h 190500"/>
              <a:gd name="connsiteX6" fmla="*/ 76200 w 152400"/>
              <a:gd name="connsiteY6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00" h="190500">
                <a:moveTo>
                  <a:pt x="76200" y="190500"/>
                </a:moveTo>
                <a:cubicBezTo>
                  <a:pt x="76200" y="190500"/>
                  <a:pt x="152400" y="152400"/>
                  <a:pt x="152400" y="95250"/>
                </a:cubicBezTo>
                <a:lnTo>
                  <a:pt x="152400" y="28575"/>
                </a:lnTo>
                <a:lnTo>
                  <a:pt x="76200" y="0"/>
                </a:lnTo>
                <a:lnTo>
                  <a:pt x="0" y="28575"/>
                </a:lnTo>
                <a:lnTo>
                  <a:pt x="0" y="95250"/>
                </a:lnTo>
                <a:cubicBezTo>
                  <a:pt x="0" y="152400"/>
                  <a:pt x="76200" y="190500"/>
                  <a:pt x="76200" y="190500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111" name="Graphic 78">
            <a:extLst>
              <a:ext uri="{FF2B5EF4-FFF2-40B4-BE49-F238E27FC236}">
                <a16:creationId xmlns:a16="http://schemas.microsoft.com/office/drawing/2014/main" id="{322225DF-FCD9-4C3C-B8C6-1835B6D3C6BC}"/>
              </a:ext>
            </a:extLst>
          </p:cNvPr>
          <p:cNvGrpSpPr/>
          <p:nvPr/>
        </p:nvGrpSpPr>
        <p:grpSpPr>
          <a:xfrm>
            <a:off x="5603375" y="5562600"/>
            <a:ext cx="228600" cy="228600"/>
            <a:chOff x="5981700" y="3314700"/>
            <a:chExt cx="228600" cy="228600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EC7AA0C-384D-47ED-95BA-4D921A551059}"/>
                </a:ext>
              </a:extLst>
            </p:cNvPr>
            <p:cNvSpPr/>
            <p:nvPr/>
          </p:nvSpPr>
          <p:spPr>
            <a:xfrm>
              <a:off x="6065901" y="3333750"/>
              <a:ext cx="104775" cy="114300"/>
            </a:xfrm>
            <a:custGeom>
              <a:avLst/>
              <a:gdLst>
                <a:gd name="connsiteX0" fmla="*/ 103346 w 104775"/>
                <a:gd name="connsiteY0" fmla="*/ 114300 h 114300"/>
                <a:gd name="connsiteX1" fmla="*/ 106299 w 104775"/>
                <a:gd name="connsiteY1" fmla="*/ 95250 h 114300"/>
                <a:gd name="connsiteX2" fmla="*/ 106299 w 104775"/>
                <a:gd name="connsiteY2" fmla="*/ 28575 h 114300"/>
                <a:gd name="connsiteX3" fmla="*/ 30099 w 104775"/>
                <a:gd name="connsiteY3" fmla="*/ 0 h 114300"/>
                <a:gd name="connsiteX4" fmla="*/ 0 w 104775"/>
                <a:gd name="connsiteY4" fmla="*/ 1124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103346" y="114300"/>
                  </a:moveTo>
                  <a:cubicBezTo>
                    <a:pt x="105261" y="108130"/>
                    <a:pt x="106256" y="101711"/>
                    <a:pt x="106299" y="95250"/>
                  </a:cubicBezTo>
                  <a:lnTo>
                    <a:pt x="106299" y="28575"/>
                  </a:lnTo>
                  <a:lnTo>
                    <a:pt x="30099" y="0"/>
                  </a:lnTo>
                  <a:lnTo>
                    <a:pt x="0" y="1124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C0B716C-4C2C-4599-9CC6-40D12EE98AB4}"/>
                </a:ext>
              </a:extLst>
            </p:cNvPr>
            <p:cNvSpPr/>
            <p:nvPr/>
          </p:nvSpPr>
          <p:spPr>
            <a:xfrm>
              <a:off x="6019800" y="3359753"/>
              <a:ext cx="123825" cy="161925"/>
            </a:xfrm>
            <a:custGeom>
              <a:avLst/>
              <a:gdLst>
                <a:gd name="connsiteX0" fmla="*/ 6953 w 123825"/>
                <a:gd name="connsiteY0" fmla="*/ 0 h 161925"/>
                <a:gd name="connsiteX1" fmla="*/ 0 w 123825"/>
                <a:gd name="connsiteY1" fmla="*/ 2572 h 161925"/>
                <a:gd name="connsiteX2" fmla="*/ 0 w 123825"/>
                <a:gd name="connsiteY2" fmla="*/ 69247 h 161925"/>
                <a:gd name="connsiteX3" fmla="*/ 76200 w 123825"/>
                <a:gd name="connsiteY3" fmla="*/ 164497 h 161925"/>
                <a:gd name="connsiteX4" fmla="*/ 129731 w 123825"/>
                <a:gd name="connsiteY4" fmla="*/ 122777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161925">
                  <a:moveTo>
                    <a:pt x="6953" y="0"/>
                  </a:moveTo>
                  <a:lnTo>
                    <a:pt x="0" y="2572"/>
                  </a:lnTo>
                  <a:lnTo>
                    <a:pt x="0" y="69247"/>
                  </a:lnTo>
                  <a:cubicBezTo>
                    <a:pt x="0" y="126397"/>
                    <a:pt x="76200" y="164497"/>
                    <a:pt x="76200" y="164497"/>
                  </a:cubicBezTo>
                  <a:cubicBezTo>
                    <a:pt x="96365" y="153857"/>
                    <a:pt x="114488" y="139732"/>
                    <a:pt x="129731" y="122777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92DFB54-AA48-4CDA-9F3D-4401DA775444}"/>
                </a:ext>
              </a:extLst>
            </p:cNvPr>
            <p:cNvSpPr/>
            <p:nvPr/>
          </p:nvSpPr>
          <p:spPr>
            <a:xfrm>
              <a:off x="5991225" y="3324225"/>
              <a:ext cx="209550" cy="209550"/>
            </a:xfrm>
            <a:custGeom>
              <a:avLst/>
              <a:gdLst>
                <a:gd name="connsiteX0" fmla="*/ 0 w 209550"/>
                <a:gd name="connsiteY0" fmla="*/ 0 h 209550"/>
                <a:gd name="connsiteX1" fmla="*/ 209550 w 209550"/>
                <a:gd name="connsiteY1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09550">
                  <a:moveTo>
                    <a:pt x="0" y="0"/>
                  </a:moveTo>
                  <a:lnTo>
                    <a:pt x="209550" y="2095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15" name="Graphic 80">
            <a:extLst>
              <a:ext uri="{FF2B5EF4-FFF2-40B4-BE49-F238E27FC236}">
                <a16:creationId xmlns:a16="http://schemas.microsoft.com/office/drawing/2014/main" id="{A414CD56-97CC-4FD5-853C-D06A5C25C3A7}"/>
              </a:ext>
            </a:extLst>
          </p:cNvPr>
          <p:cNvGrpSpPr/>
          <p:nvPr/>
        </p:nvGrpSpPr>
        <p:grpSpPr>
          <a:xfrm>
            <a:off x="5603375" y="6210300"/>
            <a:ext cx="228600" cy="228600"/>
            <a:chOff x="5981700" y="3314700"/>
            <a:chExt cx="228600" cy="228600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9A8F789-6140-4982-8C27-C29BCF7C9382}"/>
                </a:ext>
              </a:extLst>
            </p:cNvPr>
            <p:cNvSpPr/>
            <p:nvPr/>
          </p:nvSpPr>
          <p:spPr>
            <a:xfrm>
              <a:off x="6010275" y="3333750"/>
              <a:ext cx="171450" cy="190500"/>
            </a:xfrm>
            <a:custGeom>
              <a:avLst/>
              <a:gdLst>
                <a:gd name="connsiteX0" fmla="*/ 28575 w 171450"/>
                <a:gd name="connsiteY0" fmla="*/ 0 h 190500"/>
                <a:gd name="connsiteX1" fmla="*/ 0 w 171450"/>
                <a:gd name="connsiteY1" fmla="*/ 38100 h 190500"/>
                <a:gd name="connsiteX2" fmla="*/ 0 w 171450"/>
                <a:gd name="connsiteY2" fmla="*/ 171450 h 190500"/>
                <a:gd name="connsiteX3" fmla="*/ 19050 w 171450"/>
                <a:gd name="connsiteY3" fmla="*/ 190500 h 190500"/>
                <a:gd name="connsiteX4" fmla="*/ 152400 w 171450"/>
                <a:gd name="connsiteY4" fmla="*/ 190500 h 190500"/>
                <a:gd name="connsiteX5" fmla="*/ 171450 w 171450"/>
                <a:gd name="connsiteY5" fmla="*/ 171450 h 190500"/>
                <a:gd name="connsiteX6" fmla="*/ 171450 w 171450"/>
                <a:gd name="connsiteY6" fmla="*/ 38100 h 190500"/>
                <a:gd name="connsiteX7" fmla="*/ 142875 w 171450"/>
                <a:gd name="connsiteY7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90500">
                  <a:moveTo>
                    <a:pt x="28575" y="0"/>
                  </a:moveTo>
                  <a:lnTo>
                    <a:pt x="0" y="38100"/>
                  </a:lnTo>
                  <a:lnTo>
                    <a:pt x="0" y="171450"/>
                  </a:lnTo>
                  <a:cubicBezTo>
                    <a:pt x="0" y="181971"/>
                    <a:pt x="8529" y="190500"/>
                    <a:pt x="19050" y="190500"/>
                  </a:cubicBezTo>
                  <a:lnTo>
                    <a:pt x="152400" y="190500"/>
                  </a:lnTo>
                  <a:cubicBezTo>
                    <a:pt x="162921" y="190500"/>
                    <a:pt x="171450" y="181971"/>
                    <a:pt x="171450" y="171450"/>
                  </a:cubicBezTo>
                  <a:lnTo>
                    <a:pt x="171450" y="38100"/>
                  </a:lnTo>
                  <a:lnTo>
                    <a:pt x="142875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66E4541-A6E1-43D3-829C-0A58E84AA18C}"/>
                </a:ext>
              </a:extLst>
            </p:cNvPr>
            <p:cNvSpPr/>
            <p:nvPr/>
          </p:nvSpPr>
          <p:spPr>
            <a:xfrm>
              <a:off x="6010275" y="3371850"/>
              <a:ext cx="171450" cy="9525"/>
            </a:xfrm>
            <a:custGeom>
              <a:avLst/>
              <a:gdLst>
                <a:gd name="connsiteX0" fmla="*/ 0 w 171450"/>
                <a:gd name="connsiteY0" fmla="*/ 0 h 0"/>
                <a:gd name="connsiteX1" fmla="*/ 17145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0" y="0"/>
                  </a:moveTo>
                  <a:lnTo>
                    <a:pt x="1714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F3B255E-86C0-493D-AF1F-E8B655CA2843}"/>
                </a:ext>
              </a:extLst>
            </p:cNvPr>
            <p:cNvSpPr/>
            <p:nvPr/>
          </p:nvSpPr>
          <p:spPr>
            <a:xfrm>
              <a:off x="6057900" y="3409950"/>
              <a:ext cx="76200" cy="38100"/>
            </a:xfrm>
            <a:custGeom>
              <a:avLst/>
              <a:gdLst>
                <a:gd name="connsiteX0" fmla="*/ 76200 w 76200"/>
                <a:gd name="connsiteY0" fmla="*/ 0 h 38100"/>
                <a:gd name="connsiteX1" fmla="*/ 38100 w 76200"/>
                <a:gd name="connsiteY1" fmla="*/ 38100 h 38100"/>
                <a:gd name="connsiteX2" fmla="*/ 0 w 76200"/>
                <a:gd name="connsiteY2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76200" y="0"/>
                  </a:moveTo>
                  <a:cubicBezTo>
                    <a:pt x="76200" y="21042"/>
                    <a:pt x="59142" y="38100"/>
                    <a:pt x="38100" y="38100"/>
                  </a:cubicBezTo>
                  <a:cubicBezTo>
                    <a:pt x="17058" y="38100"/>
                    <a:pt x="0" y="21042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40" name="Graphic 120">
            <a:extLst>
              <a:ext uri="{FF2B5EF4-FFF2-40B4-BE49-F238E27FC236}">
                <a16:creationId xmlns:a16="http://schemas.microsoft.com/office/drawing/2014/main" id="{0FE3F93A-D527-4D81-9B4B-6FA2A48A891A}"/>
              </a:ext>
            </a:extLst>
          </p:cNvPr>
          <p:cNvGrpSpPr/>
          <p:nvPr/>
        </p:nvGrpSpPr>
        <p:grpSpPr>
          <a:xfrm>
            <a:off x="6266450" y="415636"/>
            <a:ext cx="228600" cy="228600"/>
            <a:chOff x="5981700" y="3314700"/>
            <a:chExt cx="228600" cy="228600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91CCD57-F7BE-4815-841E-86FB12EACB0C}"/>
                </a:ext>
              </a:extLst>
            </p:cNvPr>
            <p:cNvSpPr/>
            <p:nvPr/>
          </p:nvSpPr>
          <p:spPr>
            <a:xfrm>
              <a:off x="6029325" y="3333750"/>
              <a:ext cx="133350" cy="190500"/>
            </a:xfrm>
            <a:custGeom>
              <a:avLst/>
              <a:gdLst>
                <a:gd name="connsiteX0" fmla="*/ 114300 w 133350"/>
                <a:gd name="connsiteY0" fmla="*/ 0 h 190500"/>
                <a:gd name="connsiteX1" fmla="*/ 133350 w 133350"/>
                <a:gd name="connsiteY1" fmla="*/ 19050 h 190500"/>
                <a:gd name="connsiteX2" fmla="*/ 133350 w 133350"/>
                <a:gd name="connsiteY2" fmla="*/ 171450 h 190500"/>
                <a:gd name="connsiteX3" fmla="*/ 114300 w 133350"/>
                <a:gd name="connsiteY3" fmla="*/ 190500 h 190500"/>
                <a:gd name="connsiteX4" fmla="*/ 19050 w 133350"/>
                <a:gd name="connsiteY4" fmla="*/ 190500 h 190500"/>
                <a:gd name="connsiteX5" fmla="*/ 0 w 133350"/>
                <a:gd name="connsiteY5" fmla="*/ 171450 h 190500"/>
                <a:gd name="connsiteX6" fmla="*/ 0 w 133350"/>
                <a:gd name="connsiteY6" fmla="*/ 19050 h 190500"/>
                <a:gd name="connsiteX7" fmla="*/ 19050 w 133350"/>
                <a:gd name="connsiteY7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90500">
                  <a:moveTo>
                    <a:pt x="114300" y="0"/>
                  </a:moveTo>
                  <a:cubicBezTo>
                    <a:pt x="124821" y="0"/>
                    <a:pt x="133350" y="8529"/>
                    <a:pt x="133350" y="19050"/>
                  </a:cubicBezTo>
                  <a:lnTo>
                    <a:pt x="133350" y="171450"/>
                  </a:lnTo>
                  <a:cubicBezTo>
                    <a:pt x="133350" y="181971"/>
                    <a:pt x="124821" y="190500"/>
                    <a:pt x="114300" y="190500"/>
                  </a:cubicBezTo>
                  <a:lnTo>
                    <a:pt x="19050" y="190500"/>
                  </a:lnTo>
                  <a:cubicBezTo>
                    <a:pt x="8529" y="190500"/>
                    <a:pt x="0" y="181971"/>
                    <a:pt x="0" y="17145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D737A3A-270B-4AEC-9C36-C1713E31EFB6}"/>
                </a:ext>
              </a:extLst>
            </p:cNvPr>
            <p:cNvSpPr/>
            <p:nvPr/>
          </p:nvSpPr>
          <p:spPr>
            <a:xfrm>
              <a:off x="6096000" y="3486150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43" name="Graphic 122">
            <a:extLst>
              <a:ext uri="{FF2B5EF4-FFF2-40B4-BE49-F238E27FC236}">
                <a16:creationId xmlns:a16="http://schemas.microsoft.com/office/drawing/2014/main" id="{572B82D1-26AE-4A26-BCC6-31C563A49C02}"/>
              </a:ext>
            </a:extLst>
          </p:cNvPr>
          <p:cNvGrpSpPr/>
          <p:nvPr/>
        </p:nvGrpSpPr>
        <p:grpSpPr>
          <a:xfrm>
            <a:off x="6266450" y="1059872"/>
            <a:ext cx="228600" cy="228600"/>
            <a:chOff x="5981700" y="3314700"/>
            <a:chExt cx="228600" cy="228600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4403644-E22C-42B1-A67D-8CBDBE2F3E5F}"/>
                </a:ext>
              </a:extLst>
            </p:cNvPr>
            <p:cNvSpPr/>
            <p:nvPr/>
          </p:nvSpPr>
          <p:spPr>
            <a:xfrm>
              <a:off x="6000750" y="3333750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BB5A429-7F30-4B1C-8999-FF4EA54BF120}"/>
                </a:ext>
              </a:extLst>
            </p:cNvPr>
            <p:cNvSpPr/>
            <p:nvPr/>
          </p:nvSpPr>
          <p:spPr>
            <a:xfrm>
              <a:off x="6057900" y="3448050"/>
              <a:ext cx="76200" cy="19050"/>
            </a:xfrm>
            <a:custGeom>
              <a:avLst/>
              <a:gdLst>
                <a:gd name="connsiteX0" fmla="*/ 0 w 76200"/>
                <a:gd name="connsiteY0" fmla="*/ 0 h 19050"/>
                <a:gd name="connsiteX1" fmla="*/ 38100 w 76200"/>
                <a:gd name="connsiteY1" fmla="*/ 19050 h 19050"/>
                <a:gd name="connsiteX2" fmla="*/ 76200 w 76200"/>
                <a:gd name="connsiteY2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19050">
                  <a:moveTo>
                    <a:pt x="0" y="0"/>
                  </a:moveTo>
                  <a:cubicBezTo>
                    <a:pt x="0" y="0"/>
                    <a:pt x="14288" y="19050"/>
                    <a:pt x="38100" y="19050"/>
                  </a:cubicBezTo>
                  <a:cubicBezTo>
                    <a:pt x="61913" y="19050"/>
                    <a:pt x="76200" y="0"/>
                    <a:pt x="7620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8C5B55A-DCFF-4CD5-8925-34AD2CA4102E}"/>
                </a:ext>
              </a:extLst>
            </p:cNvPr>
            <p:cNvSpPr/>
            <p:nvPr/>
          </p:nvSpPr>
          <p:spPr>
            <a:xfrm>
              <a:off x="6067425" y="3400425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95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9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98E2FD2-1ADD-415A-BA04-40D41BDDB916}"/>
                </a:ext>
              </a:extLst>
            </p:cNvPr>
            <p:cNvSpPr/>
            <p:nvPr/>
          </p:nvSpPr>
          <p:spPr>
            <a:xfrm>
              <a:off x="6124575" y="3400425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95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9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48" name="Graphic 124">
            <a:extLst>
              <a:ext uri="{FF2B5EF4-FFF2-40B4-BE49-F238E27FC236}">
                <a16:creationId xmlns:a16="http://schemas.microsoft.com/office/drawing/2014/main" id="{EA835FD7-D556-4A72-BEDF-22402C2C8F29}"/>
              </a:ext>
            </a:extLst>
          </p:cNvPr>
          <p:cNvGrpSpPr/>
          <p:nvPr/>
        </p:nvGrpSpPr>
        <p:grpSpPr>
          <a:xfrm>
            <a:off x="6266450" y="1704108"/>
            <a:ext cx="228600" cy="228600"/>
            <a:chOff x="5981700" y="3314700"/>
            <a:chExt cx="228600" cy="228600"/>
          </a:xfrm>
        </p:grpSpPr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CBB9F1E-54C7-411D-BF6B-B7053619DB90}"/>
                </a:ext>
              </a:extLst>
            </p:cNvPr>
            <p:cNvSpPr/>
            <p:nvPr/>
          </p:nvSpPr>
          <p:spPr>
            <a:xfrm>
              <a:off x="6019800" y="3333750"/>
              <a:ext cx="152400" cy="190500"/>
            </a:xfrm>
            <a:custGeom>
              <a:avLst/>
              <a:gdLst>
                <a:gd name="connsiteX0" fmla="*/ 133350 w 152400"/>
                <a:gd name="connsiteY0" fmla="*/ 0 h 190500"/>
                <a:gd name="connsiteX1" fmla="*/ 152400 w 152400"/>
                <a:gd name="connsiteY1" fmla="*/ 19050 h 190500"/>
                <a:gd name="connsiteX2" fmla="*/ 152400 w 152400"/>
                <a:gd name="connsiteY2" fmla="*/ 171450 h 190500"/>
                <a:gd name="connsiteX3" fmla="*/ 133350 w 152400"/>
                <a:gd name="connsiteY3" fmla="*/ 190500 h 190500"/>
                <a:gd name="connsiteX4" fmla="*/ 19050 w 152400"/>
                <a:gd name="connsiteY4" fmla="*/ 190500 h 190500"/>
                <a:gd name="connsiteX5" fmla="*/ 0 w 152400"/>
                <a:gd name="connsiteY5" fmla="*/ 171450 h 190500"/>
                <a:gd name="connsiteX6" fmla="*/ 0 w 152400"/>
                <a:gd name="connsiteY6" fmla="*/ 19050 h 190500"/>
                <a:gd name="connsiteX7" fmla="*/ 19050 w 152400"/>
                <a:gd name="connsiteY7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90500">
                  <a:moveTo>
                    <a:pt x="133350" y="0"/>
                  </a:moveTo>
                  <a:cubicBezTo>
                    <a:pt x="143871" y="0"/>
                    <a:pt x="152400" y="8529"/>
                    <a:pt x="152400" y="19050"/>
                  </a:cubicBezTo>
                  <a:lnTo>
                    <a:pt x="152400" y="171450"/>
                  </a:lnTo>
                  <a:cubicBezTo>
                    <a:pt x="152400" y="181971"/>
                    <a:pt x="143871" y="190500"/>
                    <a:pt x="133350" y="190500"/>
                  </a:cubicBezTo>
                  <a:lnTo>
                    <a:pt x="19050" y="190500"/>
                  </a:lnTo>
                  <a:cubicBezTo>
                    <a:pt x="8529" y="190500"/>
                    <a:pt x="0" y="181971"/>
                    <a:pt x="0" y="17145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3467DA9B-3EDE-4913-8CA5-0066ADA4485A}"/>
                </a:ext>
              </a:extLst>
            </p:cNvPr>
            <p:cNvSpPr/>
            <p:nvPr/>
          </p:nvSpPr>
          <p:spPr>
            <a:xfrm>
              <a:off x="6057900" y="3409950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318AE5B-41B5-43AB-8411-5653A18807F3}"/>
                </a:ext>
              </a:extLst>
            </p:cNvPr>
            <p:cNvSpPr/>
            <p:nvPr/>
          </p:nvSpPr>
          <p:spPr>
            <a:xfrm>
              <a:off x="6096000" y="3371850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52" name="Graphic 126">
            <a:extLst>
              <a:ext uri="{FF2B5EF4-FFF2-40B4-BE49-F238E27FC236}">
                <a16:creationId xmlns:a16="http://schemas.microsoft.com/office/drawing/2014/main" id="{51FA80B1-30F3-465B-9526-C7A77D28FE40}"/>
              </a:ext>
            </a:extLst>
          </p:cNvPr>
          <p:cNvGrpSpPr/>
          <p:nvPr/>
        </p:nvGrpSpPr>
        <p:grpSpPr>
          <a:xfrm>
            <a:off x="6266450" y="2348344"/>
            <a:ext cx="228600" cy="228600"/>
            <a:chOff x="5981700" y="3314700"/>
            <a:chExt cx="228600" cy="228600"/>
          </a:xfrm>
        </p:grpSpPr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996889BD-202D-452F-B770-579543714B58}"/>
                </a:ext>
              </a:extLst>
            </p:cNvPr>
            <p:cNvSpPr/>
            <p:nvPr/>
          </p:nvSpPr>
          <p:spPr>
            <a:xfrm>
              <a:off x="6134100" y="3343275"/>
              <a:ext cx="47625" cy="47625"/>
            </a:xfrm>
            <a:custGeom>
              <a:avLst/>
              <a:gdLst>
                <a:gd name="connsiteX0" fmla="*/ 0 w 47625"/>
                <a:gd name="connsiteY0" fmla="*/ 0 h 47625"/>
                <a:gd name="connsiteX1" fmla="*/ 47625 w 47625"/>
                <a:gd name="connsiteY1" fmla="*/ 0 h 47625"/>
                <a:gd name="connsiteX2" fmla="*/ 47625 w 47625"/>
                <a:gd name="connsiteY2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47625">
                  <a:moveTo>
                    <a:pt x="0" y="0"/>
                  </a:moveTo>
                  <a:lnTo>
                    <a:pt x="47625" y="0"/>
                  </a:lnTo>
                  <a:lnTo>
                    <a:pt x="47625" y="476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83EF537-0675-4AA1-817B-193AA04F0469}"/>
                </a:ext>
              </a:extLst>
            </p:cNvPr>
            <p:cNvSpPr/>
            <p:nvPr/>
          </p:nvSpPr>
          <p:spPr>
            <a:xfrm>
              <a:off x="6019800" y="3343275"/>
              <a:ext cx="161925" cy="161925"/>
            </a:xfrm>
            <a:custGeom>
              <a:avLst/>
              <a:gdLst>
                <a:gd name="connsiteX0" fmla="*/ 0 w 161925"/>
                <a:gd name="connsiteY0" fmla="*/ 161925 h 161925"/>
                <a:gd name="connsiteX1" fmla="*/ 161925 w 161925"/>
                <a:gd name="connsiteY1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161925">
                  <a:moveTo>
                    <a:pt x="0" y="161925"/>
                  </a:moveTo>
                  <a:lnTo>
                    <a:pt x="16192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746DF96E-42CE-40D0-8FF9-EB791087C20C}"/>
                </a:ext>
              </a:extLst>
            </p:cNvPr>
            <p:cNvSpPr/>
            <p:nvPr/>
          </p:nvSpPr>
          <p:spPr>
            <a:xfrm>
              <a:off x="6134100" y="3467100"/>
              <a:ext cx="47625" cy="47625"/>
            </a:xfrm>
            <a:custGeom>
              <a:avLst/>
              <a:gdLst>
                <a:gd name="connsiteX0" fmla="*/ 47625 w 47625"/>
                <a:gd name="connsiteY0" fmla="*/ 0 h 47625"/>
                <a:gd name="connsiteX1" fmla="*/ 47625 w 47625"/>
                <a:gd name="connsiteY1" fmla="*/ 47625 h 47625"/>
                <a:gd name="connsiteX2" fmla="*/ 0 w 47625"/>
                <a:gd name="connsiteY2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47625">
                  <a:moveTo>
                    <a:pt x="47625" y="0"/>
                  </a:moveTo>
                  <a:lnTo>
                    <a:pt x="47625" y="47625"/>
                  </a:lnTo>
                  <a:lnTo>
                    <a:pt x="0" y="476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7933BA7-1283-4CDF-B495-72BE020E95C2}"/>
                </a:ext>
              </a:extLst>
            </p:cNvPr>
            <p:cNvSpPr/>
            <p:nvPr/>
          </p:nvSpPr>
          <p:spPr>
            <a:xfrm>
              <a:off x="6124575" y="3457575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BD402B24-A54D-4A8C-AD85-900D0C0BEE05}"/>
                </a:ext>
              </a:extLst>
            </p:cNvPr>
            <p:cNvSpPr/>
            <p:nvPr/>
          </p:nvSpPr>
          <p:spPr>
            <a:xfrm>
              <a:off x="6019800" y="3352800"/>
              <a:ext cx="47625" cy="47625"/>
            </a:xfrm>
            <a:custGeom>
              <a:avLst/>
              <a:gdLst>
                <a:gd name="connsiteX0" fmla="*/ 0 w 47625"/>
                <a:gd name="connsiteY0" fmla="*/ 0 h 47625"/>
                <a:gd name="connsiteX1" fmla="*/ 47625 w 47625"/>
                <a:gd name="connsiteY1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47625">
                  <a:moveTo>
                    <a:pt x="0" y="0"/>
                  </a:moveTo>
                  <a:lnTo>
                    <a:pt x="47625" y="4762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58" name="Graphic 128">
            <a:extLst>
              <a:ext uri="{FF2B5EF4-FFF2-40B4-BE49-F238E27FC236}">
                <a16:creationId xmlns:a16="http://schemas.microsoft.com/office/drawing/2014/main" id="{7290C615-C3AB-4BBE-A16A-99EEE632027C}"/>
              </a:ext>
            </a:extLst>
          </p:cNvPr>
          <p:cNvGrpSpPr/>
          <p:nvPr/>
        </p:nvGrpSpPr>
        <p:grpSpPr>
          <a:xfrm>
            <a:off x="6266450" y="2992580"/>
            <a:ext cx="228600" cy="228600"/>
            <a:chOff x="5981700" y="3314700"/>
            <a:chExt cx="228600" cy="228600"/>
          </a:xfrm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A718F3D-5024-4A18-AD3B-6F13DB326552}"/>
                </a:ext>
              </a:extLst>
            </p:cNvPr>
            <p:cNvSpPr/>
            <p:nvPr/>
          </p:nvSpPr>
          <p:spPr>
            <a:xfrm>
              <a:off x="6010275" y="3343275"/>
              <a:ext cx="171450" cy="171450"/>
            </a:xfrm>
            <a:custGeom>
              <a:avLst/>
              <a:gdLst>
                <a:gd name="connsiteX0" fmla="*/ 152400 w 171450"/>
                <a:gd name="connsiteY0" fmla="*/ 0 h 171450"/>
                <a:gd name="connsiteX1" fmla="*/ 171450 w 171450"/>
                <a:gd name="connsiteY1" fmla="*/ 19050 h 171450"/>
                <a:gd name="connsiteX2" fmla="*/ 171450 w 171450"/>
                <a:gd name="connsiteY2" fmla="*/ 152400 h 171450"/>
                <a:gd name="connsiteX3" fmla="*/ 152400 w 171450"/>
                <a:gd name="connsiteY3" fmla="*/ 171450 h 171450"/>
                <a:gd name="connsiteX4" fmla="*/ 19050 w 171450"/>
                <a:gd name="connsiteY4" fmla="*/ 171450 h 171450"/>
                <a:gd name="connsiteX5" fmla="*/ 0 w 171450"/>
                <a:gd name="connsiteY5" fmla="*/ 152400 h 171450"/>
                <a:gd name="connsiteX6" fmla="*/ 0 w 171450"/>
                <a:gd name="connsiteY6" fmla="*/ 19050 h 171450"/>
                <a:gd name="connsiteX7" fmla="*/ 19050 w 171450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71450">
                  <a:moveTo>
                    <a:pt x="152400" y="0"/>
                  </a:moveTo>
                  <a:cubicBezTo>
                    <a:pt x="162921" y="0"/>
                    <a:pt x="171450" y="8529"/>
                    <a:pt x="171450" y="19050"/>
                  </a:cubicBezTo>
                  <a:lnTo>
                    <a:pt x="171450" y="152400"/>
                  </a:lnTo>
                  <a:cubicBezTo>
                    <a:pt x="171450" y="162921"/>
                    <a:pt x="162921" y="171450"/>
                    <a:pt x="152400" y="171450"/>
                  </a:cubicBez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968541C0-8461-4468-AC99-8BADA8E7C3DE}"/>
                </a:ext>
              </a:extLst>
            </p:cNvPr>
            <p:cNvSpPr/>
            <p:nvPr/>
          </p:nvSpPr>
          <p:spPr>
            <a:xfrm>
              <a:off x="6067425" y="3343275"/>
              <a:ext cx="9525" cy="171450"/>
            </a:xfrm>
            <a:custGeom>
              <a:avLst/>
              <a:gdLst>
                <a:gd name="connsiteX0" fmla="*/ 0 w 0"/>
                <a:gd name="connsiteY0" fmla="*/ 0 h 171450"/>
                <a:gd name="connsiteX1" fmla="*/ 0 w 0"/>
                <a:gd name="connsiteY1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0"/>
                  </a:moveTo>
                  <a:lnTo>
                    <a:pt x="0" y="1714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61" name="Graphic 130">
            <a:extLst>
              <a:ext uri="{FF2B5EF4-FFF2-40B4-BE49-F238E27FC236}">
                <a16:creationId xmlns:a16="http://schemas.microsoft.com/office/drawing/2014/main" id="{5EB34B84-4F20-4879-A16E-D3815ECED33B}"/>
              </a:ext>
            </a:extLst>
          </p:cNvPr>
          <p:cNvGrpSpPr/>
          <p:nvPr/>
        </p:nvGrpSpPr>
        <p:grpSpPr>
          <a:xfrm>
            <a:off x="6266450" y="3636816"/>
            <a:ext cx="228600" cy="228600"/>
            <a:chOff x="5981700" y="3314700"/>
            <a:chExt cx="228600" cy="228600"/>
          </a:xfrm>
        </p:grpSpPr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AC86C66-8A5F-4789-A12D-7DAF58996CDD}"/>
                </a:ext>
              </a:extLst>
            </p:cNvPr>
            <p:cNvSpPr/>
            <p:nvPr/>
          </p:nvSpPr>
          <p:spPr>
            <a:xfrm>
              <a:off x="6067425" y="3352800"/>
              <a:ext cx="95250" cy="152400"/>
            </a:xfrm>
            <a:custGeom>
              <a:avLst/>
              <a:gdLst>
                <a:gd name="connsiteX0" fmla="*/ 95250 w 95250"/>
                <a:gd name="connsiteY0" fmla="*/ 152400 h 152400"/>
                <a:gd name="connsiteX1" fmla="*/ 0 w 95250"/>
                <a:gd name="connsiteY1" fmla="*/ 76200 h 152400"/>
                <a:gd name="connsiteX2" fmla="*/ 95250 w 95250"/>
                <a:gd name="connsiteY2" fmla="*/ 0 h 152400"/>
                <a:gd name="connsiteX3" fmla="*/ 95250 w 95250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152400">
                  <a:moveTo>
                    <a:pt x="95250" y="152400"/>
                  </a:moveTo>
                  <a:lnTo>
                    <a:pt x="0" y="76200"/>
                  </a:lnTo>
                  <a:lnTo>
                    <a:pt x="95250" y="0"/>
                  </a:lnTo>
                  <a:lnTo>
                    <a:pt x="95250" y="15240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BF75068-ECDD-48E6-A6CA-5A39F227158C}"/>
                </a:ext>
              </a:extLst>
            </p:cNvPr>
            <p:cNvSpPr/>
            <p:nvPr/>
          </p:nvSpPr>
          <p:spPr>
            <a:xfrm>
              <a:off x="6029325" y="3362325"/>
              <a:ext cx="9525" cy="133350"/>
            </a:xfrm>
            <a:custGeom>
              <a:avLst/>
              <a:gdLst>
                <a:gd name="connsiteX0" fmla="*/ 0 w 0"/>
                <a:gd name="connsiteY0" fmla="*/ 133350 h 133350"/>
                <a:gd name="connsiteX1" fmla="*/ 0 w 0"/>
                <a:gd name="connsiteY1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3350">
                  <a:moveTo>
                    <a:pt x="0" y="1333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64" name="Graphic 132">
            <a:extLst>
              <a:ext uri="{FF2B5EF4-FFF2-40B4-BE49-F238E27FC236}">
                <a16:creationId xmlns:a16="http://schemas.microsoft.com/office/drawing/2014/main" id="{3D344886-9B19-408D-9CB2-98F6176D50B4}"/>
              </a:ext>
            </a:extLst>
          </p:cNvPr>
          <p:cNvGrpSpPr/>
          <p:nvPr/>
        </p:nvGrpSpPr>
        <p:grpSpPr>
          <a:xfrm>
            <a:off x="6266450" y="4281052"/>
            <a:ext cx="228600" cy="228600"/>
            <a:chOff x="5981700" y="3314700"/>
            <a:chExt cx="228600" cy="228600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FB9156F4-B001-4037-80DD-2A2600436EC5}"/>
                </a:ext>
              </a:extLst>
            </p:cNvPr>
            <p:cNvSpPr/>
            <p:nvPr/>
          </p:nvSpPr>
          <p:spPr>
            <a:xfrm>
              <a:off x="6029325" y="3352800"/>
              <a:ext cx="95250" cy="152400"/>
            </a:xfrm>
            <a:custGeom>
              <a:avLst/>
              <a:gdLst>
                <a:gd name="connsiteX0" fmla="*/ 0 w 95250"/>
                <a:gd name="connsiteY0" fmla="*/ 0 h 152400"/>
                <a:gd name="connsiteX1" fmla="*/ 95250 w 95250"/>
                <a:gd name="connsiteY1" fmla="*/ 76200 h 152400"/>
                <a:gd name="connsiteX2" fmla="*/ 0 w 95250"/>
                <a:gd name="connsiteY2" fmla="*/ 152400 h 152400"/>
                <a:gd name="connsiteX3" fmla="*/ 0 w 95250"/>
                <a:gd name="connsiteY3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152400">
                  <a:moveTo>
                    <a:pt x="0" y="0"/>
                  </a:moveTo>
                  <a:lnTo>
                    <a:pt x="95250" y="76200"/>
                  </a:lnTo>
                  <a:lnTo>
                    <a:pt x="0" y="1524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FFCBA5EF-314A-4265-8CF1-8D464EE898B0}"/>
                </a:ext>
              </a:extLst>
            </p:cNvPr>
            <p:cNvSpPr/>
            <p:nvPr/>
          </p:nvSpPr>
          <p:spPr>
            <a:xfrm>
              <a:off x="6162675" y="3362325"/>
              <a:ext cx="9525" cy="133350"/>
            </a:xfrm>
            <a:custGeom>
              <a:avLst/>
              <a:gdLst>
                <a:gd name="connsiteX0" fmla="*/ 0 w 0"/>
                <a:gd name="connsiteY0" fmla="*/ 0 h 133350"/>
                <a:gd name="connsiteX1" fmla="*/ 0 w 0"/>
                <a:gd name="connsiteY1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3350">
                  <a:moveTo>
                    <a:pt x="0" y="0"/>
                  </a:moveTo>
                  <a:lnTo>
                    <a:pt x="0" y="1333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67" name="Graphic 134">
            <a:extLst>
              <a:ext uri="{FF2B5EF4-FFF2-40B4-BE49-F238E27FC236}">
                <a16:creationId xmlns:a16="http://schemas.microsoft.com/office/drawing/2014/main" id="{4DE8A1FF-80F9-490A-A935-179B9044F1B9}"/>
              </a:ext>
            </a:extLst>
          </p:cNvPr>
          <p:cNvGrpSpPr/>
          <p:nvPr/>
        </p:nvGrpSpPr>
        <p:grpSpPr>
          <a:xfrm>
            <a:off x="6266450" y="4925288"/>
            <a:ext cx="228600" cy="228600"/>
            <a:chOff x="5981700" y="3314700"/>
            <a:chExt cx="228600" cy="228600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0B52E72-60A3-478D-BC29-AE20389CE0A1}"/>
                </a:ext>
              </a:extLst>
            </p:cNvPr>
            <p:cNvSpPr/>
            <p:nvPr/>
          </p:nvSpPr>
          <p:spPr>
            <a:xfrm>
              <a:off x="6105525" y="3333750"/>
              <a:ext cx="28575" cy="76200"/>
            </a:xfrm>
            <a:custGeom>
              <a:avLst/>
              <a:gdLst>
                <a:gd name="connsiteX0" fmla="*/ 14288 w 28575"/>
                <a:gd name="connsiteY0" fmla="*/ 76200 h 76200"/>
                <a:gd name="connsiteX1" fmla="*/ 0 w 28575"/>
                <a:gd name="connsiteY1" fmla="*/ 61913 h 76200"/>
                <a:gd name="connsiteX2" fmla="*/ 0 w 28575"/>
                <a:gd name="connsiteY2" fmla="*/ 14288 h 76200"/>
                <a:gd name="connsiteX3" fmla="*/ 14288 w 28575"/>
                <a:gd name="connsiteY3" fmla="*/ 0 h 76200"/>
                <a:gd name="connsiteX4" fmla="*/ 28575 w 28575"/>
                <a:gd name="connsiteY4" fmla="*/ 14288 h 76200"/>
                <a:gd name="connsiteX5" fmla="*/ 28575 w 28575"/>
                <a:gd name="connsiteY5" fmla="*/ 61913 h 76200"/>
                <a:gd name="connsiteX6" fmla="*/ 14288 w 28575"/>
                <a:gd name="connsiteY6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76200">
                  <a:moveTo>
                    <a:pt x="14288" y="76200"/>
                  </a:moveTo>
                  <a:cubicBezTo>
                    <a:pt x="6382" y="76200"/>
                    <a:pt x="0" y="69818"/>
                    <a:pt x="0" y="61913"/>
                  </a:cubicBezTo>
                  <a:lnTo>
                    <a:pt x="0" y="14288"/>
                  </a:lnTo>
                  <a:cubicBezTo>
                    <a:pt x="0" y="6382"/>
                    <a:pt x="6382" y="0"/>
                    <a:pt x="14288" y="0"/>
                  </a:cubicBezTo>
                  <a:cubicBezTo>
                    <a:pt x="22193" y="0"/>
                    <a:pt x="28575" y="6382"/>
                    <a:pt x="28575" y="14288"/>
                  </a:cubicBezTo>
                  <a:lnTo>
                    <a:pt x="28575" y="61913"/>
                  </a:lnTo>
                  <a:cubicBezTo>
                    <a:pt x="28575" y="69818"/>
                    <a:pt x="22193" y="76200"/>
                    <a:pt x="14288" y="762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BA500CA6-2AC1-4CA4-B48C-1733D85B4DAD}"/>
                </a:ext>
              </a:extLst>
            </p:cNvPr>
            <p:cNvSpPr/>
            <p:nvPr/>
          </p:nvSpPr>
          <p:spPr>
            <a:xfrm>
              <a:off x="6162675" y="3381375"/>
              <a:ext cx="28575" cy="28575"/>
            </a:xfrm>
            <a:custGeom>
              <a:avLst/>
              <a:gdLst>
                <a:gd name="connsiteX0" fmla="*/ 14288 w 28575"/>
                <a:gd name="connsiteY0" fmla="*/ 28575 h 28575"/>
                <a:gd name="connsiteX1" fmla="*/ 0 w 28575"/>
                <a:gd name="connsiteY1" fmla="*/ 28575 h 28575"/>
                <a:gd name="connsiteX2" fmla="*/ 0 w 28575"/>
                <a:gd name="connsiteY2" fmla="*/ 14288 h 28575"/>
                <a:gd name="connsiteX3" fmla="*/ 14288 w 28575"/>
                <a:gd name="connsiteY3" fmla="*/ 0 h 28575"/>
                <a:gd name="connsiteX4" fmla="*/ 28575 w 28575"/>
                <a:gd name="connsiteY4" fmla="*/ 14288 h 28575"/>
                <a:gd name="connsiteX5" fmla="*/ 14288 w 28575"/>
                <a:gd name="connsiteY5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28575">
                  <a:moveTo>
                    <a:pt x="14288" y="28575"/>
                  </a:moveTo>
                  <a:lnTo>
                    <a:pt x="0" y="28575"/>
                  </a:lnTo>
                  <a:lnTo>
                    <a:pt x="0" y="14288"/>
                  </a:lnTo>
                  <a:cubicBezTo>
                    <a:pt x="0" y="6382"/>
                    <a:pt x="6382" y="0"/>
                    <a:pt x="14288" y="0"/>
                  </a:cubicBezTo>
                  <a:cubicBezTo>
                    <a:pt x="22193" y="0"/>
                    <a:pt x="28575" y="6382"/>
                    <a:pt x="28575" y="14288"/>
                  </a:cubicBezTo>
                  <a:cubicBezTo>
                    <a:pt x="28575" y="22193"/>
                    <a:pt x="22193" y="28575"/>
                    <a:pt x="14288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EE54665-02E2-4AF0-A4A3-34EA5A7EA2C9}"/>
                </a:ext>
              </a:extLst>
            </p:cNvPr>
            <p:cNvSpPr/>
            <p:nvPr/>
          </p:nvSpPr>
          <p:spPr>
            <a:xfrm>
              <a:off x="6057900" y="3448050"/>
              <a:ext cx="28575" cy="76200"/>
            </a:xfrm>
            <a:custGeom>
              <a:avLst/>
              <a:gdLst>
                <a:gd name="connsiteX0" fmla="*/ 14288 w 28575"/>
                <a:gd name="connsiteY0" fmla="*/ 0 h 76200"/>
                <a:gd name="connsiteX1" fmla="*/ 28575 w 28575"/>
                <a:gd name="connsiteY1" fmla="*/ 14288 h 76200"/>
                <a:gd name="connsiteX2" fmla="*/ 28575 w 28575"/>
                <a:gd name="connsiteY2" fmla="*/ 61913 h 76200"/>
                <a:gd name="connsiteX3" fmla="*/ 14288 w 28575"/>
                <a:gd name="connsiteY3" fmla="*/ 76200 h 76200"/>
                <a:gd name="connsiteX4" fmla="*/ 0 w 28575"/>
                <a:gd name="connsiteY4" fmla="*/ 61913 h 76200"/>
                <a:gd name="connsiteX5" fmla="*/ 0 w 28575"/>
                <a:gd name="connsiteY5" fmla="*/ 14288 h 76200"/>
                <a:gd name="connsiteX6" fmla="*/ 14288 w 28575"/>
                <a:gd name="connsiteY6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76200">
                  <a:moveTo>
                    <a:pt x="14288" y="0"/>
                  </a:moveTo>
                  <a:cubicBezTo>
                    <a:pt x="22193" y="0"/>
                    <a:pt x="28575" y="6382"/>
                    <a:pt x="28575" y="14288"/>
                  </a:cubicBezTo>
                  <a:lnTo>
                    <a:pt x="28575" y="61913"/>
                  </a:lnTo>
                  <a:cubicBezTo>
                    <a:pt x="28575" y="69818"/>
                    <a:pt x="22193" y="76200"/>
                    <a:pt x="14288" y="76200"/>
                  </a:cubicBezTo>
                  <a:cubicBezTo>
                    <a:pt x="6382" y="76200"/>
                    <a:pt x="0" y="69818"/>
                    <a:pt x="0" y="61913"/>
                  </a:cubicBezTo>
                  <a:lnTo>
                    <a:pt x="0" y="14288"/>
                  </a:lnTo>
                  <a:cubicBezTo>
                    <a:pt x="0" y="6382"/>
                    <a:pt x="6382" y="0"/>
                    <a:pt x="14288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BC61E88-2742-47B6-ADE7-4E7B7E9F5432}"/>
                </a:ext>
              </a:extLst>
            </p:cNvPr>
            <p:cNvSpPr/>
            <p:nvPr/>
          </p:nvSpPr>
          <p:spPr>
            <a:xfrm>
              <a:off x="6000750" y="3448050"/>
              <a:ext cx="28575" cy="28575"/>
            </a:xfrm>
            <a:custGeom>
              <a:avLst/>
              <a:gdLst>
                <a:gd name="connsiteX0" fmla="*/ 14288 w 28575"/>
                <a:gd name="connsiteY0" fmla="*/ 0 h 28575"/>
                <a:gd name="connsiteX1" fmla="*/ 28575 w 28575"/>
                <a:gd name="connsiteY1" fmla="*/ 0 h 28575"/>
                <a:gd name="connsiteX2" fmla="*/ 28575 w 28575"/>
                <a:gd name="connsiteY2" fmla="*/ 14288 h 28575"/>
                <a:gd name="connsiteX3" fmla="*/ 14288 w 28575"/>
                <a:gd name="connsiteY3" fmla="*/ 28575 h 28575"/>
                <a:gd name="connsiteX4" fmla="*/ 0 w 28575"/>
                <a:gd name="connsiteY4" fmla="*/ 14288 h 28575"/>
                <a:gd name="connsiteX5" fmla="*/ 14288 w 28575"/>
                <a:gd name="connsiteY5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28575">
                  <a:moveTo>
                    <a:pt x="14288" y="0"/>
                  </a:moveTo>
                  <a:lnTo>
                    <a:pt x="28575" y="0"/>
                  </a:lnTo>
                  <a:lnTo>
                    <a:pt x="28575" y="14288"/>
                  </a:lnTo>
                  <a:cubicBezTo>
                    <a:pt x="28575" y="22193"/>
                    <a:pt x="22193" y="28575"/>
                    <a:pt x="14288" y="28575"/>
                  </a:cubicBezTo>
                  <a:cubicBezTo>
                    <a:pt x="6382" y="28575"/>
                    <a:pt x="0" y="22193"/>
                    <a:pt x="0" y="14288"/>
                  </a:cubicBezTo>
                  <a:cubicBezTo>
                    <a:pt x="0" y="6382"/>
                    <a:pt x="6382" y="0"/>
                    <a:pt x="14288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3BC143A2-A526-42B2-9F25-EBF0D102C2A9}"/>
                </a:ext>
              </a:extLst>
            </p:cNvPr>
            <p:cNvSpPr/>
            <p:nvPr/>
          </p:nvSpPr>
          <p:spPr>
            <a:xfrm>
              <a:off x="6115050" y="3438525"/>
              <a:ext cx="76200" cy="28575"/>
            </a:xfrm>
            <a:custGeom>
              <a:avLst/>
              <a:gdLst>
                <a:gd name="connsiteX0" fmla="*/ 0 w 76200"/>
                <a:gd name="connsiteY0" fmla="*/ 14288 h 28575"/>
                <a:gd name="connsiteX1" fmla="*/ 14288 w 76200"/>
                <a:gd name="connsiteY1" fmla="*/ 0 h 28575"/>
                <a:gd name="connsiteX2" fmla="*/ 61913 w 76200"/>
                <a:gd name="connsiteY2" fmla="*/ 0 h 28575"/>
                <a:gd name="connsiteX3" fmla="*/ 76200 w 76200"/>
                <a:gd name="connsiteY3" fmla="*/ 14288 h 28575"/>
                <a:gd name="connsiteX4" fmla="*/ 61913 w 76200"/>
                <a:gd name="connsiteY4" fmla="*/ 28575 h 28575"/>
                <a:gd name="connsiteX5" fmla="*/ 14288 w 76200"/>
                <a:gd name="connsiteY5" fmla="*/ 28575 h 28575"/>
                <a:gd name="connsiteX6" fmla="*/ 0 w 76200"/>
                <a:gd name="connsiteY6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0" y="14288"/>
                  </a:moveTo>
                  <a:cubicBezTo>
                    <a:pt x="0" y="6382"/>
                    <a:pt x="6382" y="0"/>
                    <a:pt x="14288" y="0"/>
                  </a:cubicBezTo>
                  <a:lnTo>
                    <a:pt x="61913" y="0"/>
                  </a:lnTo>
                  <a:cubicBezTo>
                    <a:pt x="69818" y="0"/>
                    <a:pt x="76200" y="6382"/>
                    <a:pt x="76200" y="14288"/>
                  </a:cubicBezTo>
                  <a:cubicBezTo>
                    <a:pt x="76200" y="22193"/>
                    <a:pt x="69818" y="28575"/>
                    <a:pt x="61913" y="28575"/>
                  </a:cubicBezTo>
                  <a:lnTo>
                    <a:pt x="14288" y="28575"/>
                  </a:lnTo>
                  <a:cubicBezTo>
                    <a:pt x="6382" y="28575"/>
                    <a:pt x="0" y="22193"/>
                    <a:pt x="0" y="14288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970CC6FA-9A1E-45D3-A22C-F161A33EC1C9}"/>
                </a:ext>
              </a:extLst>
            </p:cNvPr>
            <p:cNvSpPr/>
            <p:nvPr/>
          </p:nvSpPr>
          <p:spPr>
            <a:xfrm>
              <a:off x="6115050" y="3495675"/>
              <a:ext cx="28575" cy="28575"/>
            </a:xfrm>
            <a:custGeom>
              <a:avLst/>
              <a:gdLst>
                <a:gd name="connsiteX0" fmla="*/ 14288 w 28575"/>
                <a:gd name="connsiteY0" fmla="*/ 0 h 28575"/>
                <a:gd name="connsiteX1" fmla="*/ 0 w 28575"/>
                <a:gd name="connsiteY1" fmla="*/ 0 h 28575"/>
                <a:gd name="connsiteX2" fmla="*/ 0 w 28575"/>
                <a:gd name="connsiteY2" fmla="*/ 14288 h 28575"/>
                <a:gd name="connsiteX3" fmla="*/ 14288 w 28575"/>
                <a:gd name="connsiteY3" fmla="*/ 28575 h 28575"/>
                <a:gd name="connsiteX4" fmla="*/ 28575 w 28575"/>
                <a:gd name="connsiteY4" fmla="*/ 14288 h 28575"/>
                <a:gd name="connsiteX5" fmla="*/ 14288 w 28575"/>
                <a:gd name="connsiteY5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28575">
                  <a:moveTo>
                    <a:pt x="14288" y="0"/>
                  </a:moveTo>
                  <a:lnTo>
                    <a:pt x="0" y="0"/>
                  </a:lnTo>
                  <a:lnTo>
                    <a:pt x="0" y="14288"/>
                  </a:lnTo>
                  <a:cubicBezTo>
                    <a:pt x="0" y="22193"/>
                    <a:pt x="6382" y="28575"/>
                    <a:pt x="14288" y="28575"/>
                  </a:cubicBezTo>
                  <a:cubicBezTo>
                    <a:pt x="22193" y="28575"/>
                    <a:pt x="28575" y="22193"/>
                    <a:pt x="28575" y="14288"/>
                  </a:cubicBezTo>
                  <a:cubicBezTo>
                    <a:pt x="28575" y="6382"/>
                    <a:pt x="22193" y="0"/>
                    <a:pt x="14288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A36D497-5FC0-4704-A643-2D8528AE22C8}"/>
                </a:ext>
              </a:extLst>
            </p:cNvPr>
            <p:cNvSpPr/>
            <p:nvPr/>
          </p:nvSpPr>
          <p:spPr>
            <a:xfrm>
              <a:off x="6000750" y="3390900"/>
              <a:ext cx="76200" cy="28575"/>
            </a:xfrm>
            <a:custGeom>
              <a:avLst/>
              <a:gdLst>
                <a:gd name="connsiteX0" fmla="*/ 76200 w 76200"/>
                <a:gd name="connsiteY0" fmla="*/ 14288 h 28575"/>
                <a:gd name="connsiteX1" fmla="*/ 61913 w 76200"/>
                <a:gd name="connsiteY1" fmla="*/ 0 h 28575"/>
                <a:gd name="connsiteX2" fmla="*/ 14288 w 76200"/>
                <a:gd name="connsiteY2" fmla="*/ 0 h 28575"/>
                <a:gd name="connsiteX3" fmla="*/ 0 w 76200"/>
                <a:gd name="connsiteY3" fmla="*/ 14288 h 28575"/>
                <a:gd name="connsiteX4" fmla="*/ 14288 w 76200"/>
                <a:gd name="connsiteY4" fmla="*/ 28575 h 28575"/>
                <a:gd name="connsiteX5" fmla="*/ 61913 w 76200"/>
                <a:gd name="connsiteY5" fmla="*/ 28575 h 28575"/>
                <a:gd name="connsiteX6" fmla="*/ 76200 w 76200"/>
                <a:gd name="connsiteY6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8575">
                  <a:moveTo>
                    <a:pt x="76200" y="14288"/>
                  </a:moveTo>
                  <a:cubicBezTo>
                    <a:pt x="76200" y="6382"/>
                    <a:pt x="69818" y="0"/>
                    <a:pt x="61913" y="0"/>
                  </a:cubicBezTo>
                  <a:lnTo>
                    <a:pt x="14288" y="0"/>
                  </a:lnTo>
                  <a:cubicBezTo>
                    <a:pt x="6382" y="0"/>
                    <a:pt x="0" y="6382"/>
                    <a:pt x="0" y="14288"/>
                  </a:cubicBezTo>
                  <a:cubicBezTo>
                    <a:pt x="0" y="22193"/>
                    <a:pt x="6382" y="28575"/>
                    <a:pt x="14288" y="28575"/>
                  </a:cubicBezTo>
                  <a:lnTo>
                    <a:pt x="61913" y="28575"/>
                  </a:lnTo>
                  <a:cubicBezTo>
                    <a:pt x="69818" y="28575"/>
                    <a:pt x="76200" y="22193"/>
                    <a:pt x="76200" y="14288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8A364ACC-7C2F-45F7-969D-CBDBCB8177E9}"/>
                </a:ext>
              </a:extLst>
            </p:cNvPr>
            <p:cNvSpPr/>
            <p:nvPr/>
          </p:nvSpPr>
          <p:spPr>
            <a:xfrm>
              <a:off x="6048375" y="3333750"/>
              <a:ext cx="28575" cy="28575"/>
            </a:xfrm>
            <a:custGeom>
              <a:avLst/>
              <a:gdLst>
                <a:gd name="connsiteX0" fmla="*/ 14288 w 28575"/>
                <a:gd name="connsiteY0" fmla="*/ 28575 h 28575"/>
                <a:gd name="connsiteX1" fmla="*/ 28575 w 28575"/>
                <a:gd name="connsiteY1" fmla="*/ 28575 h 28575"/>
                <a:gd name="connsiteX2" fmla="*/ 28575 w 28575"/>
                <a:gd name="connsiteY2" fmla="*/ 14288 h 28575"/>
                <a:gd name="connsiteX3" fmla="*/ 14288 w 28575"/>
                <a:gd name="connsiteY3" fmla="*/ 0 h 28575"/>
                <a:gd name="connsiteX4" fmla="*/ 0 w 28575"/>
                <a:gd name="connsiteY4" fmla="*/ 14288 h 28575"/>
                <a:gd name="connsiteX5" fmla="*/ 14288 w 28575"/>
                <a:gd name="connsiteY5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28575">
                  <a:moveTo>
                    <a:pt x="14288" y="28575"/>
                  </a:moveTo>
                  <a:lnTo>
                    <a:pt x="28575" y="28575"/>
                  </a:lnTo>
                  <a:lnTo>
                    <a:pt x="28575" y="14288"/>
                  </a:lnTo>
                  <a:cubicBezTo>
                    <a:pt x="28575" y="6382"/>
                    <a:pt x="22193" y="0"/>
                    <a:pt x="14288" y="0"/>
                  </a:cubicBezTo>
                  <a:cubicBezTo>
                    <a:pt x="6382" y="0"/>
                    <a:pt x="0" y="6382"/>
                    <a:pt x="0" y="14288"/>
                  </a:cubicBezTo>
                  <a:cubicBezTo>
                    <a:pt x="0" y="22193"/>
                    <a:pt x="6382" y="28575"/>
                    <a:pt x="14288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76" name="Graphic 136">
            <a:extLst>
              <a:ext uri="{FF2B5EF4-FFF2-40B4-BE49-F238E27FC236}">
                <a16:creationId xmlns:a16="http://schemas.microsoft.com/office/drawing/2014/main" id="{E5216D87-0640-43FE-9B1E-8C36DFC91425}"/>
              </a:ext>
            </a:extLst>
          </p:cNvPr>
          <p:cNvGrpSpPr/>
          <p:nvPr/>
        </p:nvGrpSpPr>
        <p:grpSpPr>
          <a:xfrm>
            <a:off x="6266450" y="5569524"/>
            <a:ext cx="228600" cy="228600"/>
            <a:chOff x="5981700" y="3314700"/>
            <a:chExt cx="228600" cy="228600"/>
          </a:xfrm>
        </p:grpSpPr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9ED6E45D-1AEB-4E08-AE47-92E73D5061BB}"/>
                </a:ext>
              </a:extLst>
            </p:cNvPr>
            <p:cNvSpPr/>
            <p:nvPr/>
          </p:nvSpPr>
          <p:spPr>
            <a:xfrm>
              <a:off x="6000750" y="3333750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21F3D99-E86D-45A0-9815-BEE07B73F476}"/>
                </a:ext>
              </a:extLst>
            </p:cNvPr>
            <p:cNvSpPr/>
            <p:nvPr/>
          </p:nvSpPr>
          <p:spPr>
            <a:xfrm>
              <a:off x="6028658" y="3361658"/>
              <a:ext cx="133350" cy="133350"/>
            </a:xfrm>
            <a:custGeom>
              <a:avLst/>
              <a:gdLst>
                <a:gd name="connsiteX0" fmla="*/ 0 w 133350"/>
                <a:gd name="connsiteY0" fmla="*/ 0 h 133350"/>
                <a:gd name="connsiteX1" fmla="*/ 134684 w 133350"/>
                <a:gd name="connsiteY1" fmla="*/ 13468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 h="133350">
                  <a:moveTo>
                    <a:pt x="0" y="0"/>
                  </a:moveTo>
                  <a:lnTo>
                    <a:pt x="134684" y="134684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179" name="Graphic 138">
            <a:extLst>
              <a:ext uri="{FF2B5EF4-FFF2-40B4-BE49-F238E27FC236}">
                <a16:creationId xmlns:a16="http://schemas.microsoft.com/office/drawing/2014/main" id="{10724F13-1A58-40AC-8BB9-9B69E2737EAE}"/>
              </a:ext>
            </a:extLst>
          </p:cNvPr>
          <p:cNvGrpSpPr/>
          <p:nvPr/>
        </p:nvGrpSpPr>
        <p:grpSpPr>
          <a:xfrm>
            <a:off x="6266450" y="6213760"/>
            <a:ext cx="228600" cy="228600"/>
            <a:chOff x="5981700" y="3314700"/>
            <a:chExt cx="228600" cy="228600"/>
          </a:xfrm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5A5E369-7E0D-495D-8988-3B105F95CC40}"/>
                </a:ext>
              </a:extLst>
            </p:cNvPr>
            <p:cNvSpPr/>
            <p:nvPr/>
          </p:nvSpPr>
          <p:spPr>
            <a:xfrm>
              <a:off x="6019800" y="3448050"/>
              <a:ext cx="9525" cy="66675"/>
            </a:xfrm>
            <a:custGeom>
              <a:avLst/>
              <a:gdLst>
                <a:gd name="connsiteX0" fmla="*/ 0 w 0"/>
                <a:gd name="connsiteY0" fmla="*/ 66675 h 66675"/>
                <a:gd name="connsiteX1" fmla="*/ 0 w 0"/>
                <a:gd name="connsiteY1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6675">
                  <a:moveTo>
                    <a:pt x="0" y="66675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FC98394-B6EE-4855-A61C-AC319E7FF507}"/>
                </a:ext>
              </a:extLst>
            </p:cNvPr>
            <p:cNvSpPr/>
            <p:nvPr/>
          </p:nvSpPr>
          <p:spPr>
            <a:xfrm>
              <a:off x="6019800" y="3343275"/>
              <a:ext cx="9525" cy="66675"/>
            </a:xfrm>
            <a:custGeom>
              <a:avLst/>
              <a:gdLst>
                <a:gd name="connsiteX0" fmla="*/ 0 w 0"/>
                <a:gd name="connsiteY0" fmla="*/ 66675 h 66675"/>
                <a:gd name="connsiteX1" fmla="*/ 0 w 0"/>
                <a:gd name="connsiteY1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6675">
                  <a:moveTo>
                    <a:pt x="0" y="66675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4810BD1-972D-4D6C-B86C-08150F71C838}"/>
                </a:ext>
              </a:extLst>
            </p:cNvPr>
            <p:cNvSpPr/>
            <p:nvPr/>
          </p:nvSpPr>
          <p:spPr>
            <a:xfrm>
              <a:off x="6096000" y="3429000"/>
              <a:ext cx="9525" cy="85725"/>
            </a:xfrm>
            <a:custGeom>
              <a:avLst/>
              <a:gdLst>
                <a:gd name="connsiteX0" fmla="*/ 0 w 0"/>
                <a:gd name="connsiteY0" fmla="*/ 85725 h 85725"/>
                <a:gd name="connsiteX1" fmla="*/ 0 w 0"/>
                <a:gd name="connsiteY1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85725">
                  <a:moveTo>
                    <a:pt x="0" y="85725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70900D9-668F-459E-99BA-786F3C12A6BA}"/>
                </a:ext>
              </a:extLst>
            </p:cNvPr>
            <p:cNvSpPr/>
            <p:nvPr/>
          </p:nvSpPr>
          <p:spPr>
            <a:xfrm>
              <a:off x="6096000" y="3343275"/>
              <a:ext cx="9525" cy="47625"/>
            </a:xfrm>
            <a:custGeom>
              <a:avLst/>
              <a:gdLst>
                <a:gd name="connsiteX0" fmla="*/ 0 w 0"/>
                <a:gd name="connsiteY0" fmla="*/ 47625 h 47625"/>
                <a:gd name="connsiteX1" fmla="*/ 0 w 0"/>
                <a:gd name="connsiteY1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625">
                  <a:moveTo>
                    <a:pt x="0" y="47625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4A90F47-CFF4-49A0-BCFF-8021A3E7F778}"/>
                </a:ext>
              </a:extLst>
            </p:cNvPr>
            <p:cNvSpPr/>
            <p:nvPr/>
          </p:nvSpPr>
          <p:spPr>
            <a:xfrm>
              <a:off x="6172200" y="3467100"/>
              <a:ext cx="9525" cy="47625"/>
            </a:xfrm>
            <a:custGeom>
              <a:avLst/>
              <a:gdLst>
                <a:gd name="connsiteX0" fmla="*/ 0 w 0"/>
                <a:gd name="connsiteY0" fmla="*/ 47625 h 47625"/>
                <a:gd name="connsiteX1" fmla="*/ 0 w 0"/>
                <a:gd name="connsiteY1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625">
                  <a:moveTo>
                    <a:pt x="0" y="47625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8A56D9B7-461E-4076-99D5-6477B9A0BE49}"/>
                </a:ext>
              </a:extLst>
            </p:cNvPr>
            <p:cNvSpPr/>
            <p:nvPr/>
          </p:nvSpPr>
          <p:spPr>
            <a:xfrm>
              <a:off x="6172200" y="3343275"/>
              <a:ext cx="9525" cy="85725"/>
            </a:xfrm>
            <a:custGeom>
              <a:avLst/>
              <a:gdLst>
                <a:gd name="connsiteX0" fmla="*/ 0 w 0"/>
                <a:gd name="connsiteY0" fmla="*/ 85725 h 85725"/>
                <a:gd name="connsiteX1" fmla="*/ 0 w 0"/>
                <a:gd name="connsiteY1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85725">
                  <a:moveTo>
                    <a:pt x="0" y="85725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89400BAC-714A-4EB7-83B7-1ED96FD3CFCC}"/>
                </a:ext>
              </a:extLst>
            </p:cNvPr>
            <p:cNvSpPr/>
            <p:nvPr/>
          </p:nvSpPr>
          <p:spPr>
            <a:xfrm>
              <a:off x="5991225" y="3448050"/>
              <a:ext cx="57150" cy="9525"/>
            </a:xfrm>
            <a:custGeom>
              <a:avLst/>
              <a:gdLst>
                <a:gd name="connsiteX0" fmla="*/ 0 w 57150"/>
                <a:gd name="connsiteY0" fmla="*/ 0 h 0"/>
                <a:gd name="connsiteX1" fmla="*/ 57150 w 571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58D0670-1C5A-4456-B6E8-2605D9D9B067}"/>
                </a:ext>
              </a:extLst>
            </p:cNvPr>
            <p:cNvSpPr/>
            <p:nvPr/>
          </p:nvSpPr>
          <p:spPr>
            <a:xfrm>
              <a:off x="6067425" y="3390900"/>
              <a:ext cx="57150" cy="9525"/>
            </a:xfrm>
            <a:custGeom>
              <a:avLst/>
              <a:gdLst>
                <a:gd name="connsiteX0" fmla="*/ 0 w 57150"/>
                <a:gd name="connsiteY0" fmla="*/ 0 h 0"/>
                <a:gd name="connsiteX1" fmla="*/ 57150 w 571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E6D1687D-D095-44A4-A929-67A1DC3BAF5F}"/>
                </a:ext>
              </a:extLst>
            </p:cNvPr>
            <p:cNvSpPr/>
            <p:nvPr/>
          </p:nvSpPr>
          <p:spPr>
            <a:xfrm>
              <a:off x="6143625" y="3467100"/>
              <a:ext cx="57150" cy="9525"/>
            </a:xfrm>
            <a:custGeom>
              <a:avLst/>
              <a:gdLst>
                <a:gd name="connsiteX0" fmla="*/ 0 w 57150"/>
                <a:gd name="connsiteY0" fmla="*/ 0 h 0"/>
                <a:gd name="connsiteX1" fmla="*/ 57150 w 571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0" name="Graphic 190">
            <a:extLst>
              <a:ext uri="{FF2B5EF4-FFF2-40B4-BE49-F238E27FC236}">
                <a16:creationId xmlns:a16="http://schemas.microsoft.com/office/drawing/2014/main" id="{32ACB7BF-AFC2-46C0-AD20-D61C95AC0CD3}"/>
              </a:ext>
            </a:extLst>
          </p:cNvPr>
          <p:cNvGrpSpPr/>
          <p:nvPr/>
        </p:nvGrpSpPr>
        <p:grpSpPr>
          <a:xfrm>
            <a:off x="6929525" y="1031297"/>
            <a:ext cx="228600" cy="228600"/>
            <a:chOff x="5981700" y="3314700"/>
            <a:chExt cx="228600" cy="228600"/>
          </a:xfrm>
        </p:grpSpPr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CB429EDF-ECF8-40B7-9510-75A82BE9B72B}"/>
                </a:ext>
              </a:extLst>
            </p:cNvPr>
            <p:cNvSpPr/>
            <p:nvPr/>
          </p:nvSpPr>
          <p:spPr>
            <a:xfrm>
              <a:off x="6000750" y="3333750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81724912-8616-4BE4-A7BB-5F5437CC506B}"/>
                </a:ext>
              </a:extLst>
            </p:cNvPr>
            <p:cNvSpPr/>
            <p:nvPr/>
          </p:nvSpPr>
          <p:spPr>
            <a:xfrm>
              <a:off x="6038850" y="337185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99EC7B45-0FB5-4739-B982-122AC88D72D2}"/>
                </a:ext>
              </a:extLst>
            </p:cNvPr>
            <p:cNvSpPr/>
            <p:nvPr/>
          </p:nvSpPr>
          <p:spPr>
            <a:xfrm>
              <a:off x="6076950" y="3409950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14" name="Graphic 192">
            <a:extLst>
              <a:ext uri="{FF2B5EF4-FFF2-40B4-BE49-F238E27FC236}">
                <a16:creationId xmlns:a16="http://schemas.microsoft.com/office/drawing/2014/main" id="{546E13BC-31C4-407E-8372-B80F2F4DF2E8}"/>
              </a:ext>
            </a:extLst>
          </p:cNvPr>
          <p:cNvGrpSpPr/>
          <p:nvPr/>
        </p:nvGrpSpPr>
        <p:grpSpPr>
          <a:xfrm>
            <a:off x="6929525" y="1685058"/>
            <a:ext cx="228600" cy="228600"/>
            <a:chOff x="5981700" y="3314700"/>
            <a:chExt cx="228600" cy="228600"/>
          </a:xfrm>
        </p:grpSpPr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97650DA2-70D3-458F-B6D7-A0D620DEF276}"/>
                </a:ext>
              </a:extLst>
            </p:cNvPr>
            <p:cNvSpPr/>
            <p:nvPr/>
          </p:nvSpPr>
          <p:spPr>
            <a:xfrm>
              <a:off x="6019800" y="3362325"/>
              <a:ext cx="57150" cy="114300"/>
            </a:xfrm>
            <a:custGeom>
              <a:avLst/>
              <a:gdLst>
                <a:gd name="connsiteX0" fmla="*/ 0 w 57150"/>
                <a:gd name="connsiteY0" fmla="*/ 114300 h 114300"/>
                <a:gd name="connsiteX1" fmla="*/ 57150 w 57150"/>
                <a:gd name="connsiteY1" fmla="*/ 57150 h 114300"/>
                <a:gd name="connsiteX2" fmla="*/ 0 w 57150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14300">
                  <a:moveTo>
                    <a:pt x="0" y="114300"/>
                  </a:moveTo>
                  <a:lnTo>
                    <a:pt x="57150" y="5715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07177AAD-857F-433D-AB44-9FEE161782B5}"/>
                </a:ext>
              </a:extLst>
            </p:cNvPr>
            <p:cNvSpPr/>
            <p:nvPr/>
          </p:nvSpPr>
          <p:spPr>
            <a:xfrm>
              <a:off x="6096000" y="3495675"/>
              <a:ext cx="76200" cy="9525"/>
            </a:xfrm>
            <a:custGeom>
              <a:avLst/>
              <a:gdLst>
                <a:gd name="connsiteX0" fmla="*/ 0 w 76200"/>
                <a:gd name="connsiteY0" fmla="*/ 0 h 0"/>
                <a:gd name="connsiteX1" fmla="*/ 7620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17" name="Graphic 194">
            <a:extLst>
              <a:ext uri="{FF2B5EF4-FFF2-40B4-BE49-F238E27FC236}">
                <a16:creationId xmlns:a16="http://schemas.microsoft.com/office/drawing/2014/main" id="{43A97F39-3C07-4548-9BC3-3FF0058293F0}"/>
              </a:ext>
            </a:extLst>
          </p:cNvPr>
          <p:cNvSpPr/>
          <p:nvPr/>
        </p:nvSpPr>
        <p:spPr>
          <a:xfrm>
            <a:off x="6958100" y="2338819"/>
            <a:ext cx="171450" cy="171450"/>
          </a:xfrm>
          <a:custGeom>
            <a:avLst/>
            <a:gdLst>
              <a:gd name="connsiteX0" fmla="*/ 152400 w 171450"/>
              <a:gd name="connsiteY0" fmla="*/ 0 h 171450"/>
              <a:gd name="connsiteX1" fmla="*/ 171450 w 171450"/>
              <a:gd name="connsiteY1" fmla="*/ 19050 h 171450"/>
              <a:gd name="connsiteX2" fmla="*/ 171450 w 171450"/>
              <a:gd name="connsiteY2" fmla="*/ 152400 h 171450"/>
              <a:gd name="connsiteX3" fmla="*/ 152400 w 171450"/>
              <a:gd name="connsiteY3" fmla="*/ 171450 h 171450"/>
              <a:gd name="connsiteX4" fmla="*/ 19050 w 171450"/>
              <a:gd name="connsiteY4" fmla="*/ 171450 h 171450"/>
              <a:gd name="connsiteX5" fmla="*/ 0 w 171450"/>
              <a:gd name="connsiteY5" fmla="*/ 152400 h 171450"/>
              <a:gd name="connsiteX6" fmla="*/ 0 w 171450"/>
              <a:gd name="connsiteY6" fmla="*/ 19050 h 171450"/>
              <a:gd name="connsiteX7" fmla="*/ 19050 w 171450"/>
              <a:gd name="connsiteY7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450" h="171450">
                <a:moveTo>
                  <a:pt x="152400" y="0"/>
                </a:moveTo>
                <a:cubicBezTo>
                  <a:pt x="162921" y="0"/>
                  <a:pt x="171450" y="8529"/>
                  <a:pt x="171450" y="19050"/>
                </a:cubicBezTo>
                <a:lnTo>
                  <a:pt x="171450" y="152400"/>
                </a:lnTo>
                <a:cubicBezTo>
                  <a:pt x="171450" y="162921"/>
                  <a:pt x="162921" y="171450"/>
                  <a:pt x="152400" y="171450"/>
                </a:cubicBezTo>
                <a:lnTo>
                  <a:pt x="19050" y="171450"/>
                </a:lnTo>
                <a:cubicBezTo>
                  <a:pt x="8529" y="171450"/>
                  <a:pt x="0" y="162921"/>
                  <a:pt x="0" y="152400"/>
                </a:cubicBezTo>
                <a:lnTo>
                  <a:pt x="0" y="19050"/>
                </a:lnTo>
                <a:cubicBezTo>
                  <a:pt x="0" y="8529"/>
                  <a:pt x="8529" y="0"/>
                  <a:pt x="19050" y="0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sp>
        <p:nvSpPr>
          <p:cNvPr id="218" name="Graphic 196">
            <a:extLst>
              <a:ext uri="{FF2B5EF4-FFF2-40B4-BE49-F238E27FC236}">
                <a16:creationId xmlns:a16="http://schemas.microsoft.com/office/drawing/2014/main" id="{620CD08A-FEF6-403F-B8BD-FAF0A29DF4CA}"/>
              </a:ext>
            </a:extLst>
          </p:cNvPr>
          <p:cNvSpPr/>
          <p:nvPr/>
        </p:nvSpPr>
        <p:spPr>
          <a:xfrm>
            <a:off x="6948575" y="425161"/>
            <a:ext cx="190500" cy="180975"/>
          </a:xfrm>
          <a:custGeom>
            <a:avLst/>
            <a:gdLst>
              <a:gd name="connsiteX0" fmla="*/ 95250 w 190500"/>
              <a:gd name="connsiteY0" fmla="*/ 0 h 180975"/>
              <a:gd name="connsiteX1" fmla="*/ 124682 w 190500"/>
              <a:gd name="connsiteY1" fmla="*/ 59627 h 180975"/>
              <a:gd name="connsiteX2" fmla="*/ 190500 w 190500"/>
              <a:gd name="connsiteY2" fmla="*/ 69247 h 180975"/>
              <a:gd name="connsiteX3" fmla="*/ 142875 w 190500"/>
              <a:gd name="connsiteY3" fmla="*/ 115634 h 180975"/>
              <a:gd name="connsiteX4" fmla="*/ 154115 w 190500"/>
              <a:gd name="connsiteY4" fmla="*/ 181166 h 180975"/>
              <a:gd name="connsiteX5" fmla="*/ 95250 w 190500"/>
              <a:gd name="connsiteY5" fmla="*/ 150209 h 180975"/>
              <a:gd name="connsiteX6" fmla="*/ 36386 w 190500"/>
              <a:gd name="connsiteY6" fmla="*/ 181166 h 180975"/>
              <a:gd name="connsiteX7" fmla="*/ 47625 w 190500"/>
              <a:gd name="connsiteY7" fmla="*/ 115634 h 180975"/>
              <a:gd name="connsiteX8" fmla="*/ 0 w 190500"/>
              <a:gd name="connsiteY8" fmla="*/ 69247 h 180975"/>
              <a:gd name="connsiteX9" fmla="*/ 65818 w 190500"/>
              <a:gd name="connsiteY9" fmla="*/ 59627 h 180975"/>
              <a:gd name="connsiteX10" fmla="*/ 95250 w 190500"/>
              <a:gd name="connsiteY10" fmla="*/ 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500" h="180975">
                <a:moveTo>
                  <a:pt x="95250" y="0"/>
                </a:moveTo>
                <a:lnTo>
                  <a:pt x="124682" y="59627"/>
                </a:lnTo>
                <a:lnTo>
                  <a:pt x="190500" y="69247"/>
                </a:lnTo>
                <a:lnTo>
                  <a:pt x="142875" y="115634"/>
                </a:lnTo>
                <a:lnTo>
                  <a:pt x="154115" y="181166"/>
                </a:lnTo>
                <a:lnTo>
                  <a:pt x="95250" y="150209"/>
                </a:lnTo>
                <a:lnTo>
                  <a:pt x="36386" y="181166"/>
                </a:lnTo>
                <a:lnTo>
                  <a:pt x="47625" y="115634"/>
                </a:lnTo>
                <a:lnTo>
                  <a:pt x="0" y="69247"/>
                </a:lnTo>
                <a:lnTo>
                  <a:pt x="65818" y="59627"/>
                </a:lnTo>
                <a:lnTo>
                  <a:pt x="95250" y="0"/>
                </a:ln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19" name="Graphic 198">
            <a:extLst>
              <a:ext uri="{FF2B5EF4-FFF2-40B4-BE49-F238E27FC236}">
                <a16:creationId xmlns:a16="http://schemas.microsoft.com/office/drawing/2014/main" id="{9CD9DED5-AA4E-46E2-B22C-132F2D2A6592}"/>
              </a:ext>
            </a:extLst>
          </p:cNvPr>
          <p:cNvGrpSpPr/>
          <p:nvPr/>
        </p:nvGrpSpPr>
        <p:grpSpPr>
          <a:xfrm>
            <a:off x="6929525" y="2935430"/>
            <a:ext cx="228600" cy="228600"/>
            <a:chOff x="5981700" y="3314700"/>
            <a:chExt cx="228600" cy="228600"/>
          </a:xfrm>
        </p:grpSpPr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5F43F57E-FC18-44CF-BD0F-A988DE940D29}"/>
                </a:ext>
              </a:extLst>
            </p:cNvPr>
            <p:cNvSpPr/>
            <p:nvPr/>
          </p:nvSpPr>
          <p:spPr>
            <a:xfrm>
              <a:off x="6000750" y="3333750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75C450A4-92E2-4668-BA5B-A6CDB04B17DD}"/>
                </a:ext>
              </a:extLst>
            </p:cNvPr>
            <p:cNvSpPr/>
            <p:nvPr/>
          </p:nvSpPr>
          <p:spPr>
            <a:xfrm>
              <a:off x="6067425" y="3400425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0 h 57150"/>
                <a:gd name="connsiteX2" fmla="*/ 57150 w 57150"/>
                <a:gd name="connsiteY2" fmla="*/ 57150 h 57150"/>
                <a:gd name="connsiteX3" fmla="*/ 0 w 5715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0"/>
                  </a:lnTo>
                  <a:lnTo>
                    <a:pt x="57150" y="57150"/>
                  </a:lnTo>
                  <a:lnTo>
                    <a:pt x="0" y="5715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22" name="Graphic 200">
            <a:extLst>
              <a:ext uri="{FF2B5EF4-FFF2-40B4-BE49-F238E27FC236}">
                <a16:creationId xmlns:a16="http://schemas.microsoft.com/office/drawing/2014/main" id="{300A407E-E37A-4443-B58A-7358462EC67B}"/>
              </a:ext>
            </a:extLst>
          </p:cNvPr>
          <p:cNvGrpSpPr/>
          <p:nvPr/>
        </p:nvGrpSpPr>
        <p:grpSpPr>
          <a:xfrm>
            <a:off x="6929525" y="3589191"/>
            <a:ext cx="228600" cy="228600"/>
            <a:chOff x="5981700" y="3314700"/>
            <a:chExt cx="228600" cy="22860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D1DD1EDA-CEA4-41E0-BFE2-E2A6F6A0E1AF}"/>
                </a:ext>
              </a:extLst>
            </p:cNvPr>
            <p:cNvSpPr/>
            <p:nvPr/>
          </p:nvSpPr>
          <p:spPr>
            <a:xfrm>
              <a:off x="6048375" y="3381375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AB06B7FB-2B5D-4E9D-BE86-0454C958485C}"/>
                </a:ext>
              </a:extLst>
            </p:cNvPr>
            <p:cNvSpPr/>
            <p:nvPr/>
          </p:nvSpPr>
          <p:spPr>
            <a:xfrm>
              <a:off x="6096000" y="3324225"/>
              <a:ext cx="9525" cy="19050"/>
            </a:xfrm>
            <a:custGeom>
              <a:avLst/>
              <a:gdLst>
                <a:gd name="connsiteX0" fmla="*/ 0 w 0"/>
                <a:gd name="connsiteY0" fmla="*/ 0 h 19050"/>
                <a:gd name="connsiteX1" fmla="*/ 0 w 0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9253CC48-F579-434B-8AF5-D7DD1D3C469B}"/>
                </a:ext>
              </a:extLst>
            </p:cNvPr>
            <p:cNvSpPr/>
            <p:nvPr/>
          </p:nvSpPr>
          <p:spPr>
            <a:xfrm>
              <a:off x="6096000" y="3514725"/>
              <a:ext cx="9525" cy="19050"/>
            </a:xfrm>
            <a:custGeom>
              <a:avLst/>
              <a:gdLst>
                <a:gd name="connsiteX0" fmla="*/ 0 w 0"/>
                <a:gd name="connsiteY0" fmla="*/ 0 h 19050"/>
                <a:gd name="connsiteX1" fmla="*/ 0 w 0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68A79A14-7717-40B0-931B-BB636C368CD5}"/>
                </a:ext>
              </a:extLst>
            </p:cNvPr>
            <p:cNvSpPr/>
            <p:nvPr/>
          </p:nvSpPr>
          <p:spPr>
            <a:xfrm>
              <a:off x="6021896" y="3354896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13525 w 9525"/>
                <a:gd name="connsiteY1" fmla="*/ 13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13525" y="1352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7E3DE2B-8FAF-4469-B6DE-7E223E424EED}"/>
                </a:ext>
              </a:extLst>
            </p:cNvPr>
            <p:cNvSpPr/>
            <p:nvPr/>
          </p:nvSpPr>
          <p:spPr>
            <a:xfrm>
              <a:off x="6156579" y="348957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13526 w 9525"/>
                <a:gd name="connsiteY1" fmla="*/ 1352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13526" y="13526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80CAB82C-1AB3-412C-835B-E6945C666E90}"/>
                </a:ext>
              </a:extLst>
            </p:cNvPr>
            <p:cNvSpPr/>
            <p:nvPr/>
          </p:nvSpPr>
          <p:spPr>
            <a:xfrm>
              <a:off x="5991225" y="3429000"/>
              <a:ext cx="19050" cy="9525"/>
            </a:xfrm>
            <a:custGeom>
              <a:avLst/>
              <a:gdLst>
                <a:gd name="connsiteX0" fmla="*/ 0 w 19050"/>
                <a:gd name="connsiteY0" fmla="*/ 0 h 0"/>
                <a:gd name="connsiteX1" fmla="*/ 19050 w 190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>
                  <a:moveTo>
                    <a:pt x="0" y="0"/>
                  </a:moveTo>
                  <a:lnTo>
                    <a:pt x="190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B5F730B-D6FB-4E69-8DFC-F762ECB6DE7E}"/>
                </a:ext>
              </a:extLst>
            </p:cNvPr>
            <p:cNvSpPr/>
            <p:nvPr/>
          </p:nvSpPr>
          <p:spPr>
            <a:xfrm>
              <a:off x="6181725" y="3429000"/>
              <a:ext cx="19050" cy="9525"/>
            </a:xfrm>
            <a:custGeom>
              <a:avLst/>
              <a:gdLst>
                <a:gd name="connsiteX0" fmla="*/ 0 w 19050"/>
                <a:gd name="connsiteY0" fmla="*/ 0 h 0"/>
                <a:gd name="connsiteX1" fmla="*/ 19050 w 190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>
                  <a:moveTo>
                    <a:pt x="0" y="0"/>
                  </a:moveTo>
                  <a:lnTo>
                    <a:pt x="190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477A2BD1-1D75-433D-856C-E2BB2F8A7DBF}"/>
                </a:ext>
              </a:extLst>
            </p:cNvPr>
            <p:cNvSpPr/>
            <p:nvPr/>
          </p:nvSpPr>
          <p:spPr>
            <a:xfrm>
              <a:off x="6021896" y="3489579"/>
              <a:ext cx="9525" cy="9525"/>
            </a:xfrm>
            <a:custGeom>
              <a:avLst/>
              <a:gdLst>
                <a:gd name="connsiteX0" fmla="*/ 0 w 9525"/>
                <a:gd name="connsiteY0" fmla="*/ 13526 h 9525"/>
                <a:gd name="connsiteX1" fmla="*/ 13525 w 95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0" y="13526"/>
                  </a:moveTo>
                  <a:lnTo>
                    <a:pt x="1352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BA8C0D14-1DFE-4695-B04E-63124718A5EB}"/>
                </a:ext>
              </a:extLst>
            </p:cNvPr>
            <p:cNvSpPr/>
            <p:nvPr/>
          </p:nvSpPr>
          <p:spPr>
            <a:xfrm>
              <a:off x="6156579" y="3354896"/>
              <a:ext cx="9525" cy="9525"/>
            </a:xfrm>
            <a:custGeom>
              <a:avLst/>
              <a:gdLst>
                <a:gd name="connsiteX0" fmla="*/ 0 w 9525"/>
                <a:gd name="connsiteY0" fmla="*/ 13525 h 9525"/>
                <a:gd name="connsiteX1" fmla="*/ 13526 w 95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0" y="13525"/>
                  </a:moveTo>
                  <a:lnTo>
                    <a:pt x="13526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32" name="Graphic 202">
            <a:extLst>
              <a:ext uri="{FF2B5EF4-FFF2-40B4-BE49-F238E27FC236}">
                <a16:creationId xmlns:a16="http://schemas.microsoft.com/office/drawing/2014/main" id="{B9F88E68-EF24-4791-9154-B6F2F523F2BA}"/>
              </a:ext>
            </a:extLst>
          </p:cNvPr>
          <p:cNvGrpSpPr/>
          <p:nvPr/>
        </p:nvGrpSpPr>
        <p:grpSpPr>
          <a:xfrm>
            <a:off x="6929525" y="4242952"/>
            <a:ext cx="228600" cy="228600"/>
            <a:chOff x="5981700" y="3314700"/>
            <a:chExt cx="228600" cy="228600"/>
          </a:xfrm>
        </p:grpSpPr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FC09AE08-BD2F-4305-AFD3-283009EE1657}"/>
                </a:ext>
              </a:extLst>
            </p:cNvPr>
            <p:cNvSpPr/>
            <p:nvPr/>
          </p:nvSpPr>
          <p:spPr>
            <a:xfrm>
              <a:off x="6048375" y="3438525"/>
              <a:ext cx="95250" cy="47625"/>
            </a:xfrm>
            <a:custGeom>
              <a:avLst/>
              <a:gdLst>
                <a:gd name="connsiteX0" fmla="*/ 95250 w 95250"/>
                <a:gd name="connsiteY0" fmla="*/ 47625 h 47625"/>
                <a:gd name="connsiteX1" fmla="*/ 47625 w 95250"/>
                <a:gd name="connsiteY1" fmla="*/ 0 h 47625"/>
                <a:gd name="connsiteX2" fmla="*/ 0 w 95250"/>
                <a:gd name="connsiteY2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95250" y="47625"/>
                  </a:moveTo>
                  <a:cubicBezTo>
                    <a:pt x="95250" y="21322"/>
                    <a:pt x="73928" y="0"/>
                    <a:pt x="47625" y="0"/>
                  </a:cubicBezTo>
                  <a:cubicBezTo>
                    <a:pt x="21322" y="0"/>
                    <a:pt x="0" y="21322"/>
                    <a:pt x="0" y="4762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EBEE7568-75C1-4867-9310-0D6F6FC331DC}"/>
                </a:ext>
              </a:extLst>
            </p:cNvPr>
            <p:cNvSpPr/>
            <p:nvPr/>
          </p:nvSpPr>
          <p:spPr>
            <a:xfrm>
              <a:off x="6096000" y="3333750"/>
              <a:ext cx="9525" cy="66675"/>
            </a:xfrm>
            <a:custGeom>
              <a:avLst/>
              <a:gdLst>
                <a:gd name="connsiteX0" fmla="*/ 0 w 0"/>
                <a:gd name="connsiteY0" fmla="*/ 0 h 66675"/>
                <a:gd name="connsiteX1" fmla="*/ 0 w 0"/>
                <a:gd name="connsiteY1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6675">
                  <a:moveTo>
                    <a:pt x="0" y="0"/>
                  </a:moveTo>
                  <a:lnTo>
                    <a:pt x="0" y="6667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9BD1A1DC-3282-44DA-BAFA-3C863009F56B}"/>
                </a:ext>
              </a:extLst>
            </p:cNvPr>
            <p:cNvSpPr/>
            <p:nvPr/>
          </p:nvSpPr>
          <p:spPr>
            <a:xfrm>
              <a:off x="6021896" y="3412046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13525 w 9525"/>
                <a:gd name="connsiteY1" fmla="*/ 1352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13525" y="13526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D847DA5F-4CA8-4967-9771-D6CDD8451D8E}"/>
                </a:ext>
              </a:extLst>
            </p:cNvPr>
            <p:cNvSpPr/>
            <p:nvPr/>
          </p:nvSpPr>
          <p:spPr>
            <a:xfrm>
              <a:off x="5991225" y="3486150"/>
              <a:ext cx="19050" cy="9525"/>
            </a:xfrm>
            <a:custGeom>
              <a:avLst/>
              <a:gdLst>
                <a:gd name="connsiteX0" fmla="*/ 0 w 19050"/>
                <a:gd name="connsiteY0" fmla="*/ 0 h 0"/>
                <a:gd name="connsiteX1" fmla="*/ 19050 w 190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>
                  <a:moveTo>
                    <a:pt x="0" y="0"/>
                  </a:moveTo>
                  <a:lnTo>
                    <a:pt x="190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A1FE4ED7-C609-4AFA-BC86-1DFAB3014117}"/>
                </a:ext>
              </a:extLst>
            </p:cNvPr>
            <p:cNvSpPr/>
            <p:nvPr/>
          </p:nvSpPr>
          <p:spPr>
            <a:xfrm>
              <a:off x="6181725" y="3486150"/>
              <a:ext cx="19050" cy="9525"/>
            </a:xfrm>
            <a:custGeom>
              <a:avLst/>
              <a:gdLst>
                <a:gd name="connsiteX0" fmla="*/ 0 w 19050"/>
                <a:gd name="connsiteY0" fmla="*/ 0 h 0"/>
                <a:gd name="connsiteX1" fmla="*/ 19050 w 190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>
                  <a:moveTo>
                    <a:pt x="0" y="0"/>
                  </a:moveTo>
                  <a:lnTo>
                    <a:pt x="190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CA465601-456C-4DC6-92AE-3C5B4419DEB8}"/>
                </a:ext>
              </a:extLst>
            </p:cNvPr>
            <p:cNvSpPr/>
            <p:nvPr/>
          </p:nvSpPr>
          <p:spPr>
            <a:xfrm>
              <a:off x="6156579" y="3412046"/>
              <a:ext cx="9525" cy="9525"/>
            </a:xfrm>
            <a:custGeom>
              <a:avLst/>
              <a:gdLst>
                <a:gd name="connsiteX0" fmla="*/ 0 w 9525"/>
                <a:gd name="connsiteY0" fmla="*/ 13526 h 9525"/>
                <a:gd name="connsiteX1" fmla="*/ 13526 w 95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0" y="13526"/>
                  </a:moveTo>
                  <a:lnTo>
                    <a:pt x="13526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792CFB3F-1516-46E7-9931-4E9F7254C83B}"/>
                </a:ext>
              </a:extLst>
            </p:cNvPr>
            <p:cNvSpPr/>
            <p:nvPr/>
          </p:nvSpPr>
          <p:spPr>
            <a:xfrm>
              <a:off x="5991225" y="3524250"/>
              <a:ext cx="209550" cy="9525"/>
            </a:xfrm>
            <a:custGeom>
              <a:avLst/>
              <a:gdLst>
                <a:gd name="connsiteX0" fmla="*/ 209550 w 209550"/>
                <a:gd name="connsiteY0" fmla="*/ 0 h 0"/>
                <a:gd name="connsiteX1" fmla="*/ 0 w 2095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>
                  <a:moveTo>
                    <a:pt x="2095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F65667F0-CBB9-4048-8756-B39B5832E9FB}"/>
                </a:ext>
              </a:extLst>
            </p:cNvPr>
            <p:cNvSpPr/>
            <p:nvPr/>
          </p:nvSpPr>
          <p:spPr>
            <a:xfrm>
              <a:off x="6057900" y="3333750"/>
              <a:ext cx="76200" cy="38100"/>
            </a:xfrm>
            <a:custGeom>
              <a:avLst/>
              <a:gdLst>
                <a:gd name="connsiteX0" fmla="*/ 0 w 76200"/>
                <a:gd name="connsiteY0" fmla="*/ 38100 h 38100"/>
                <a:gd name="connsiteX1" fmla="*/ 38100 w 76200"/>
                <a:gd name="connsiteY1" fmla="*/ 0 h 38100"/>
                <a:gd name="connsiteX2" fmla="*/ 7620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38100"/>
                  </a:moveTo>
                  <a:lnTo>
                    <a:pt x="38100" y="0"/>
                  </a:lnTo>
                  <a:lnTo>
                    <a:pt x="76200" y="381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41" name="Graphic 204">
            <a:extLst>
              <a:ext uri="{FF2B5EF4-FFF2-40B4-BE49-F238E27FC236}">
                <a16:creationId xmlns:a16="http://schemas.microsoft.com/office/drawing/2014/main" id="{021BBB05-04F0-430A-B3FD-FD02EDBA1BB7}"/>
              </a:ext>
            </a:extLst>
          </p:cNvPr>
          <p:cNvGrpSpPr/>
          <p:nvPr/>
        </p:nvGrpSpPr>
        <p:grpSpPr>
          <a:xfrm>
            <a:off x="6929525" y="4896713"/>
            <a:ext cx="228600" cy="228600"/>
            <a:chOff x="5981700" y="3314700"/>
            <a:chExt cx="228600" cy="228600"/>
          </a:xfrm>
        </p:grpSpPr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E230A662-2DD8-492B-AE8F-6CFCA13348B8}"/>
                </a:ext>
              </a:extLst>
            </p:cNvPr>
            <p:cNvSpPr/>
            <p:nvPr/>
          </p:nvSpPr>
          <p:spPr>
            <a:xfrm>
              <a:off x="6048375" y="3438525"/>
              <a:ext cx="95250" cy="47625"/>
            </a:xfrm>
            <a:custGeom>
              <a:avLst/>
              <a:gdLst>
                <a:gd name="connsiteX0" fmla="*/ 95250 w 95250"/>
                <a:gd name="connsiteY0" fmla="*/ 47625 h 47625"/>
                <a:gd name="connsiteX1" fmla="*/ 47625 w 95250"/>
                <a:gd name="connsiteY1" fmla="*/ 0 h 47625"/>
                <a:gd name="connsiteX2" fmla="*/ 0 w 95250"/>
                <a:gd name="connsiteY2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95250" y="47625"/>
                  </a:moveTo>
                  <a:cubicBezTo>
                    <a:pt x="95250" y="21322"/>
                    <a:pt x="73928" y="0"/>
                    <a:pt x="47625" y="0"/>
                  </a:cubicBezTo>
                  <a:cubicBezTo>
                    <a:pt x="21322" y="0"/>
                    <a:pt x="0" y="21322"/>
                    <a:pt x="0" y="4762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2FD0FA8A-9B1D-4E10-99BE-E87CBA8F46C1}"/>
                </a:ext>
              </a:extLst>
            </p:cNvPr>
            <p:cNvSpPr/>
            <p:nvPr/>
          </p:nvSpPr>
          <p:spPr>
            <a:xfrm>
              <a:off x="6096000" y="3333750"/>
              <a:ext cx="9525" cy="66675"/>
            </a:xfrm>
            <a:custGeom>
              <a:avLst/>
              <a:gdLst>
                <a:gd name="connsiteX0" fmla="*/ 0 w 0"/>
                <a:gd name="connsiteY0" fmla="*/ 66675 h 66675"/>
                <a:gd name="connsiteX1" fmla="*/ 0 w 0"/>
                <a:gd name="connsiteY1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6675">
                  <a:moveTo>
                    <a:pt x="0" y="66675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AA780A8-3862-4193-9A27-289706CCF673}"/>
                </a:ext>
              </a:extLst>
            </p:cNvPr>
            <p:cNvSpPr/>
            <p:nvPr/>
          </p:nvSpPr>
          <p:spPr>
            <a:xfrm>
              <a:off x="6021896" y="3412046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13525 w 9525"/>
                <a:gd name="connsiteY1" fmla="*/ 1352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13525" y="13526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EF7B362A-452B-4EC6-907A-5E18CBE3E580}"/>
                </a:ext>
              </a:extLst>
            </p:cNvPr>
            <p:cNvSpPr/>
            <p:nvPr/>
          </p:nvSpPr>
          <p:spPr>
            <a:xfrm>
              <a:off x="5991225" y="3486150"/>
              <a:ext cx="19050" cy="9525"/>
            </a:xfrm>
            <a:custGeom>
              <a:avLst/>
              <a:gdLst>
                <a:gd name="connsiteX0" fmla="*/ 0 w 19050"/>
                <a:gd name="connsiteY0" fmla="*/ 0 h 0"/>
                <a:gd name="connsiteX1" fmla="*/ 19050 w 190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>
                  <a:moveTo>
                    <a:pt x="0" y="0"/>
                  </a:moveTo>
                  <a:lnTo>
                    <a:pt x="190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8F9DD999-909D-4EB5-B5AE-17DC13568EA9}"/>
                </a:ext>
              </a:extLst>
            </p:cNvPr>
            <p:cNvSpPr/>
            <p:nvPr/>
          </p:nvSpPr>
          <p:spPr>
            <a:xfrm>
              <a:off x="6181725" y="3486150"/>
              <a:ext cx="19050" cy="9525"/>
            </a:xfrm>
            <a:custGeom>
              <a:avLst/>
              <a:gdLst>
                <a:gd name="connsiteX0" fmla="*/ 0 w 19050"/>
                <a:gd name="connsiteY0" fmla="*/ 0 h 0"/>
                <a:gd name="connsiteX1" fmla="*/ 19050 w 190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>
                  <a:moveTo>
                    <a:pt x="0" y="0"/>
                  </a:moveTo>
                  <a:lnTo>
                    <a:pt x="190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BE63EC5-849A-4EEC-A834-045EA4733A4A}"/>
                </a:ext>
              </a:extLst>
            </p:cNvPr>
            <p:cNvSpPr/>
            <p:nvPr/>
          </p:nvSpPr>
          <p:spPr>
            <a:xfrm>
              <a:off x="6156579" y="3412046"/>
              <a:ext cx="9525" cy="9525"/>
            </a:xfrm>
            <a:custGeom>
              <a:avLst/>
              <a:gdLst>
                <a:gd name="connsiteX0" fmla="*/ 0 w 9525"/>
                <a:gd name="connsiteY0" fmla="*/ 13526 h 9525"/>
                <a:gd name="connsiteX1" fmla="*/ 13526 w 95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0" y="13526"/>
                  </a:moveTo>
                  <a:lnTo>
                    <a:pt x="13526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933F8A5D-A2F9-4DE9-9A9B-EF73C831742C}"/>
                </a:ext>
              </a:extLst>
            </p:cNvPr>
            <p:cNvSpPr/>
            <p:nvPr/>
          </p:nvSpPr>
          <p:spPr>
            <a:xfrm>
              <a:off x="5991225" y="3524250"/>
              <a:ext cx="209550" cy="9525"/>
            </a:xfrm>
            <a:custGeom>
              <a:avLst/>
              <a:gdLst>
                <a:gd name="connsiteX0" fmla="*/ 209550 w 209550"/>
                <a:gd name="connsiteY0" fmla="*/ 0 h 0"/>
                <a:gd name="connsiteX1" fmla="*/ 0 w 2095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>
                  <a:moveTo>
                    <a:pt x="2095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1CD34B39-D841-4C06-A15B-8BAC5AFB776A}"/>
                </a:ext>
              </a:extLst>
            </p:cNvPr>
            <p:cNvSpPr/>
            <p:nvPr/>
          </p:nvSpPr>
          <p:spPr>
            <a:xfrm>
              <a:off x="6057900" y="3362325"/>
              <a:ext cx="76200" cy="38100"/>
            </a:xfrm>
            <a:custGeom>
              <a:avLst/>
              <a:gdLst>
                <a:gd name="connsiteX0" fmla="*/ 76200 w 76200"/>
                <a:gd name="connsiteY0" fmla="*/ 0 h 38100"/>
                <a:gd name="connsiteX1" fmla="*/ 38100 w 76200"/>
                <a:gd name="connsiteY1" fmla="*/ 38100 h 38100"/>
                <a:gd name="connsiteX2" fmla="*/ 0 w 76200"/>
                <a:gd name="connsiteY2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76200" y="0"/>
                  </a:moveTo>
                  <a:lnTo>
                    <a:pt x="38100" y="3810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50" name="Graphic 206">
            <a:extLst>
              <a:ext uri="{FF2B5EF4-FFF2-40B4-BE49-F238E27FC236}">
                <a16:creationId xmlns:a16="http://schemas.microsoft.com/office/drawing/2014/main" id="{2021E005-92C7-4B9C-B4FF-C71BF03A8447}"/>
              </a:ext>
            </a:extLst>
          </p:cNvPr>
          <p:cNvGrpSpPr/>
          <p:nvPr/>
        </p:nvGrpSpPr>
        <p:grpSpPr>
          <a:xfrm>
            <a:off x="6929525" y="5550474"/>
            <a:ext cx="228600" cy="228600"/>
            <a:chOff x="5981700" y="3314700"/>
            <a:chExt cx="228600" cy="228600"/>
          </a:xfrm>
        </p:grpSpPr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54774B92-FB89-4611-90F0-F902D03F5A48}"/>
                </a:ext>
              </a:extLst>
            </p:cNvPr>
            <p:cNvSpPr/>
            <p:nvPr/>
          </p:nvSpPr>
          <p:spPr>
            <a:xfrm>
              <a:off x="6019800" y="3333750"/>
              <a:ext cx="152400" cy="190500"/>
            </a:xfrm>
            <a:custGeom>
              <a:avLst/>
              <a:gdLst>
                <a:gd name="connsiteX0" fmla="*/ 19050 w 152400"/>
                <a:gd name="connsiteY0" fmla="*/ 190500 h 190500"/>
                <a:gd name="connsiteX1" fmla="*/ 0 w 152400"/>
                <a:gd name="connsiteY1" fmla="*/ 171450 h 190500"/>
                <a:gd name="connsiteX2" fmla="*/ 0 w 152400"/>
                <a:gd name="connsiteY2" fmla="*/ 19050 h 190500"/>
                <a:gd name="connsiteX3" fmla="*/ 19050 w 152400"/>
                <a:gd name="connsiteY3" fmla="*/ 0 h 190500"/>
                <a:gd name="connsiteX4" fmla="*/ 133350 w 152400"/>
                <a:gd name="connsiteY4" fmla="*/ 0 h 190500"/>
                <a:gd name="connsiteX5" fmla="*/ 152400 w 152400"/>
                <a:gd name="connsiteY5" fmla="*/ 19050 h 190500"/>
                <a:gd name="connsiteX6" fmla="*/ 152400 w 152400"/>
                <a:gd name="connsiteY6" fmla="*/ 171450 h 190500"/>
                <a:gd name="connsiteX7" fmla="*/ 133350 w 152400"/>
                <a:gd name="connsiteY7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90500">
                  <a:moveTo>
                    <a:pt x="19050" y="190500"/>
                  </a:moveTo>
                  <a:cubicBezTo>
                    <a:pt x="8529" y="190500"/>
                    <a:pt x="0" y="181971"/>
                    <a:pt x="0" y="17145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133350" y="0"/>
                  </a:lnTo>
                  <a:cubicBezTo>
                    <a:pt x="143871" y="0"/>
                    <a:pt x="152400" y="8529"/>
                    <a:pt x="152400" y="19050"/>
                  </a:cubicBezTo>
                  <a:lnTo>
                    <a:pt x="152400" y="171450"/>
                  </a:lnTo>
                  <a:cubicBezTo>
                    <a:pt x="152400" y="181971"/>
                    <a:pt x="143871" y="190500"/>
                    <a:pt x="133350" y="1905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9267FAB9-FB4D-4A6E-A530-E179B38AF5FF}"/>
                </a:ext>
              </a:extLst>
            </p:cNvPr>
            <p:cNvSpPr/>
            <p:nvPr/>
          </p:nvSpPr>
          <p:spPr>
            <a:xfrm>
              <a:off x="6096000" y="3486150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53" name="Graphic 208">
            <a:extLst>
              <a:ext uri="{FF2B5EF4-FFF2-40B4-BE49-F238E27FC236}">
                <a16:creationId xmlns:a16="http://schemas.microsoft.com/office/drawing/2014/main" id="{543F6A03-5546-4159-BE93-8C98742D994B}"/>
              </a:ext>
            </a:extLst>
          </p:cNvPr>
          <p:cNvGrpSpPr/>
          <p:nvPr/>
        </p:nvGrpSpPr>
        <p:grpSpPr>
          <a:xfrm>
            <a:off x="6929525" y="6204235"/>
            <a:ext cx="228600" cy="228600"/>
            <a:chOff x="5981700" y="3314700"/>
            <a:chExt cx="228600" cy="228600"/>
          </a:xfrm>
        </p:grpSpPr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158813AF-CB36-4326-8BD7-AF3D8C1B41E2}"/>
                </a:ext>
              </a:extLst>
            </p:cNvPr>
            <p:cNvSpPr/>
            <p:nvPr/>
          </p:nvSpPr>
          <p:spPr>
            <a:xfrm>
              <a:off x="6000750" y="3333750"/>
              <a:ext cx="180975" cy="180975"/>
            </a:xfrm>
            <a:custGeom>
              <a:avLst/>
              <a:gdLst>
                <a:gd name="connsiteX0" fmla="*/ 177070 w 180975"/>
                <a:gd name="connsiteY0" fmla="*/ 108680 h 180975"/>
                <a:gd name="connsiteX1" fmla="*/ 108776 w 180975"/>
                <a:gd name="connsiteY1" fmla="*/ 176975 h 180975"/>
                <a:gd name="connsiteX2" fmla="*/ 81835 w 180975"/>
                <a:gd name="connsiteY2" fmla="*/ 176989 h 180975"/>
                <a:gd name="connsiteX3" fmla="*/ 81820 w 180975"/>
                <a:gd name="connsiteY3" fmla="*/ 176975 h 180975"/>
                <a:gd name="connsiteX4" fmla="*/ 0 w 180975"/>
                <a:gd name="connsiteY4" fmla="*/ 95250 h 180975"/>
                <a:gd name="connsiteX5" fmla="*/ 0 w 180975"/>
                <a:gd name="connsiteY5" fmla="*/ 0 h 180975"/>
                <a:gd name="connsiteX6" fmla="*/ 95250 w 180975"/>
                <a:gd name="connsiteY6" fmla="*/ 0 h 180975"/>
                <a:gd name="connsiteX7" fmla="*/ 177070 w 180975"/>
                <a:gd name="connsiteY7" fmla="*/ 81820 h 180975"/>
                <a:gd name="connsiteX8" fmla="*/ 177070 w 180975"/>
                <a:gd name="connsiteY8" fmla="*/ 10868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975" h="180975">
                  <a:moveTo>
                    <a:pt x="177070" y="108680"/>
                  </a:moveTo>
                  <a:lnTo>
                    <a:pt x="108776" y="176975"/>
                  </a:lnTo>
                  <a:cubicBezTo>
                    <a:pt x="101340" y="184418"/>
                    <a:pt x="89278" y="184425"/>
                    <a:pt x="81835" y="176989"/>
                  </a:cubicBezTo>
                  <a:cubicBezTo>
                    <a:pt x="81830" y="176984"/>
                    <a:pt x="81825" y="176980"/>
                    <a:pt x="81820" y="176975"/>
                  </a:cubicBezTo>
                  <a:lnTo>
                    <a:pt x="0" y="95250"/>
                  </a:lnTo>
                  <a:lnTo>
                    <a:pt x="0" y="0"/>
                  </a:lnTo>
                  <a:lnTo>
                    <a:pt x="95250" y="0"/>
                  </a:lnTo>
                  <a:lnTo>
                    <a:pt x="177070" y="81820"/>
                  </a:lnTo>
                  <a:cubicBezTo>
                    <a:pt x="184456" y="89250"/>
                    <a:pt x="184456" y="101250"/>
                    <a:pt x="177070" y="10868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C2FAA617-146E-4DD4-950C-316EC67DF00C}"/>
                </a:ext>
              </a:extLst>
            </p:cNvPr>
            <p:cNvSpPr/>
            <p:nvPr/>
          </p:nvSpPr>
          <p:spPr>
            <a:xfrm>
              <a:off x="6048375" y="3381375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77" name="Graphic 257">
            <a:extLst>
              <a:ext uri="{FF2B5EF4-FFF2-40B4-BE49-F238E27FC236}">
                <a16:creationId xmlns:a16="http://schemas.microsoft.com/office/drawing/2014/main" id="{75010056-9BAC-4DD7-A9D2-92ED1C452B1D}"/>
              </a:ext>
            </a:extLst>
          </p:cNvPr>
          <p:cNvGrpSpPr/>
          <p:nvPr/>
        </p:nvGrpSpPr>
        <p:grpSpPr>
          <a:xfrm>
            <a:off x="7592600" y="1039090"/>
            <a:ext cx="228600" cy="228600"/>
            <a:chOff x="5981700" y="3314700"/>
            <a:chExt cx="228600" cy="228600"/>
          </a:xfrm>
        </p:grpSpPr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19467704-4C41-461E-BD46-6A1958D07EAA}"/>
                </a:ext>
              </a:extLst>
            </p:cNvPr>
            <p:cNvSpPr/>
            <p:nvPr/>
          </p:nvSpPr>
          <p:spPr>
            <a:xfrm>
              <a:off x="5991225" y="3371850"/>
              <a:ext cx="209550" cy="114300"/>
            </a:xfrm>
            <a:custGeom>
              <a:avLst/>
              <a:gdLst>
                <a:gd name="connsiteX0" fmla="*/ 209550 w 209550"/>
                <a:gd name="connsiteY0" fmla="*/ 0 h 114300"/>
                <a:gd name="connsiteX1" fmla="*/ 119063 w 209550"/>
                <a:gd name="connsiteY1" fmla="*/ 90488 h 114300"/>
                <a:gd name="connsiteX2" fmla="*/ 71438 w 209550"/>
                <a:gd name="connsiteY2" fmla="*/ 42863 h 114300"/>
                <a:gd name="connsiteX3" fmla="*/ 0 w 209550"/>
                <a:gd name="connsiteY3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114300">
                  <a:moveTo>
                    <a:pt x="209550" y="0"/>
                  </a:moveTo>
                  <a:lnTo>
                    <a:pt x="119063" y="90488"/>
                  </a:lnTo>
                  <a:lnTo>
                    <a:pt x="71438" y="42863"/>
                  </a:lnTo>
                  <a:lnTo>
                    <a:pt x="0" y="1143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16F6CA6A-D1A0-4B3F-80C4-73332A9BD093}"/>
                </a:ext>
              </a:extLst>
            </p:cNvPr>
            <p:cNvSpPr/>
            <p:nvPr/>
          </p:nvSpPr>
          <p:spPr>
            <a:xfrm>
              <a:off x="6143625" y="3371850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0 h 57150"/>
                <a:gd name="connsiteX2" fmla="*/ 57150 w 5715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0"/>
                  </a:lnTo>
                  <a:lnTo>
                    <a:pt x="5715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280" name="Graphic 259">
            <a:extLst>
              <a:ext uri="{FF2B5EF4-FFF2-40B4-BE49-F238E27FC236}">
                <a16:creationId xmlns:a16="http://schemas.microsoft.com/office/drawing/2014/main" id="{D32FE723-4CF5-48F3-830B-F32CA566006F}"/>
              </a:ext>
            </a:extLst>
          </p:cNvPr>
          <p:cNvSpPr/>
          <p:nvPr/>
        </p:nvSpPr>
        <p:spPr>
          <a:xfrm>
            <a:off x="7659270" y="1691985"/>
            <a:ext cx="85725" cy="209550"/>
          </a:xfrm>
          <a:custGeom>
            <a:avLst/>
            <a:gdLst>
              <a:gd name="connsiteX0" fmla="*/ 66680 w 85725"/>
              <a:gd name="connsiteY0" fmla="*/ 131064 h 209550"/>
              <a:gd name="connsiteX1" fmla="*/ 66680 w 85725"/>
              <a:gd name="connsiteY1" fmla="*/ 23813 h 209550"/>
              <a:gd name="connsiteX2" fmla="*/ 42867 w 85725"/>
              <a:gd name="connsiteY2" fmla="*/ 0 h 209550"/>
              <a:gd name="connsiteX3" fmla="*/ 19055 w 85725"/>
              <a:gd name="connsiteY3" fmla="*/ 23813 h 209550"/>
              <a:gd name="connsiteX4" fmla="*/ 19055 w 85725"/>
              <a:gd name="connsiteY4" fmla="*/ 131064 h 209550"/>
              <a:gd name="connsiteX5" fmla="*/ 7228 w 85725"/>
              <a:gd name="connsiteY5" fmla="*/ 190516 h 209550"/>
              <a:gd name="connsiteX6" fmla="*/ 66680 w 85725"/>
              <a:gd name="connsiteY6" fmla="*/ 202343 h 209550"/>
              <a:gd name="connsiteX7" fmla="*/ 78506 w 85725"/>
              <a:gd name="connsiteY7" fmla="*/ 142891 h 209550"/>
              <a:gd name="connsiteX8" fmla="*/ 66680 w 85725"/>
              <a:gd name="connsiteY8" fmla="*/ 131064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" h="209550">
                <a:moveTo>
                  <a:pt x="66680" y="131064"/>
                </a:moveTo>
                <a:lnTo>
                  <a:pt x="66680" y="23813"/>
                </a:lnTo>
                <a:cubicBezTo>
                  <a:pt x="66680" y="10661"/>
                  <a:pt x="56018" y="0"/>
                  <a:pt x="42867" y="0"/>
                </a:cubicBezTo>
                <a:cubicBezTo>
                  <a:pt x="29716" y="0"/>
                  <a:pt x="19055" y="10661"/>
                  <a:pt x="19055" y="23813"/>
                </a:cubicBezTo>
                <a:lnTo>
                  <a:pt x="19055" y="131064"/>
                </a:lnTo>
                <a:cubicBezTo>
                  <a:pt x="-629" y="144215"/>
                  <a:pt x="-5924" y="170833"/>
                  <a:pt x="7228" y="190516"/>
                </a:cubicBezTo>
                <a:cubicBezTo>
                  <a:pt x="20379" y="210199"/>
                  <a:pt x="46996" y="215494"/>
                  <a:pt x="66680" y="202343"/>
                </a:cubicBezTo>
                <a:cubicBezTo>
                  <a:pt x="86363" y="189191"/>
                  <a:pt x="91658" y="162574"/>
                  <a:pt x="78506" y="142891"/>
                </a:cubicBezTo>
                <a:cubicBezTo>
                  <a:pt x="75379" y="138210"/>
                  <a:pt x="71360" y="134191"/>
                  <a:pt x="66680" y="131064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sp>
        <p:nvSpPr>
          <p:cNvPr id="281" name="Graphic 261">
            <a:extLst>
              <a:ext uri="{FF2B5EF4-FFF2-40B4-BE49-F238E27FC236}">
                <a16:creationId xmlns:a16="http://schemas.microsoft.com/office/drawing/2014/main" id="{B487AD1D-D162-4F88-9F4A-19D3DFD70916}"/>
              </a:ext>
            </a:extLst>
          </p:cNvPr>
          <p:cNvSpPr/>
          <p:nvPr/>
        </p:nvSpPr>
        <p:spPr>
          <a:xfrm>
            <a:off x="7614670" y="424295"/>
            <a:ext cx="180975" cy="190500"/>
          </a:xfrm>
          <a:custGeom>
            <a:avLst/>
            <a:gdLst>
              <a:gd name="connsiteX0" fmla="*/ 73180 w 180975"/>
              <a:gd name="connsiteY0" fmla="*/ 123828 h 190500"/>
              <a:gd name="connsiteX1" fmla="*/ 73180 w 180975"/>
              <a:gd name="connsiteY1" fmla="*/ 161929 h 190500"/>
              <a:gd name="connsiteX2" fmla="*/ 101755 w 180975"/>
              <a:gd name="connsiteY2" fmla="*/ 190504 h 190500"/>
              <a:gd name="connsiteX3" fmla="*/ 139855 w 180975"/>
              <a:gd name="connsiteY3" fmla="*/ 104778 h 190500"/>
              <a:gd name="connsiteX4" fmla="*/ 139855 w 180975"/>
              <a:gd name="connsiteY4" fmla="*/ 3 h 190500"/>
              <a:gd name="connsiteX5" fmla="*/ 32413 w 180975"/>
              <a:gd name="connsiteY5" fmla="*/ 3 h 190500"/>
              <a:gd name="connsiteX6" fmla="*/ 13363 w 180975"/>
              <a:gd name="connsiteY6" fmla="*/ 16196 h 190500"/>
              <a:gd name="connsiteX7" fmla="*/ 218 w 180975"/>
              <a:gd name="connsiteY7" fmla="*/ 101921 h 190500"/>
              <a:gd name="connsiteX8" fmla="*/ 16194 w 180975"/>
              <a:gd name="connsiteY8" fmla="*/ 123614 h 190500"/>
              <a:gd name="connsiteX9" fmla="*/ 19268 w 180975"/>
              <a:gd name="connsiteY9" fmla="*/ 123828 h 190500"/>
              <a:gd name="connsiteX10" fmla="*/ 139855 w 180975"/>
              <a:gd name="connsiteY10" fmla="*/ 3 h 190500"/>
              <a:gd name="connsiteX11" fmla="*/ 165287 w 180975"/>
              <a:gd name="connsiteY11" fmla="*/ 3 h 190500"/>
              <a:gd name="connsiteX12" fmla="*/ 187480 w 180975"/>
              <a:gd name="connsiteY12" fmla="*/ 19053 h 190500"/>
              <a:gd name="connsiteX13" fmla="*/ 187480 w 180975"/>
              <a:gd name="connsiteY13" fmla="*/ 85728 h 190500"/>
              <a:gd name="connsiteX14" fmla="*/ 165287 w 180975"/>
              <a:gd name="connsiteY14" fmla="*/ 104778 h 190500"/>
              <a:gd name="connsiteX15" fmla="*/ 139855 w 180975"/>
              <a:gd name="connsiteY15" fmla="*/ 104778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975" h="190500">
                <a:moveTo>
                  <a:pt x="73180" y="123828"/>
                </a:moveTo>
                <a:lnTo>
                  <a:pt x="73180" y="161929"/>
                </a:lnTo>
                <a:cubicBezTo>
                  <a:pt x="73180" y="177710"/>
                  <a:pt x="85973" y="190504"/>
                  <a:pt x="101755" y="190504"/>
                </a:cubicBezTo>
                <a:lnTo>
                  <a:pt x="139855" y="104778"/>
                </a:lnTo>
                <a:lnTo>
                  <a:pt x="139855" y="3"/>
                </a:lnTo>
                <a:lnTo>
                  <a:pt x="32413" y="3"/>
                </a:lnTo>
                <a:cubicBezTo>
                  <a:pt x="22914" y="-104"/>
                  <a:pt x="14787" y="6804"/>
                  <a:pt x="13363" y="16196"/>
                </a:cubicBezTo>
                <a:lnTo>
                  <a:pt x="218" y="101921"/>
                </a:lnTo>
                <a:cubicBezTo>
                  <a:pt x="-1360" y="112323"/>
                  <a:pt x="5792" y="122035"/>
                  <a:pt x="16194" y="123614"/>
                </a:cubicBezTo>
                <a:cubicBezTo>
                  <a:pt x="17211" y="123768"/>
                  <a:pt x="18239" y="123840"/>
                  <a:pt x="19268" y="123828"/>
                </a:cubicBezTo>
                <a:close/>
                <a:moveTo>
                  <a:pt x="139855" y="3"/>
                </a:moveTo>
                <a:lnTo>
                  <a:pt x="165287" y="3"/>
                </a:lnTo>
                <a:cubicBezTo>
                  <a:pt x="176445" y="-194"/>
                  <a:pt x="185984" y="7994"/>
                  <a:pt x="187480" y="19053"/>
                </a:cubicBezTo>
                <a:lnTo>
                  <a:pt x="187480" y="85728"/>
                </a:lnTo>
                <a:cubicBezTo>
                  <a:pt x="185984" y="96788"/>
                  <a:pt x="176445" y="104976"/>
                  <a:pt x="165287" y="104778"/>
                </a:cubicBezTo>
                <a:lnTo>
                  <a:pt x="139855" y="104778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sp>
        <p:nvSpPr>
          <p:cNvPr id="282" name="Graphic 263">
            <a:extLst>
              <a:ext uri="{FF2B5EF4-FFF2-40B4-BE49-F238E27FC236}">
                <a16:creationId xmlns:a16="http://schemas.microsoft.com/office/drawing/2014/main" id="{EA747939-E5EB-4F61-AD75-EE4873DB37F6}"/>
              </a:ext>
            </a:extLst>
          </p:cNvPr>
          <p:cNvSpPr/>
          <p:nvPr/>
        </p:nvSpPr>
        <p:spPr>
          <a:xfrm>
            <a:off x="7611650" y="2325830"/>
            <a:ext cx="180975" cy="190500"/>
          </a:xfrm>
          <a:custGeom>
            <a:avLst/>
            <a:gdLst>
              <a:gd name="connsiteX0" fmla="*/ 114300 w 180975"/>
              <a:gd name="connsiteY0" fmla="*/ 66675 h 190500"/>
              <a:gd name="connsiteX1" fmla="*/ 114300 w 180975"/>
              <a:gd name="connsiteY1" fmla="*/ 28575 h 190500"/>
              <a:gd name="connsiteX2" fmla="*/ 85725 w 180975"/>
              <a:gd name="connsiteY2" fmla="*/ 0 h 190500"/>
              <a:gd name="connsiteX3" fmla="*/ 47625 w 180975"/>
              <a:gd name="connsiteY3" fmla="*/ 85725 h 190500"/>
              <a:gd name="connsiteX4" fmla="*/ 47625 w 180975"/>
              <a:gd name="connsiteY4" fmla="*/ 190500 h 190500"/>
              <a:gd name="connsiteX5" fmla="*/ 155067 w 180975"/>
              <a:gd name="connsiteY5" fmla="*/ 190500 h 190500"/>
              <a:gd name="connsiteX6" fmla="*/ 174117 w 180975"/>
              <a:gd name="connsiteY6" fmla="*/ 174308 h 190500"/>
              <a:gd name="connsiteX7" fmla="*/ 187262 w 180975"/>
              <a:gd name="connsiteY7" fmla="*/ 88583 h 190500"/>
              <a:gd name="connsiteX8" fmla="*/ 171286 w 180975"/>
              <a:gd name="connsiteY8" fmla="*/ 66889 h 190500"/>
              <a:gd name="connsiteX9" fmla="*/ 168212 w 180975"/>
              <a:gd name="connsiteY9" fmla="*/ 66675 h 190500"/>
              <a:gd name="connsiteX10" fmla="*/ 47625 w 180975"/>
              <a:gd name="connsiteY10" fmla="*/ 190500 h 190500"/>
              <a:gd name="connsiteX11" fmla="*/ 19050 w 180975"/>
              <a:gd name="connsiteY11" fmla="*/ 190500 h 190500"/>
              <a:gd name="connsiteX12" fmla="*/ 0 w 180975"/>
              <a:gd name="connsiteY12" fmla="*/ 171450 h 190500"/>
              <a:gd name="connsiteX13" fmla="*/ 0 w 180975"/>
              <a:gd name="connsiteY13" fmla="*/ 104775 h 190500"/>
              <a:gd name="connsiteX14" fmla="*/ 19050 w 180975"/>
              <a:gd name="connsiteY14" fmla="*/ 85725 h 190500"/>
              <a:gd name="connsiteX15" fmla="*/ 47625 w 180975"/>
              <a:gd name="connsiteY15" fmla="*/ 8572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0975" h="190500">
                <a:moveTo>
                  <a:pt x="114300" y="66675"/>
                </a:moveTo>
                <a:lnTo>
                  <a:pt x="114300" y="28575"/>
                </a:lnTo>
                <a:cubicBezTo>
                  <a:pt x="114300" y="12793"/>
                  <a:pt x="101507" y="0"/>
                  <a:pt x="85725" y="0"/>
                </a:cubicBezTo>
                <a:lnTo>
                  <a:pt x="47625" y="85725"/>
                </a:lnTo>
                <a:lnTo>
                  <a:pt x="47625" y="190500"/>
                </a:lnTo>
                <a:lnTo>
                  <a:pt x="155067" y="190500"/>
                </a:lnTo>
                <a:cubicBezTo>
                  <a:pt x="164566" y="190607"/>
                  <a:pt x="172693" y="183700"/>
                  <a:pt x="174117" y="174308"/>
                </a:cubicBezTo>
                <a:lnTo>
                  <a:pt x="187262" y="88583"/>
                </a:lnTo>
                <a:cubicBezTo>
                  <a:pt x="188840" y="78181"/>
                  <a:pt x="181688" y="68468"/>
                  <a:pt x="171286" y="66889"/>
                </a:cubicBezTo>
                <a:cubicBezTo>
                  <a:pt x="170269" y="66735"/>
                  <a:pt x="169240" y="66663"/>
                  <a:pt x="168212" y="66675"/>
                </a:cubicBezTo>
                <a:close/>
                <a:moveTo>
                  <a:pt x="47625" y="190500"/>
                </a:moveTo>
                <a:lnTo>
                  <a:pt x="19050" y="190500"/>
                </a:lnTo>
                <a:cubicBezTo>
                  <a:pt x="8529" y="190500"/>
                  <a:pt x="0" y="181971"/>
                  <a:pt x="0" y="171450"/>
                </a:cubicBezTo>
                <a:lnTo>
                  <a:pt x="0" y="104775"/>
                </a:lnTo>
                <a:cubicBezTo>
                  <a:pt x="0" y="94254"/>
                  <a:pt x="8529" y="85725"/>
                  <a:pt x="19050" y="85725"/>
                </a:cubicBezTo>
                <a:lnTo>
                  <a:pt x="47625" y="85725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283" name="Graphic 265">
            <a:extLst>
              <a:ext uri="{FF2B5EF4-FFF2-40B4-BE49-F238E27FC236}">
                <a16:creationId xmlns:a16="http://schemas.microsoft.com/office/drawing/2014/main" id="{AB5A68C5-5DD1-4380-A241-89C1E5C3DB7B}"/>
              </a:ext>
            </a:extLst>
          </p:cNvPr>
          <p:cNvGrpSpPr/>
          <p:nvPr/>
        </p:nvGrpSpPr>
        <p:grpSpPr>
          <a:xfrm>
            <a:off x="7592600" y="2940625"/>
            <a:ext cx="228600" cy="228600"/>
            <a:chOff x="5981700" y="3314700"/>
            <a:chExt cx="228600" cy="228600"/>
          </a:xfrm>
        </p:grpSpPr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45F49284-84BF-4741-894B-C2739127D0A2}"/>
                </a:ext>
              </a:extLst>
            </p:cNvPr>
            <p:cNvSpPr/>
            <p:nvPr/>
          </p:nvSpPr>
          <p:spPr>
            <a:xfrm>
              <a:off x="5991225" y="3362325"/>
              <a:ext cx="209550" cy="133350"/>
            </a:xfrm>
            <a:custGeom>
              <a:avLst/>
              <a:gdLst>
                <a:gd name="connsiteX0" fmla="*/ 142875 w 209550"/>
                <a:gd name="connsiteY0" fmla="*/ 0 h 133350"/>
                <a:gd name="connsiteX1" fmla="*/ 209550 w 209550"/>
                <a:gd name="connsiteY1" fmla="*/ 66675 h 133350"/>
                <a:gd name="connsiteX2" fmla="*/ 209550 w 209550"/>
                <a:gd name="connsiteY2" fmla="*/ 66675 h 133350"/>
                <a:gd name="connsiteX3" fmla="*/ 142875 w 209550"/>
                <a:gd name="connsiteY3" fmla="*/ 133350 h 133350"/>
                <a:gd name="connsiteX4" fmla="*/ 66675 w 209550"/>
                <a:gd name="connsiteY4" fmla="*/ 133350 h 133350"/>
                <a:gd name="connsiteX5" fmla="*/ 0 w 209550"/>
                <a:gd name="connsiteY5" fmla="*/ 66675 h 133350"/>
                <a:gd name="connsiteX6" fmla="*/ 0 w 209550"/>
                <a:gd name="connsiteY6" fmla="*/ 66675 h 133350"/>
                <a:gd name="connsiteX7" fmla="*/ 66675 w 209550"/>
                <a:gd name="connsiteY7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" h="133350">
                  <a:moveTo>
                    <a:pt x="142875" y="0"/>
                  </a:moveTo>
                  <a:cubicBezTo>
                    <a:pt x="179699" y="0"/>
                    <a:pt x="209550" y="29851"/>
                    <a:pt x="209550" y="66675"/>
                  </a:cubicBezTo>
                  <a:lnTo>
                    <a:pt x="209550" y="66675"/>
                  </a:lnTo>
                  <a:cubicBezTo>
                    <a:pt x="209550" y="103499"/>
                    <a:pt x="179699" y="133350"/>
                    <a:pt x="142875" y="133350"/>
                  </a:cubicBezTo>
                  <a:lnTo>
                    <a:pt x="66675" y="133350"/>
                  </a:lnTo>
                  <a:cubicBezTo>
                    <a:pt x="29851" y="133350"/>
                    <a:pt x="0" y="103499"/>
                    <a:pt x="0" y="66675"/>
                  </a:cubicBezTo>
                  <a:lnTo>
                    <a:pt x="0" y="66675"/>
                  </a:lnTo>
                  <a:cubicBezTo>
                    <a:pt x="0" y="29851"/>
                    <a:pt x="29851" y="0"/>
                    <a:pt x="66675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2AF42D2C-979F-48DD-AEC7-7DE16329B270}"/>
                </a:ext>
              </a:extLst>
            </p:cNvPr>
            <p:cNvSpPr/>
            <p:nvPr/>
          </p:nvSpPr>
          <p:spPr>
            <a:xfrm>
              <a:off x="6029325" y="3400425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86" name="Graphic 267">
            <a:extLst>
              <a:ext uri="{FF2B5EF4-FFF2-40B4-BE49-F238E27FC236}">
                <a16:creationId xmlns:a16="http://schemas.microsoft.com/office/drawing/2014/main" id="{08CE3E69-CE42-4D81-862F-5BFA8BBD45E8}"/>
              </a:ext>
            </a:extLst>
          </p:cNvPr>
          <p:cNvGrpSpPr/>
          <p:nvPr/>
        </p:nvGrpSpPr>
        <p:grpSpPr>
          <a:xfrm>
            <a:off x="7592600" y="3593520"/>
            <a:ext cx="228600" cy="228600"/>
            <a:chOff x="5981700" y="3314700"/>
            <a:chExt cx="228600" cy="228600"/>
          </a:xfrm>
        </p:grpSpPr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FC3EB432-085B-47F8-8687-35DBFEF4BA9B}"/>
                </a:ext>
              </a:extLst>
            </p:cNvPr>
            <p:cNvSpPr/>
            <p:nvPr/>
          </p:nvSpPr>
          <p:spPr>
            <a:xfrm>
              <a:off x="5991225" y="3362325"/>
              <a:ext cx="209550" cy="133350"/>
            </a:xfrm>
            <a:custGeom>
              <a:avLst/>
              <a:gdLst>
                <a:gd name="connsiteX0" fmla="*/ 142875 w 209550"/>
                <a:gd name="connsiteY0" fmla="*/ 0 h 133350"/>
                <a:gd name="connsiteX1" fmla="*/ 209550 w 209550"/>
                <a:gd name="connsiteY1" fmla="*/ 66675 h 133350"/>
                <a:gd name="connsiteX2" fmla="*/ 209550 w 209550"/>
                <a:gd name="connsiteY2" fmla="*/ 66675 h 133350"/>
                <a:gd name="connsiteX3" fmla="*/ 142875 w 209550"/>
                <a:gd name="connsiteY3" fmla="*/ 133350 h 133350"/>
                <a:gd name="connsiteX4" fmla="*/ 66675 w 209550"/>
                <a:gd name="connsiteY4" fmla="*/ 133350 h 133350"/>
                <a:gd name="connsiteX5" fmla="*/ 0 w 209550"/>
                <a:gd name="connsiteY5" fmla="*/ 66675 h 133350"/>
                <a:gd name="connsiteX6" fmla="*/ 0 w 209550"/>
                <a:gd name="connsiteY6" fmla="*/ 66675 h 133350"/>
                <a:gd name="connsiteX7" fmla="*/ 66675 w 209550"/>
                <a:gd name="connsiteY7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" h="133350">
                  <a:moveTo>
                    <a:pt x="142875" y="0"/>
                  </a:moveTo>
                  <a:cubicBezTo>
                    <a:pt x="179699" y="0"/>
                    <a:pt x="209550" y="29851"/>
                    <a:pt x="209550" y="66675"/>
                  </a:cubicBezTo>
                  <a:lnTo>
                    <a:pt x="209550" y="66675"/>
                  </a:lnTo>
                  <a:cubicBezTo>
                    <a:pt x="209550" y="103499"/>
                    <a:pt x="179699" y="133350"/>
                    <a:pt x="142875" y="133350"/>
                  </a:cubicBezTo>
                  <a:lnTo>
                    <a:pt x="66675" y="133350"/>
                  </a:lnTo>
                  <a:cubicBezTo>
                    <a:pt x="29851" y="133350"/>
                    <a:pt x="0" y="103499"/>
                    <a:pt x="0" y="66675"/>
                  </a:cubicBezTo>
                  <a:lnTo>
                    <a:pt x="0" y="66675"/>
                  </a:lnTo>
                  <a:cubicBezTo>
                    <a:pt x="0" y="29851"/>
                    <a:pt x="29851" y="0"/>
                    <a:pt x="66675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09F3A901-FD51-4B97-A719-0D26108FF39B}"/>
                </a:ext>
              </a:extLst>
            </p:cNvPr>
            <p:cNvSpPr/>
            <p:nvPr/>
          </p:nvSpPr>
          <p:spPr>
            <a:xfrm>
              <a:off x="6105525" y="3400425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89" name="Graphic 269">
            <a:extLst>
              <a:ext uri="{FF2B5EF4-FFF2-40B4-BE49-F238E27FC236}">
                <a16:creationId xmlns:a16="http://schemas.microsoft.com/office/drawing/2014/main" id="{5611F3B4-FC56-404F-8219-D1EE6972C298}"/>
              </a:ext>
            </a:extLst>
          </p:cNvPr>
          <p:cNvGrpSpPr/>
          <p:nvPr/>
        </p:nvGrpSpPr>
        <p:grpSpPr>
          <a:xfrm>
            <a:off x="7592600" y="4246415"/>
            <a:ext cx="228600" cy="228600"/>
            <a:chOff x="5981700" y="3314700"/>
            <a:chExt cx="228600" cy="22860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7EB2272C-C36E-4A63-8139-4730060234CB}"/>
                </a:ext>
              </a:extLst>
            </p:cNvPr>
            <p:cNvSpPr/>
            <p:nvPr/>
          </p:nvSpPr>
          <p:spPr>
            <a:xfrm>
              <a:off x="6010275" y="3371850"/>
              <a:ext cx="171450" cy="9525"/>
            </a:xfrm>
            <a:custGeom>
              <a:avLst/>
              <a:gdLst>
                <a:gd name="connsiteX0" fmla="*/ 0 w 171450"/>
                <a:gd name="connsiteY0" fmla="*/ 0 h 0"/>
                <a:gd name="connsiteX1" fmla="*/ 19050 w 171450"/>
                <a:gd name="connsiteY1" fmla="*/ 0 h 0"/>
                <a:gd name="connsiteX2" fmla="*/ 171450 w 17145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>
                  <a:moveTo>
                    <a:pt x="0" y="0"/>
                  </a:moveTo>
                  <a:lnTo>
                    <a:pt x="19050" y="0"/>
                  </a:lnTo>
                  <a:lnTo>
                    <a:pt x="17145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FF67F2F1-5E84-4E05-A499-91DC3D77C5DE}"/>
                </a:ext>
              </a:extLst>
            </p:cNvPr>
            <p:cNvSpPr/>
            <p:nvPr/>
          </p:nvSpPr>
          <p:spPr>
            <a:xfrm>
              <a:off x="6029325" y="3333750"/>
              <a:ext cx="133350" cy="190500"/>
            </a:xfrm>
            <a:custGeom>
              <a:avLst/>
              <a:gdLst>
                <a:gd name="connsiteX0" fmla="*/ 133350 w 133350"/>
                <a:gd name="connsiteY0" fmla="*/ 38100 h 190500"/>
                <a:gd name="connsiteX1" fmla="*/ 133350 w 133350"/>
                <a:gd name="connsiteY1" fmla="*/ 171450 h 190500"/>
                <a:gd name="connsiteX2" fmla="*/ 114300 w 133350"/>
                <a:gd name="connsiteY2" fmla="*/ 190500 h 190500"/>
                <a:gd name="connsiteX3" fmla="*/ 19050 w 133350"/>
                <a:gd name="connsiteY3" fmla="*/ 190500 h 190500"/>
                <a:gd name="connsiteX4" fmla="*/ 0 w 133350"/>
                <a:gd name="connsiteY4" fmla="*/ 171450 h 190500"/>
                <a:gd name="connsiteX5" fmla="*/ 0 w 133350"/>
                <a:gd name="connsiteY5" fmla="*/ 38100 h 190500"/>
                <a:gd name="connsiteX6" fmla="*/ 28575 w 133350"/>
                <a:gd name="connsiteY6" fmla="*/ 38100 h 190500"/>
                <a:gd name="connsiteX7" fmla="*/ 28575 w 133350"/>
                <a:gd name="connsiteY7" fmla="*/ 19050 h 190500"/>
                <a:gd name="connsiteX8" fmla="*/ 47625 w 133350"/>
                <a:gd name="connsiteY8" fmla="*/ 0 h 190500"/>
                <a:gd name="connsiteX9" fmla="*/ 85725 w 133350"/>
                <a:gd name="connsiteY9" fmla="*/ 0 h 190500"/>
                <a:gd name="connsiteX10" fmla="*/ 104775 w 133350"/>
                <a:gd name="connsiteY10" fmla="*/ 19050 h 190500"/>
                <a:gd name="connsiteX11" fmla="*/ 104775 w 133350"/>
                <a:gd name="connsiteY11" fmla="*/ 381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90500">
                  <a:moveTo>
                    <a:pt x="133350" y="38100"/>
                  </a:moveTo>
                  <a:lnTo>
                    <a:pt x="133350" y="171450"/>
                  </a:lnTo>
                  <a:cubicBezTo>
                    <a:pt x="133350" y="181971"/>
                    <a:pt x="124821" y="190500"/>
                    <a:pt x="114300" y="190500"/>
                  </a:cubicBezTo>
                  <a:lnTo>
                    <a:pt x="19050" y="190500"/>
                  </a:lnTo>
                  <a:cubicBezTo>
                    <a:pt x="8529" y="190500"/>
                    <a:pt x="0" y="181971"/>
                    <a:pt x="0" y="171450"/>
                  </a:cubicBezTo>
                  <a:lnTo>
                    <a:pt x="0" y="38100"/>
                  </a:lnTo>
                  <a:moveTo>
                    <a:pt x="28575" y="38100"/>
                  </a:moveTo>
                  <a:lnTo>
                    <a:pt x="28575" y="19050"/>
                  </a:lnTo>
                  <a:cubicBezTo>
                    <a:pt x="28575" y="8529"/>
                    <a:pt x="37104" y="0"/>
                    <a:pt x="47625" y="0"/>
                  </a:cubicBezTo>
                  <a:lnTo>
                    <a:pt x="85725" y="0"/>
                  </a:lnTo>
                  <a:cubicBezTo>
                    <a:pt x="96246" y="0"/>
                    <a:pt x="104775" y="8529"/>
                    <a:pt x="104775" y="19050"/>
                  </a:cubicBezTo>
                  <a:lnTo>
                    <a:pt x="104775" y="381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92" name="Graphic 271">
            <a:extLst>
              <a:ext uri="{FF2B5EF4-FFF2-40B4-BE49-F238E27FC236}">
                <a16:creationId xmlns:a16="http://schemas.microsoft.com/office/drawing/2014/main" id="{88BB4E48-BDD9-4FA0-A58C-9929BED9432E}"/>
              </a:ext>
            </a:extLst>
          </p:cNvPr>
          <p:cNvGrpSpPr/>
          <p:nvPr/>
        </p:nvGrpSpPr>
        <p:grpSpPr>
          <a:xfrm>
            <a:off x="7592600" y="4899310"/>
            <a:ext cx="228600" cy="228600"/>
            <a:chOff x="5981700" y="3314700"/>
            <a:chExt cx="228600" cy="228600"/>
          </a:xfrm>
        </p:grpSpPr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6873F242-0A89-4DE4-A9CC-6F0A1DDFE4FD}"/>
                </a:ext>
              </a:extLst>
            </p:cNvPr>
            <p:cNvSpPr/>
            <p:nvPr/>
          </p:nvSpPr>
          <p:spPr>
            <a:xfrm>
              <a:off x="6010275" y="3371850"/>
              <a:ext cx="171450" cy="9525"/>
            </a:xfrm>
            <a:custGeom>
              <a:avLst/>
              <a:gdLst>
                <a:gd name="connsiteX0" fmla="*/ 0 w 171450"/>
                <a:gd name="connsiteY0" fmla="*/ 0 h 0"/>
                <a:gd name="connsiteX1" fmla="*/ 19050 w 171450"/>
                <a:gd name="connsiteY1" fmla="*/ 0 h 0"/>
                <a:gd name="connsiteX2" fmla="*/ 171450 w 17145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>
                  <a:moveTo>
                    <a:pt x="0" y="0"/>
                  </a:moveTo>
                  <a:lnTo>
                    <a:pt x="19050" y="0"/>
                  </a:lnTo>
                  <a:lnTo>
                    <a:pt x="17145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02B37678-F8B3-4632-AEB3-A2676366262F}"/>
                </a:ext>
              </a:extLst>
            </p:cNvPr>
            <p:cNvSpPr/>
            <p:nvPr/>
          </p:nvSpPr>
          <p:spPr>
            <a:xfrm>
              <a:off x="6029325" y="3333750"/>
              <a:ext cx="133350" cy="190500"/>
            </a:xfrm>
            <a:custGeom>
              <a:avLst/>
              <a:gdLst>
                <a:gd name="connsiteX0" fmla="*/ 133350 w 133350"/>
                <a:gd name="connsiteY0" fmla="*/ 38100 h 190500"/>
                <a:gd name="connsiteX1" fmla="*/ 133350 w 133350"/>
                <a:gd name="connsiteY1" fmla="*/ 171450 h 190500"/>
                <a:gd name="connsiteX2" fmla="*/ 114300 w 133350"/>
                <a:gd name="connsiteY2" fmla="*/ 190500 h 190500"/>
                <a:gd name="connsiteX3" fmla="*/ 19050 w 133350"/>
                <a:gd name="connsiteY3" fmla="*/ 190500 h 190500"/>
                <a:gd name="connsiteX4" fmla="*/ 0 w 133350"/>
                <a:gd name="connsiteY4" fmla="*/ 171450 h 190500"/>
                <a:gd name="connsiteX5" fmla="*/ 0 w 133350"/>
                <a:gd name="connsiteY5" fmla="*/ 38100 h 190500"/>
                <a:gd name="connsiteX6" fmla="*/ 28575 w 133350"/>
                <a:gd name="connsiteY6" fmla="*/ 38100 h 190500"/>
                <a:gd name="connsiteX7" fmla="*/ 28575 w 133350"/>
                <a:gd name="connsiteY7" fmla="*/ 19050 h 190500"/>
                <a:gd name="connsiteX8" fmla="*/ 47625 w 133350"/>
                <a:gd name="connsiteY8" fmla="*/ 0 h 190500"/>
                <a:gd name="connsiteX9" fmla="*/ 85725 w 133350"/>
                <a:gd name="connsiteY9" fmla="*/ 0 h 190500"/>
                <a:gd name="connsiteX10" fmla="*/ 104775 w 133350"/>
                <a:gd name="connsiteY10" fmla="*/ 19050 h 190500"/>
                <a:gd name="connsiteX11" fmla="*/ 104775 w 133350"/>
                <a:gd name="connsiteY11" fmla="*/ 381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90500">
                  <a:moveTo>
                    <a:pt x="133350" y="38100"/>
                  </a:moveTo>
                  <a:lnTo>
                    <a:pt x="133350" y="171450"/>
                  </a:lnTo>
                  <a:cubicBezTo>
                    <a:pt x="133350" y="181971"/>
                    <a:pt x="124821" y="190500"/>
                    <a:pt x="114300" y="190500"/>
                  </a:cubicBezTo>
                  <a:lnTo>
                    <a:pt x="19050" y="190500"/>
                  </a:lnTo>
                  <a:cubicBezTo>
                    <a:pt x="8529" y="190500"/>
                    <a:pt x="0" y="181971"/>
                    <a:pt x="0" y="171450"/>
                  </a:cubicBezTo>
                  <a:lnTo>
                    <a:pt x="0" y="38100"/>
                  </a:lnTo>
                  <a:moveTo>
                    <a:pt x="28575" y="38100"/>
                  </a:moveTo>
                  <a:lnTo>
                    <a:pt x="28575" y="19050"/>
                  </a:lnTo>
                  <a:cubicBezTo>
                    <a:pt x="28575" y="8529"/>
                    <a:pt x="37104" y="0"/>
                    <a:pt x="47625" y="0"/>
                  </a:cubicBezTo>
                  <a:lnTo>
                    <a:pt x="85725" y="0"/>
                  </a:lnTo>
                  <a:cubicBezTo>
                    <a:pt x="96246" y="0"/>
                    <a:pt x="104775" y="8529"/>
                    <a:pt x="104775" y="19050"/>
                  </a:cubicBezTo>
                  <a:lnTo>
                    <a:pt x="104775" y="381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D93CC4-3577-4160-9F83-C1BD44D0CFBF}"/>
                </a:ext>
              </a:extLst>
            </p:cNvPr>
            <p:cNvSpPr/>
            <p:nvPr/>
          </p:nvSpPr>
          <p:spPr>
            <a:xfrm>
              <a:off x="6076950" y="3419475"/>
              <a:ext cx="9525" cy="57150"/>
            </a:xfrm>
            <a:custGeom>
              <a:avLst/>
              <a:gdLst>
                <a:gd name="connsiteX0" fmla="*/ 0 w 0"/>
                <a:gd name="connsiteY0" fmla="*/ 0 h 57150"/>
                <a:gd name="connsiteX1" fmla="*/ 0 w 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66C72DC6-2AAB-4391-9395-3D7D2319D524}"/>
                </a:ext>
              </a:extLst>
            </p:cNvPr>
            <p:cNvSpPr/>
            <p:nvPr/>
          </p:nvSpPr>
          <p:spPr>
            <a:xfrm>
              <a:off x="6115050" y="3419475"/>
              <a:ext cx="9525" cy="57150"/>
            </a:xfrm>
            <a:custGeom>
              <a:avLst/>
              <a:gdLst>
                <a:gd name="connsiteX0" fmla="*/ 0 w 0"/>
                <a:gd name="connsiteY0" fmla="*/ 0 h 57150"/>
                <a:gd name="connsiteX1" fmla="*/ 0 w 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297" name="Graphic 273">
            <a:extLst>
              <a:ext uri="{FF2B5EF4-FFF2-40B4-BE49-F238E27FC236}">
                <a16:creationId xmlns:a16="http://schemas.microsoft.com/office/drawing/2014/main" id="{AAD5ADE3-2670-4806-A2BB-286D5D799C2B}"/>
              </a:ext>
            </a:extLst>
          </p:cNvPr>
          <p:cNvGrpSpPr/>
          <p:nvPr/>
        </p:nvGrpSpPr>
        <p:grpSpPr>
          <a:xfrm>
            <a:off x="7592600" y="5552205"/>
            <a:ext cx="228600" cy="228600"/>
            <a:chOff x="5981700" y="3314700"/>
            <a:chExt cx="228600" cy="228600"/>
          </a:xfrm>
        </p:grpSpPr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ABB60DE5-EE9B-4425-B306-515E3CA0DDCF}"/>
                </a:ext>
              </a:extLst>
            </p:cNvPr>
            <p:cNvSpPr/>
            <p:nvPr/>
          </p:nvSpPr>
          <p:spPr>
            <a:xfrm>
              <a:off x="6010275" y="3343275"/>
              <a:ext cx="171450" cy="171450"/>
            </a:xfrm>
            <a:custGeom>
              <a:avLst/>
              <a:gdLst>
                <a:gd name="connsiteX0" fmla="*/ 152400 w 171450"/>
                <a:gd name="connsiteY0" fmla="*/ 0 h 171450"/>
                <a:gd name="connsiteX1" fmla="*/ 171450 w 171450"/>
                <a:gd name="connsiteY1" fmla="*/ 19050 h 171450"/>
                <a:gd name="connsiteX2" fmla="*/ 171450 w 171450"/>
                <a:gd name="connsiteY2" fmla="*/ 152400 h 171450"/>
                <a:gd name="connsiteX3" fmla="*/ 152400 w 171450"/>
                <a:gd name="connsiteY3" fmla="*/ 171450 h 171450"/>
                <a:gd name="connsiteX4" fmla="*/ 19050 w 171450"/>
                <a:gd name="connsiteY4" fmla="*/ 171450 h 171450"/>
                <a:gd name="connsiteX5" fmla="*/ 0 w 171450"/>
                <a:gd name="connsiteY5" fmla="*/ 152400 h 171450"/>
                <a:gd name="connsiteX6" fmla="*/ 0 w 171450"/>
                <a:gd name="connsiteY6" fmla="*/ 19050 h 171450"/>
                <a:gd name="connsiteX7" fmla="*/ 19050 w 171450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71450">
                  <a:moveTo>
                    <a:pt x="152400" y="0"/>
                  </a:moveTo>
                  <a:cubicBezTo>
                    <a:pt x="162921" y="0"/>
                    <a:pt x="171450" y="8529"/>
                    <a:pt x="171450" y="19050"/>
                  </a:cubicBezTo>
                  <a:lnTo>
                    <a:pt x="171450" y="152400"/>
                  </a:lnTo>
                  <a:cubicBezTo>
                    <a:pt x="171450" y="162921"/>
                    <a:pt x="162921" y="171450"/>
                    <a:pt x="152400" y="171450"/>
                  </a:cubicBez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EC509455-41B6-4D47-B51D-7890DEAC94A4}"/>
                </a:ext>
              </a:extLst>
            </p:cNvPr>
            <p:cNvSpPr/>
            <p:nvPr/>
          </p:nvSpPr>
          <p:spPr>
            <a:xfrm>
              <a:off x="6048375" y="3381375"/>
              <a:ext cx="28575" cy="85725"/>
            </a:xfrm>
            <a:custGeom>
              <a:avLst/>
              <a:gdLst>
                <a:gd name="connsiteX0" fmla="*/ 0 w 28575"/>
                <a:gd name="connsiteY0" fmla="*/ 0 h 85725"/>
                <a:gd name="connsiteX1" fmla="*/ 28575 w 28575"/>
                <a:gd name="connsiteY1" fmla="*/ 0 h 85725"/>
                <a:gd name="connsiteX2" fmla="*/ 28575 w 28575"/>
                <a:gd name="connsiteY2" fmla="*/ 85725 h 85725"/>
                <a:gd name="connsiteX3" fmla="*/ 0 w 28575"/>
                <a:gd name="connsiteY3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85725">
                  <a:moveTo>
                    <a:pt x="0" y="0"/>
                  </a:moveTo>
                  <a:lnTo>
                    <a:pt x="28575" y="0"/>
                  </a:lnTo>
                  <a:lnTo>
                    <a:pt x="28575" y="85725"/>
                  </a:lnTo>
                  <a:lnTo>
                    <a:pt x="0" y="8572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6829A018-36D4-42A1-A939-5602E2BCF7D0}"/>
                </a:ext>
              </a:extLst>
            </p:cNvPr>
            <p:cNvSpPr/>
            <p:nvPr/>
          </p:nvSpPr>
          <p:spPr>
            <a:xfrm>
              <a:off x="6115050" y="3381375"/>
              <a:ext cx="28575" cy="47625"/>
            </a:xfrm>
            <a:custGeom>
              <a:avLst/>
              <a:gdLst>
                <a:gd name="connsiteX0" fmla="*/ 0 w 28575"/>
                <a:gd name="connsiteY0" fmla="*/ 0 h 47625"/>
                <a:gd name="connsiteX1" fmla="*/ 28575 w 28575"/>
                <a:gd name="connsiteY1" fmla="*/ 0 h 47625"/>
                <a:gd name="connsiteX2" fmla="*/ 28575 w 28575"/>
                <a:gd name="connsiteY2" fmla="*/ 47625 h 47625"/>
                <a:gd name="connsiteX3" fmla="*/ 0 w 28575"/>
                <a:gd name="connsiteY3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0" y="0"/>
                  </a:moveTo>
                  <a:lnTo>
                    <a:pt x="28575" y="0"/>
                  </a:lnTo>
                  <a:lnTo>
                    <a:pt x="28575" y="47625"/>
                  </a:lnTo>
                  <a:lnTo>
                    <a:pt x="0" y="4762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301" name="Graphic 275">
            <a:extLst>
              <a:ext uri="{FF2B5EF4-FFF2-40B4-BE49-F238E27FC236}">
                <a16:creationId xmlns:a16="http://schemas.microsoft.com/office/drawing/2014/main" id="{CCB47E27-854F-4610-9DDF-6C954368571A}"/>
              </a:ext>
            </a:extLst>
          </p:cNvPr>
          <p:cNvGrpSpPr/>
          <p:nvPr/>
        </p:nvGrpSpPr>
        <p:grpSpPr>
          <a:xfrm>
            <a:off x="7592600" y="6205100"/>
            <a:ext cx="228600" cy="228600"/>
            <a:chOff x="5981700" y="3314700"/>
            <a:chExt cx="228600" cy="228600"/>
          </a:xfrm>
        </p:grpSpPr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8F43B506-76BF-4ECB-AE46-7B150255B0EF}"/>
                </a:ext>
              </a:extLst>
            </p:cNvPr>
            <p:cNvSpPr/>
            <p:nvPr/>
          </p:nvSpPr>
          <p:spPr>
            <a:xfrm>
              <a:off x="5991225" y="3371850"/>
              <a:ext cx="209550" cy="114300"/>
            </a:xfrm>
            <a:custGeom>
              <a:avLst/>
              <a:gdLst>
                <a:gd name="connsiteX0" fmla="*/ 209550 w 209550"/>
                <a:gd name="connsiteY0" fmla="*/ 114300 h 114300"/>
                <a:gd name="connsiteX1" fmla="*/ 119063 w 209550"/>
                <a:gd name="connsiteY1" fmla="*/ 23813 h 114300"/>
                <a:gd name="connsiteX2" fmla="*/ 71438 w 209550"/>
                <a:gd name="connsiteY2" fmla="*/ 71438 h 114300"/>
                <a:gd name="connsiteX3" fmla="*/ 0 w 209550"/>
                <a:gd name="connsiteY3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114300">
                  <a:moveTo>
                    <a:pt x="209550" y="114300"/>
                  </a:moveTo>
                  <a:lnTo>
                    <a:pt x="119063" y="23813"/>
                  </a:lnTo>
                  <a:lnTo>
                    <a:pt x="71438" y="71438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42B3BC0B-C754-4FBF-82E3-6D474D4A1573}"/>
                </a:ext>
              </a:extLst>
            </p:cNvPr>
            <p:cNvSpPr/>
            <p:nvPr/>
          </p:nvSpPr>
          <p:spPr>
            <a:xfrm>
              <a:off x="6143625" y="3429000"/>
              <a:ext cx="57150" cy="57150"/>
            </a:xfrm>
            <a:custGeom>
              <a:avLst/>
              <a:gdLst>
                <a:gd name="connsiteX0" fmla="*/ 0 w 57150"/>
                <a:gd name="connsiteY0" fmla="*/ 57150 h 57150"/>
                <a:gd name="connsiteX1" fmla="*/ 57150 w 57150"/>
                <a:gd name="connsiteY1" fmla="*/ 57150 h 57150"/>
                <a:gd name="connsiteX2" fmla="*/ 57150 w 57150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0" y="57150"/>
                  </a:moveTo>
                  <a:lnTo>
                    <a:pt x="57150" y="57150"/>
                  </a:lnTo>
                  <a:lnTo>
                    <a:pt x="5715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325" name="Graphic 305">
            <a:extLst>
              <a:ext uri="{FF2B5EF4-FFF2-40B4-BE49-F238E27FC236}">
                <a16:creationId xmlns:a16="http://schemas.microsoft.com/office/drawing/2014/main" id="{64178769-4EE1-4989-83A0-2EAB6FBB9DF0}"/>
              </a:ext>
            </a:extLst>
          </p:cNvPr>
          <p:cNvGrpSpPr/>
          <p:nvPr/>
        </p:nvGrpSpPr>
        <p:grpSpPr>
          <a:xfrm>
            <a:off x="8255675" y="2245303"/>
            <a:ext cx="228600" cy="228600"/>
            <a:chOff x="5981700" y="3314700"/>
            <a:chExt cx="228600" cy="228600"/>
          </a:xfrm>
        </p:grpSpPr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BB09CEC8-1442-4B9F-8430-EECF079B0F5C}"/>
                </a:ext>
              </a:extLst>
            </p:cNvPr>
            <p:cNvSpPr/>
            <p:nvPr/>
          </p:nvSpPr>
          <p:spPr>
            <a:xfrm>
              <a:off x="6057900" y="3429000"/>
              <a:ext cx="76200" cy="38100"/>
            </a:xfrm>
            <a:custGeom>
              <a:avLst/>
              <a:gdLst>
                <a:gd name="connsiteX0" fmla="*/ 76200 w 76200"/>
                <a:gd name="connsiteY0" fmla="*/ 38100 h 38100"/>
                <a:gd name="connsiteX1" fmla="*/ 38100 w 76200"/>
                <a:gd name="connsiteY1" fmla="*/ 0 h 38100"/>
                <a:gd name="connsiteX2" fmla="*/ 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76200" y="38100"/>
                  </a:moveTo>
                  <a:lnTo>
                    <a:pt x="38100" y="0"/>
                  </a:lnTo>
                  <a:lnTo>
                    <a:pt x="0" y="381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B3CE9CDC-1F6B-41FD-8933-E795E041D9BE}"/>
                </a:ext>
              </a:extLst>
            </p:cNvPr>
            <p:cNvSpPr/>
            <p:nvPr/>
          </p:nvSpPr>
          <p:spPr>
            <a:xfrm>
              <a:off x="6096000" y="3429000"/>
              <a:ext cx="9525" cy="85725"/>
            </a:xfrm>
            <a:custGeom>
              <a:avLst/>
              <a:gdLst>
                <a:gd name="connsiteX0" fmla="*/ 0 w 0"/>
                <a:gd name="connsiteY0" fmla="*/ 0 h 85725"/>
                <a:gd name="connsiteX1" fmla="*/ 0 w 0"/>
                <a:gd name="connsiteY1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85725">
                  <a:moveTo>
                    <a:pt x="0" y="0"/>
                  </a:moveTo>
                  <a:lnTo>
                    <a:pt x="0" y="8572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F48C976D-4000-4074-8B1D-6BCF361512E8}"/>
                </a:ext>
              </a:extLst>
            </p:cNvPr>
            <p:cNvSpPr/>
            <p:nvPr/>
          </p:nvSpPr>
          <p:spPr>
            <a:xfrm>
              <a:off x="5991156" y="3343280"/>
              <a:ext cx="209550" cy="142875"/>
            </a:xfrm>
            <a:custGeom>
              <a:avLst/>
              <a:gdLst>
                <a:gd name="connsiteX0" fmla="*/ 184759 w 209550"/>
                <a:gd name="connsiteY0" fmla="*/ 146585 h 142875"/>
                <a:gd name="connsiteX1" fmla="*/ 203778 w 209550"/>
                <a:gd name="connsiteY1" fmla="*/ 81974 h 142875"/>
                <a:gd name="connsiteX2" fmla="*/ 161994 w 209550"/>
                <a:gd name="connsiteY2" fmla="*/ 57145 h 142875"/>
                <a:gd name="connsiteX3" fmla="*/ 149993 w 209550"/>
                <a:gd name="connsiteY3" fmla="*/ 57145 h 142875"/>
                <a:gd name="connsiteX4" fmla="*/ 57145 w 209550"/>
                <a:gd name="connsiteY4" fmla="*/ 2444 h 142875"/>
                <a:gd name="connsiteX5" fmla="*/ 2444 w 209550"/>
                <a:gd name="connsiteY5" fmla="*/ 95292 h 142875"/>
                <a:gd name="connsiteX6" fmla="*/ 19119 w 209550"/>
                <a:gd name="connsiteY6" fmla="*/ 12667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142875">
                  <a:moveTo>
                    <a:pt x="184759" y="146585"/>
                  </a:moveTo>
                  <a:cubicBezTo>
                    <a:pt x="207853" y="133995"/>
                    <a:pt x="216368" y="105068"/>
                    <a:pt x="203778" y="81974"/>
                  </a:cubicBezTo>
                  <a:cubicBezTo>
                    <a:pt x="195439" y="66679"/>
                    <a:pt x="179415" y="57157"/>
                    <a:pt x="161994" y="57145"/>
                  </a:cubicBezTo>
                  <a:lnTo>
                    <a:pt x="149993" y="57145"/>
                  </a:lnTo>
                  <a:cubicBezTo>
                    <a:pt x="139459" y="16401"/>
                    <a:pt x="97889" y="-8090"/>
                    <a:pt x="57145" y="2444"/>
                  </a:cubicBezTo>
                  <a:cubicBezTo>
                    <a:pt x="16401" y="12978"/>
                    <a:pt x="-8090" y="54547"/>
                    <a:pt x="2444" y="95292"/>
                  </a:cubicBezTo>
                  <a:cubicBezTo>
                    <a:pt x="5451" y="106922"/>
                    <a:pt x="11165" y="117676"/>
                    <a:pt x="19119" y="126678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BCCAD27E-9A87-4E11-A11A-AFF3E447615A}"/>
                </a:ext>
              </a:extLst>
            </p:cNvPr>
            <p:cNvSpPr/>
            <p:nvPr/>
          </p:nvSpPr>
          <p:spPr>
            <a:xfrm>
              <a:off x="6057900" y="3429000"/>
              <a:ext cx="76200" cy="38100"/>
            </a:xfrm>
            <a:custGeom>
              <a:avLst/>
              <a:gdLst>
                <a:gd name="connsiteX0" fmla="*/ 76200 w 76200"/>
                <a:gd name="connsiteY0" fmla="*/ 38100 h 38100"/>
                <a:gd name="connsiteX1" fmla="*/ 38100 w 76200"/>
                <a:gd name="connsiteY1" fmla="*/ 0 h 38100"/>
                <a:gd name="connsiteX2" fmla="*/ 0 w 76200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76200" y="38100"/>
                  </a:moveTo>
                  <a:lnTo>
                    <a:pt x="38100" y="0"/>
                  </a:lnTo>
                  <a:lnTo>
                    <a:pt x="0" y="381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330" name="Graphic 307">
            <a:extLst>
              <a:ext uri="{FF2B5EF4-FFF2-40B4-BE49-F238E27FC236}">
                <a16:creationId xmlns:a16="http://schemas.microsoft.com/office/drawing/2014/main" id="{096106D4-ED40-4BAA-B750-1D0009821882}"/>
              </a:ext>
            </a:extLst>
          </p:cNvPr>
          <p:cNvSpPr/>
          <p:nvPr/>
        </p:nvSpPr>
        <p:spPr>
          <a:xfrm>
            <a:off x="8270454" y="1022639"/>
            <a:ext cx="190500" cy="171450"/>
          </a:xfrm>
          <a:custGeom>
            <a:avLst/>
            <a:gdLst>
              <a:gd name="connsiteX0" fmla="*/ 83233 w 190500"/>
              <a:gd name="connsiteY0" fmla="*/ 9173 h 171450"/>
              <a:gd name="connsiteX1" fmla="*/ 2556 w 190500"/>
              <a:gd name="connsiteY1" fmla="*/ 143856 h 171450"/>
              <a:gd name="connsiteX2" fmla="*/ 9527 w 190500"/>
              <a:gd name="connsiteY2" fmla="*/ 169880 h 171450"/>
              <a:gd name="connsiteX3" fmla="*/ 18844 w 190500"/>
              <a:gd name="connsiteY3" fmla="*/ 172431 h 171450"/>
              <a:gd name="connsiteX4" fmla="*/ 180197 w 190500"/>
              <a:gd name="connsiteY4" fmla="*/ 172431 h 171450"/>
              <a:gd name="connsiteX5" fmla="*/ 199037 w 190500"/>
              <a:gd name="connsiteY5" fmla="*/ 153173 h 171450"/>
              <a:gd name="connsiteX6" fmla="*/ 196485 w 190500"/>
              <a:gd name="connsiteY6" fmla="*/ 143856 h 171450"/>
              <a:gd name="connsiteX7" fmla="*/ 115808 w 190500"/>
              <a:gd name="connsiteY7" fmla="*/ 9173 h 171450"/>
              <a:gd name="connsiteX8" fmla="*/ 89641 w 190500"/>
              <a:gd name="connsiteY8" fmla="*/ 2765 h 171450"/>
              <a:gd name="connsiteX9" fmla="*/ 83233 w 190500"/>
              <a:gd name="connsiteY9" fmla="*/ 9173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500" h="171450">
                <a:moveTo>
                  <a:pt x="83233" y="9173"/>
                </a:moveTo>
                <a:lnTo>
                  <a:pt x="2556" y="143856"/>
                </a:lnTo>
                <a:cubicBezTo>
                  <a:pt x="-2705" y="152968"/>
                  <a:pt x="416" y="164619"/>
                  <a:pt x="9527" y="169880"/>
                </a:cubicBezTo>
                <a:cubicBezTo>
                  <a:pt x="12362" y="171517"/>
                  <a:pt x="15571" y="172395"/>
                  <a:pt x="18844" y="172431"/>
                </a:cubicBezTo>
                <a:lnTo>
                  <a:pt x="180197" y="172431"/>
                </a:lnTo>
                <a:cubicBezTo>
                  <a:pt x="190718" y="172316"/>
                  <a:pt x="199152" y="163694"/>
                  <a:pt x="199037" y="153173"/>
                </a:cubicBezTo>
                <a:cubicBezTo>
                  <a:pt x="199001" y="149900"/>
                  <a:pt x="198122" y="146691"/>
                  <a:pt x="196485" y="143856"/>
                </a:cubicBezTo>
                <a:lnTo>
                  <a:pt x="115808" y="9173"/>
                </a:lnTo>
                <a:cubicBezTo>
                  <a:pt x="110352" y="177"/>
                  <a:pt x="98636" y="-2691"/>
                  <a:pt x="89641" y="2765"/>
                </a:cubicBezTo>
                <a:cubicBezTo>
                  <a:pt x="87020" y="4354"/>
                  <a:pt x="84822" y="6553"/>
                  <a:pt x="83233" y="9173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331" name="Graphic 309">
            <a:extLst>
              <a:ext uri="{FF2B5EF4-FFF2-40B4-BE49-F238E27FC236}">
                <a16:creationId xmlns:a16="http://schemas.microsoft.com/office/drawing/2014/main" id="{75DABF7E-7739-4499-B578-8C6DA9AAC221}"/>
              </a:ext>
            </a:extLst>
          </p:cNvPr>
          <p:cNvGrpSpPr/>
          <p:nvPr/>
        </p:nvGrpSpPr>
        <p:grpSpPr>
          <a:xfrm>
            <a:off x="8255675" y="2904260"/>
            <a:ext cx="228600" cy="228600"/>
            <a:chOff x="5981700" y="3314700"/>
            <a:chExt cx="228600" cy="228600"/>
          </a:xfrm>
        </p:grpSpPr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7B6A0645-93F5-43C6-9757-AF3ADDE2AFC3}"/>
                </a:ext>
              </a:extLst>
            </p:cNvPr>
            <p:cNvSpPr/>
            <p:nvPr/>
          </p:nvSpPr>
          <p:spPr>
            <a:xfrm>
              <a:off x="5991225" y="3343275"/>
              <a:ext cx="142875" cy="123825"/>
            </a:xfrm>
            <a:custGeom>
              <a:avLst/>
              <a:gdLst>
                <a:gd name="connsiteX0" fmla="*/ 0 w 142875"/>
                <a:gd name="connsiteY0" fmla="*/ 0 h 123825"/>
                <a:gd name="connsiteX1" fmla="*/ 142875 w 142875"/>
                <a:gd name="connsiteY1" fmla="*/ 0 h 123825"/>
                <a:gd name="connsiteX2" fmla="*/ 142875 w 142875"/>
                <a:gd name="connsiteY2" fmla="*/ 123825 h 123825"/>
                <a:gd name="connsiteX3" fmla="*/ 0 w 142875"/>
                <a:gd name="connsiteY3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23825">
                  <a:moveTo>
                    <a:pt x="0" y="0"/>
                  </a:moveTo>
                  <a:lnTo>
                    <a:pt x="142875" y="0"/>
                  </a:lnTo>
                  <a:lnTo>
                    <a:pt x="142875" y="123825"/>
                  </a:lnTo>
                  <a:lnTo>
                    <a:pt x="0" y="12382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F48C0B34-9340-4FA1-B867-2B3D59DF702C}"/>
                </a:ext>
              </a:extLst>
            </p:cNvPr>
            <p:cNvSpPr/>
            <p:nvPr/>
          </p:nvSpPr>
          <p:spPr>
            <a:xfrm>
              <a:off x="6134100" y="3390900"/>
              <a:ext cx="66675" cy="76200"/>
            </a:xfrm>
            <a:custGeom>
              <a:avLst/>
              <a:gdLst>
                <a:gd name="connsiteX0" fmla="*/ 0 w 66675"/>
                <a:gd name="connsiteY0" fmla="*/ 0 h 76200"/>
                <a:gd name="connsiteX1" fmla="*/ 38100 w 66675"/>
                <a:gd name="connsiteY1" fmla="*/ 0 h 76200"/>
                <a:gd name="connsiteX2" fmla="*/ 66675 w 66675"/>
                <a:gd name="connsiteY2" fmla="*/ 28575 h 76200"/>
                <a:gd name="connsiteX3" fmla="*/ 66675 w 66675"/>
                <a:gd name="connsiteY3" fmla="*/ 76200 h 76200"/>
                <a:gd name="connsiteX4" fmla="*/ 0 w 66675"/>
                <a:gd name="connsiteY4" fmla="*/ 76200 h 76200"/>
                <a:gd name="connsiteX5" fmla="*/ 0 w 66675"/>
                <a:gd name="connsiteY5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76200">
                  <a:moveTo>
                    <a:pt x="0" y="0"/>
                  </a:moveTo>
                  <a:lnTo>
                    <a:pt x="38100" y="0"/>
                  </a:lnTo>
                  <a:lnTo>
                    <a:pt x="66675" y="28575"/>
                  </a:lnTo>
                  <a:lnTo>
                    <a:pt x="66675" y="76200"/>
                  </a:lnTo>
                  <a:lnTo>
                    <a:pt x="0" y="762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8AD68D53-8A47-4603-B6EF-0C63D0321AAE}"/>
                </a:ext>
              </a:extLst>
            </p:cNvPr>
            <p:cNvSpPr/>
            <p:nvPr/>
          </p:nvSpPr>
          <p:spPr>
            <a:xfrm>
              <a:off x="6010275" y="3467100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7BE42C0A-B371-409E-A058-D6D106D53E1D}"/>
                </a:ext>
              </a:extLst>
            </p:cNvPr>
            <p:cNvSpPr/>
            <p:nvPr/>
          </p:nvSpPr>
          <p:spPr>
            <a:xfrm>
              <a:off x="6134100" y="3467100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336" name="Graphic 311">
            <a:extLst>
              <a:ext uri="{FF2B5EF4-FFF2-40B4-BE49-F238E27FC236}">
                <a16:creationId xmlns:a16="http://schemas.microsoft.com/office/drawing/2014/main" id="{1E493C91-0B87-4489-9311-471788DA996E}"/>
              </a:ext>
            </a:extLst>
          </p:cNvPr>
          <p:cNvGrpSpPr/>
          <p:nvPr/>
        </p:nvGrpSpPr>
        <p:grpSpPr>
          <a:xfrm>
            <a:off x="8255675" y="3563217"/>
            <a:ext cx="228600" cy="228600"/>
            <a:chOff x="5981700" y="3314700"/>
            <a:chExt cx="228600" cy="228600"/>
          </a:xfrm>
        </p:grpSpPr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38D5FAD9-A183-4FB7-BE8F-B499C12CA568}"/>
                </a:ext>
              </a:extLst>
            </p:cNvPr>
            <p:cNvSpPr/>
            <p:nvPr/>
          </p:nvSpPr>
          <p:spPr>
            <a:xfrm>
              <a:off x="6000750" y="3381375"/>
              <a:ext cx="190500" cy="142875"/>
            </a:xfrm>
            <a:custGeom>
              <a:avLst/>
              <a:gdLst>
                <a:gd name="connsiteX0" fmla="*/ 171450 w 190500"/>
                <a:gd name="connsiteY0" fmla="*/ 0 h 142875"/>
                <a:gd name="connsiteX1" fmla="*/ 190500 w 190500"/>
                <a:gd name="connsiteY1" fmla="*/ 19050 h 142875"/>
                <a:gd name="connsiteX2" fmla="*/ 190500 w 190500"/>
                <a:gd name="connsiteY2" fmla="*/ 123825 h 142875"/>
                <a:gd name="connsiteX3" fmla="*/ 171450 w 190500"/>
                <a:gd name="connsiteY3" fmla="*/ 142875 h 142875"/>
                <a:gd name="connsiteX4" fmla="*/ 19050 w 190500"/>
                <a:gd name="connsiteY4" fmla="*/ 142875 h 142875"/>
                <a:gd name="connsiteX5" fmla="*/ 0 w 190500"/>
                <a:gd name="connsiteY5" fmla="*/ 123825 h 142875"/>
                <a:gd name="connsiteX6" fmla="*/ 0 w 190500"/>
                <a:gd name="connsiteY6" fmla="*/ 19050 h 142875"/>
                <a:gd name="connsiteX7" fmla="*/ 19050 w 190500"/>
                <a:gd name="connsiteY7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42875">
                  <a:moveTo>
                    <a:pt x="171450" y="0"/>
                  </a:moveTo>
                  <a:cubicBezTo>
                    <a:pt x="181971" y="0"/>
                    <a:pt x="190500" y="8529"/>
                    <a:pt x="190500" y="19050"/>
                  </a:cubicBezTo>
                  <a:lnTo>
                    <a:pt x="190500" y="123825"/>
                  </a:lnTo>
                  <a:cubicBezTo>
                    <a:pt x="190500" y="134346"/>
                    <a:pt x="181971" y="142875"/>
                    <a:pt x="171450" y="142875"/>
                  </a:cubicBezTo>
                  <a:lnTo>
                    <a:pt x="19050" y="142875"/>
                  </a:lnTo>
                  <a:cubicBezTo>
                    <a:pt x="8529" y="142875"/>
                    <a:pt x="0" y="134346"/>
                    <a:pt x="0" y="1238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D4F6D3CE-1C0D-4E84-8AC4-E8BC7B58AC5F}"/>
                </a:ext>
              </a:extLst>
            </p:cNvPr>
            <p:cNvSpPr/>
            <p:nvPr/>
          </p:nvSpPr>
          <p:spPr>
            <a:xfrm>
              <a:off x="6048375" y="3333750"/>
              <a:ext cx="95250" cy="47625"/>
            </a:xfrm>
            <a:custGeom>
              <a:avLst/>
              <a:gdLst>
                <a:gd name="connsiteX0" fmla="*/ 95250 w 95250"/>
                <a:gd name="connsiteY0" fmla="*/ 0 h 47625"/>
                <a:gd name="connsiteX1" fmla="*/ 47625 w 95250"/>
                <a:gd name="connsiteY1" fmla="*/ 47625 h 47625"/>
                <a:gd name="connsiteX2" fmla="*/ 0 w 95250"/>
                <a:gd name="connsiteY2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95250" y="0"/>
                  </a:moveTo>
                  <a:lnTo>
                    <a:pt x="47625" y="47625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339" name="Graphic 313">
            <a:extLst>
              <a:ext uri="{FF2B5EF4-FFF2-40B4-BE49-F238E27FC236}">
                <a16:creationId xmlns:a16="http://schemas.microsoft.com/office/drawing/2014/main" id="{D46B4472-18B5-4DE1-B3C5-B5510672C241}"/>
              </a:ext>
            </a:extLst>
          </p:cNvPr>
          <p:cNvSpPr/>
          <p:nvPr/>
        </p:nvSpPr>
        <p:spPr>
          <a:xfrm>
            <a:off x="8265200" y="430357"/>
            <a:ext cx="209550" cy="161925"/>
          </a:xfrm>
          <a:custGeom>
            <a:avLst/>
            <a:gdLst>
              <a:gd name="connsiteX0" fmla="*/ 209550 w 209550"/>
              <a:gd name="connsiteY0" fmla="*/ 96 h 161925"/>
              <a:gd name="connsiteX1" fmla="*/ 179642 w 209550"/>
              <a:gd name="connsiteY1" fmla="*/ 14670 h 161925"/>
              <a:gd name="connsiteX2" fmla="*/ 119440 w 209550"/>
              <a:gd name="connsiteY2" fmla="*/ 10474 h 161925"/>
              <a:gd name="connsiteX3" fmla="*/ 104775 w 209550"/>
              <a:gd name="connsiteY3" fmla="*/ 43245 h 161925"/>
              <a:gd name="connsiteX4" fmla="*/ 104775 w 209550"/>
              <a:gd name="connsiteY4" fmla="*/ 52770 h 161925"/>
              <a:gd name="connsiteX5" fmla="*/ 19050 w 209550"/>
              <a:gd name="connsiteY5" fmla="*/ 9621 h 161925"/>
              <a:gd name="connsiteX6" fmla="*/ 66675 w 209550"/>
              <a:gd name="connsiteY6" fmla="*/ 133446 h 161925"/>
              <a:gd name="connsiteX7" fmla="*/ 0 w 209550"/>
              <a:gd name="connsiteY7" fmla="*/ 152496 h 161925"/>
              <a:gd name="connsiteX8" fmla="*/ 190500 w 209550"/>
              <a:gd name="connsiteY8" fmla="*/ 42959 h 161925"/>
              <a:gd name="connsiteX9" fmla="*/ 189738 w 209550"/>
              <a:gd name="connsiteY9" fmla="*/ 35053 h 161925"/>
              <a:gd name="connsiteX10" fmla="*/ 209550 w 209550"/>
              <a:gd name="connsiteY10" fmla="*/ 96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550" h="161925">
                <a:moveTo>
                  <a:pt x="209550" y="96"/>
                </a:moveTo>
                <a:cubicBezTo>
                  <a:pt x="200429" y="6530"/>
                  <a:pt x="190330" y="11451"/>
                  <a:pt x="179642" y="14670"/>
                </a:cubicBezTo>
                <a:cubicBezTo>
                  <a:pt x="164176" y="-3113"/>
                  <a:pt x="137223" y="-4991"/>
                  <a:pt x="119440" y="10474"/>
                </a:cubicBezTo>
                <a:cubicBezTo>
                  <a:pt x="109971" y="18710"/>
                  <a:pt x="104607" y="30696"/>
                  <a:pt x="104775" y="43245"/>
                </a:cubicBezTo>
                <a:lnTo>
                  <a:pt x="104775" y="52770"/>
                </a:lnTo>
                <a:cubicBezTo>
                  <a:pt x="70777" y="53651"/>
                  <a:pt x="38596" y="37453"/>
                  <a:pt x="19050" y="9621"/>
                </a:cubicBezTo>
                <a:cubicBezTo>
                  <a:pt x="19050" y="9621"/>
                  <a:pt x="-19050" y="95346"/>
                  <a:pt x="66675" y="133446"/>
                </a:cubicBezTo>
                <a:cubicBezTo>
                  <a:pt x="47059" y="146762"/>
                  <a:pt x="23690" y="153439"/>
                  <a:pt x="0" y="152496"/>
                </a:cubicBezTo>
                <a:cubicBezTo>
                  <a:pt x="85725" y="200121"/>
                  <a:pt x="190500" y="152496"/>
                  <a:pt x="190500" y="42959"/>
                </a:cubicBezTo>
                <a:cubicBezTo>
                  <a:pt x="190491" y="40306"/>
                  <a:pt x="190236" y="37659"/>
                  <a:pt x="189738" y="35053"/>
                </a:cubicBezTo>
                <a:cubicBezTo>
                  <a:pt x="199459" y="25466"/>
                  <a:pt x="206319" y="13362"/>
                  <a:pt x="209550" y="96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340" name="Graphic 315">
            <a:extLst>
              <a:ext uri="{FF2B5EF4-FFF2-40B4-BE49-F238E27FC236}">
                <a16:creationId xmlns:a16="http://schemas.microsoft.com/office/drawing/2014/main" id="{76B631CA-18F3-4F59-B132-DFEBCF5563C0}"/>
              </a:ext>
            </a:extLst>
          </p:cNvPr>
          <p:cNvGrpSpPr/>
          <p:nvPr/>
        </p:nvGrpSpPr>
        <p:grpSpPr>
          <a:xfrm>
            <a:off x="8255675" y="4222174"/>
            <a:ext cx="228600" cy="228600"/>
            <a:chOff x="5981700" y="3314700"/>
            <a:chExt cx="228600" cy="22860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20A763F8-270E-495C-A9AE-AD320ADD6222}"/>
                </a:ext>
              </a:extLst>
            </p:cNvPr>
            <p:cNvSpPr/>
            <p:nvPr/>
          </p:nvSpPr>
          <p:spPr>
            <a:xfrm>
              <a:off x="6019800" y="3352800"/>
              <a:ext cx="152400" cy="28575"/>
            </a:xfrm>
            <a:custGeom>
              <a:avLst/>
              <a:gdLst>
                <a:gd name="connsiteX0" fmla="*/ 0 w 152400"/>
                <a:gd name="connsiteY0" fmla="*/ 28575 h 28575"/>
                <a:gd name="connsiteX1" fmla="*/ 0 w 152400"/>
                <a:gd name="connsiteY1" fmla="*/ 0 h 28575"/>
                <a:gd name="connsiteX2" fmla="*/ 152400 w 152400"/>
                <a:gd name="connsiteY2" fmla="*/ 0 h 28575"/>
                <a:gd name="connsiteX3" fmla="*/ 152400 w 15240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8575">
                  <a:moveTo>
                    <a:pt x="0" y="28575"/>
                  </a:moveTo>
                  <a:lnTo>
                    <a:pt x="0" y="0"/>
                  </a:lnTo>
                  <a:lnTo>
                    <a:pt x="152400" y="0"/>
                  </a:lnTo>
                  <a:lnTo>
                    <a:pt x="152400" y="2857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819D1218-84A5-42EA-9494-7CC42F66B393}"/>
                </a:ext>
              </a:extLst>
            </p:cNvPr>
            <p:cNvSpPr/>
            <p:nvPr/>
          </p:nvSpPr>
          <p:spPr>
            <a:xfrm>
              <a:off x="6067425" y="3505200"/>
              <a:ext cx="57150" cy="9525"/>
            </a:xfrm>
            <a:custGeom>
              <a:avLst/>
              <a:gdLst>
                <a:gd name="connsiteX0" fmla="*/ 0 w 57150"/>
                <a:gd name="connsiteY0" fmla="*/ 0 h 0"/>
                <a:gd name="connsiteX1" fmla="*/ 57150 w 571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7D555B4C-0612-45C9-B44D-A46EFEE445C7}"/>
                </a:ext>
              </a:extLst>
            </p:cNvPr>
            <p:cNvSpPr/>
            <p:nvPr/>
          </p:nvSpPr>
          <p:spPr>
            <a:xfrm>
              <a:off x="6096000" y="3352800"/>
              <a:ext cx="9525" cy="152400"/>
            </a:xfrm>
            <a:custGeom>
              <a:avLst/>
              <a:gdLst>
                <a:gd name="connsiteX0" fmla="*/ 0 w 0"/>
                <a:gd name="connsiteY0" fmla="*/ 0 h 152400"/>
                <a:gd name="connsiteX1" fmla="*/ 0 w 0"/>
                <a:gd name="connsiteY1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344" name="Graphic 317">
            <a:extLst>
              <a:ext uri="{FF2B5EF4-FFF2-40B4-BE49-F238E27FC236}">
                <a16:creationId xmlns:a16="http://schemas.microsoft.com/office/drawing/2014/main" id="{9DF10F11-98B0-4077-9EA8-6DC57047E5A4}"/>
              </a:ext>
            </a:extLst>
          </p:cNvPr>
          <p:cNvSpPr/>
          <p:nvPr/>
        </p:nvSpPr>
        <p:spPr>
          <a:xfrm>
            <a:off x="8265200" y="1624446"/>
            <a:ext cx="209550" cy="190500"/>
          </a:xfrm>
          <a:custGeom>
            <a:avLst/>
            <a:gdLst>
              <a:gd name="connsiteX0" fmla="*/ 209550 w 209550"/>
              <a:gd name="connsiteY0" fmla="*/ 95257 h 190500"/>
              <a:gd name="connsiteX1" fmla="*/ 94774 w 209550"/>
              <a:gd name="connsiteY1" fmla="*/ 484 h 190500"/>
              <a:gd name="connsiteX2" fmla="*/ 0 w 209550"/>
              <a:gd name="connsiteY2" fmla="*/ 95257 h 190500"/>
              <a:gd name="connsiteX3" fmla="*/ 161925 w 209550"/>
              <a:gd name="connsiteY3" fmla="*/ 161932 h 190500"/>
              <a:gd name="connsiteX4" fmla="*/ 133350 w 209550"/>
              <a:gd name="connsiteY4" fmla="*/ 190507 h 190500"/>
              <a:gd name="connsiteX5" fmla="*/ 104775 w 209550"/>
              <a:gd name="connsiteY5" fmla="*/ 161932 h 190500"/>
              <a:gd name="connsiteX6" fmla="*/ 104775 w 209550"/>
              <a:gd name="connsiteY6" fmla="*/ 95257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550" h="190500">
                <a:moveTo>
                  <a:pt x="209550" y="95257"/>
                </a:moveTo>
                <a:cubicBezTo>
                  <a:pt x="204026" y="37392"/>
                  <a:pt x="152639" y="-5040"/>
                  <a:pt x="94774" y="484"/>
                </a:cubicBezTo>
                <a:cubicBezTo>
                  <a:pt x="44551" y="5278"/>
                  <a:pt x="4794" y="45035"/>
                  <a:pt x="0" y="95257"/>
                </a:cubicBezTo>
                <a:close/>
                <a:moveTo>
                  <a:pt x="161925" y="161932"/>
                </a:moveTo>
                <a:cubicBezTo>
                  <a:pt x="161925" y="177714"/>
                  <a:pt x="149132" y="190507"/>
                  <a:pt x="133350" y="190507"/>
                </a:cubicBezTo>
                <a:cubicBezTo>
                  <a:pt x="117568" y="190507"/>
                  <a:pt x="104775" y="177714"/>
                  <a:pt x="104775" y="161932"/>
                </a:cubicBezTo>
                <a:lnTo>
                  <a:pt x="104775" y="95257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345" name="Graphic 319">
            <a:extLst>
              <a:ext uri="{FF2B5EF4-FFF2-40B4-BE49-F238E27FC236}">
                <a16:creationId xmlns:a16="http://schemas.microsoft.com/office/drawing/2014/main" id="{230A70F1-5682-4BE8-AB61-7943D86EBBE9}"/>
              </a:ext>
            </a:extLst>
          </p:cNvPr>
          <p:cNvGrpSpPr/>
          <p:nvPr/>
        </p:nvGrpSpPr>
        <p:grpSpPr>
          <a:xfrm>
            <a:off x="8255675" y="4881131"/>
            <a:ext cx="228600" cy="228600"/>
            <a:chOff x="5981700" y="3314700"/>
            <a:chExt cx="228600" cy="228600"/>
          </a:xfrm>
        </p:grpSpPr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4FB43A55-5697-4858-8A17-583E01507CDB}"/>
                </a:ext>
              </a:extLst>
            </p:cNvPr>
            <p:cNvSpPr/>
            <p:nvPr/>
          </p:nvSpPr>
          <p:spPr>
            <a:xfrm>
              <a:off x="6038850" y="3343275"/>
              <a:ext cx="114300" cy="123825"/>
            </a:xfrm>
            <a:custGeom>
              <a:avLst/>
              <a:gdLst>
                <a:gd name="connsiteX0" fmla="*/ 0 w 114300"/>
                <a:gd name="connsiteY0" fmla="*/ 0 h 123825"/>
                <a:gd name="connsiteX1" fmla="*/ 0 w 114300"/>
                <a:gd name="connsiteY1" fmla="*/ 66675 h 123825"/>
                <a:gd name="connsiteX2" fmla="*/ 57150 w 114300"/>
                <a:gd name="connsiteY2" fmla="*/ 123825 h 123825"/>
                <a:gd name="connsiteX3" fmla="*/ 114300 w 114300"/>
                <a:gd name="connsiteY3" fmla="*/ 66675 h 123825"/>
                <a:gd name="connsiteX4" fmla="*/ 114300 w 114300"/>
                <a:gd name="connsiteY4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23825">
                  <a:moveTo>
                    <a:pt x="0" y="0"/>
                  </a:moveTo>
                  <a:lnTo>
                    <a:pt x="0" y="66675"/>
                  </a:lnTo>
                  <a:cubicBezTo>
                    <a:pt x="0" y="98238"/>
                    <a:pt x="25587" y="123825"/>
                    <a:pt x="57150" y="123825"/>
                  </a:cubicBezTo>
                  <a:cubicBezTo>
                    <a:pt x="88713" y="123825"/>
                    <a:pt x="114300" y="98238"/>
                    <a:pt x="114300" y="66675"/>
                  </a:cubicBezTo>
                  <a:lnTo>
                    <a:pt x="11430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D5D00D85-61D9-4C68-8784-4A17AD01CC65}"/>
                </a:ext>
              </a:extLst>
            </p:cNvPr>
            <p:cNvSpPr/>
            <p:nvPr/>
          </p:nvSpPr>
          <p:spPr>
            <a:xfrm>
              <a:off x="6019800" y="3514725"/>
              <a:ext cx="152400" cy="9525"/>
            </a:xfrm>
            <a:custGeom>
              <a:avLst/>
              <a:gdLst>
                <a:gd name="connsiteX0" fmla="*/ 0 w 152400"/>
                <a:gd name="connsiteY0" fmla="*/ 0 h 0"/>
                <a:gd name="connsiteX1" fmla="*/ 152400 w 1524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348" name="Graphic 321">
            <a:extLst>
              <a:ext uri="{FF2B5EF4-FFF2-40B4-BE49-F238E27FC236}">
                <a16:creationId xmlns:a16="http://schemas.microsoft.com/office/drawing/2014/main" id="{AB0CEF47-DD14-4419-BEC0-CCF42640DDBE}"/>
              </a:ext>
            </a:extLst>
          </p:cNvPr>
          <p:cNvGrpSpPr/>
          <p:nvPr/>
        </p:nvGrpSpPr>
        <p:grpSpPr>
          <a:xfrm>
            <a:off x="8255675" y="5540088"/>
            <a:ext cx="228600" cy="228600"/>
            <a:chOff x="5981700" y="3314700"/>
            <a:chExt cx="228600" cy="228600"/>
          </a:xfrm>
        </p:grpSpPr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B055BD32-B291-46F2-9675-10E18B7E9ADA}"/>
                </a:ext>
              </a:extLst>
            </p:cNvPr>
            <p:cNvSpPr/>
            <p:nvPr/>
          </p:nvSpPr>
          <p:spPr>
            <a:xfrm>
              <a:off x="6010275" y="3419475"/>
              <a:ext cx="171450" cy="104775"/>
            </a:xfrm>
            <a:custGeom>
              <a:avLst/>
              <a:gdLst>
                <a:gd name="connsiteX0" fmla="*/ 152400 w 171450"/>
                <a:gd name="connsiteY0" fmla="*/ 0 h 104775"/>
                <a:gd name="connsiteX1" fmla="*/ 171450 w 171450"/>
                <a:gd name="connsiteY1" fmla="*/ 19050 h 104775"/>
                <a:gd name="connsiteX2" fmla="*/ 171450 w 171450"/>
                <a:gd name="connsiteY2" fmla="*/ 85725 h 104775"/>
                <a:gd name="connsiteX3" fmla="*/ 152400 w 171450"/>
                <a:gd name="connsiteY3" fmla="*/ 104775 h 104775"/>
                <a:gd name="connsiteX4" fmla="*/ 19050 w 171450"/>
                <a:gd name="connsiteY4" fmla="*/ 104775 h 104775"/>
                <a:gd name="connsiteX5" fmla="*/ 0 w 171450"/>
                <a:gd name="connsiteY5" fmla="*/ 85725 h 104775"/>
                <a:gd name="connsiteX6" fmla="*/ 0 w 171450"/>
                <a:gd name="connsiteY6" fmla="*/ 19050 h 104775"/>
                <a:gd name="connsiteX7" fmla="*/ 19050 w 171450"/>
                <a:gd name="connsiteY7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04775">
                  <a:moveTo>
                    <a:pt x="152400" y="0"/>
                  </a:moveTo>
                  <a:cubicBezTo>
                    <a:pt x="162921" y="0"/>
                    <a:pt x="171450" y="8529"/>
                    <a:pt x="171450" y="19050"/>
                  </a:cubicBezTo>
                  <a:lnTo>
                    <a:pt x="171450" y="85725"/>
                  </a:lnTo>
                  <a:cubicBezTo>
                    <a:pt x="171450" y="96246"/>
                    <a:pt x="162921" y="104775"/>
                    <a:pt x="152400" y="104775"/>
                  </a:cubicBezTo>
                  <a:lnTo>
                    <a:pt x="19050" y="104775"/>
                  </a:lnTo>
                  <a:cubicBezTo>
                    <a:pt x="8529" y="104775"/>
                    <a:pt x="0" y="96246"/>
                    <a:pt x="0" y="8572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ACFF22C0-B7D7-4456-970B-3D91D38AFF85}"/>
                </a:ext>
              </a:extLst>
            </p:cNvPr>
            <p:cNvSpPr/>
            <p:nvPr/>
          </p:nvSpPr>
          <p:spPr>
            <a:xfrm>
              <a:off x="6048375" y="3333702"/>
              <a:ext cx="85725" cy="85725"/>
            </a:xfrm>
            <a:custGeom>
              <a:avLst/>
              <a:gdLst>
                <a:gd name="connsiteX0" fmla="*/ 0 w 85725"/>
                <a:gd name="connsiteY0" fmla="*/ 85773 h 85725"/>
                <a:gd name="connsiteX1" fmla="*/ 0 w 85725"/>
                <a:gd name="connsiteY1" fmla="*/ 47673 h 85725"/>
                <a:gd name="connsiteX2" fmla="*/ 47577 w 85725"/>
                <a:gd name="connsiteY2" fmla="*/ 0 h 85725"/>
                <a:gd name="connsiteX3" fmla="*/ 94298 w 85725"/>
                <a:gd name="connsiteY3" fmla="*/ 3814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85773"/>
                  </a:moveTo>
                  <a:lnTo>
                    <a:pt x="0" y="47673"/>
                  </a:lnTo>
                  <a:cubicBezTo>
                    <a:pt x="-26" y="21370"/>
                    <a:pt x="21275" y="26"/>
                    <a:pt x="47577" y="0"/>
                  </a:cubicBezTo>
                  <a:cubicBezTo>
                    <a:pt x="70244" y="-23"/>
                    <a:pt x="89787" y="15934"/>
                    <a:pt x="94298" y="38148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351" name="Graphic 323">
            <a:extLst>
              <a:ext uri="{FF2B5EF4-FFF2-40B4-BE49-F238E27FC236}">
                <a16:creationId xmlns:a16="http://schemas.microsoft.com/office/drawing/2014/main" id="{85A483F3-2DC3-4F0A-A471-B3C536F22F2D}"/>
              </a:ext>
            </a:extLst>
          </p:cNvPr>
          <p:cNvGrpSpPr/>
          <p:nvPr/>
        </p:nvGrpSpPr>
        <p:grpSpPr>
          <a:xfrm>
            <a:off x="8255675" y="6199045"/>
            <a:ext cx="228600" cy="228600"/>
            <a:chOff x="5981700" y="3314700"/>
            <a:chExt cx="228600" cy="228600"/>
          </a:xfrm>
        </p:grpSpPr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D9122795-30AA-4C0D-A49C-7AA60C32D27A}"/>
                </a:ext>
              </a:extLst>
            </p:cNvPr>
            <p:cNvSpPr/>
            <p:nvPr/>
          </p:nvSpPr>
          <p:spPr>
            <a:xfrm>
              <a:off x="6010275" y="3457575"/>
              <a:ext cx="171450" cy="57150"/>
            </a:xfrm>
            <a:custGeom>
              <a:avLst/>
              <a:gdLst>
                <a:gd name="connsiteX0" fmla="*/ 171450 w 171450"/>
                <a:gd name="connsiteY0" fmla="*/ 0 h 57150"/>
                <a:gd name="connsiteX1" fmla="*/ 171450 w 171450"/>
                <a:gd name="connsiteY1" fmla="*/ 38100 h 57150"/>
                <a:gd name="connsiteX2" fmla="*/ 152400 w 171450"/>
                <a:gd name="connsiteY2" fmla="*/ 57150 h 57150"/>
                <a:gd name="connsiteX3" fmla="*/ 19050 w 171450"/>
                <a:gd name="connsiteY3" fmla="*/ 57150 h 57150"/>
                <a:gd name="connsiteX4" fmla="*/ 0 w 171450"/>
                <a:gd name="connsiteY4" fmla="*/ 38100 h 57150"/>
                <a:gd name="connsiteX5" fmla="*/ 0 w 171450"/>
                <a:gd name="connsiteY5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57150">
                  <a:moveTo>
                    <a:pt x="171450" y="0"/>
                  </a:moveTo>
                  <a:lnTo>
                    <a:pt x="171450" y="38100"/>
                  </a:lnTo>
                  <a:cubicBezTo>
                    <a:pt x="171450" y="48621"/>
                    <a:pt x="162921" y="57150"/>
                    <a:pt x="152400" y="57150"/>
                  </a:cubicBezTo>
                  <a:lnTo>
                    <a:pt x="19050" y="57150"/>
                  </a:lnTo>
                  <a:cubicBezTo>
                    <a:pt x="8529" y="57150"/>
                    <a:pt x="0" y="48621"/>
                    <a:pt x="0" y="38100"/>
                  </a:cubicBez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4AA79E06-DE1C-4174-922B-3ED7E89F3725}"/>
                </a:ext>
              </a:extLst>
            </p:cNvPr>
            <p:cNvSpPr/>
            <p:nvPr/>
          </p:nvSpPr>
          <p:spPr>
            <a:xfrm>
              <a:off x="6048375" y="3343275"/>
              <a:ext cx="95250" cy="47625"/>
            </a:xfrm>
            <a:custGeom>
              <a:avLst/>
              <a:gdLst>
                <a:gd name="connsiteX0" fmla="*/ 95250 w 95250"/>
                <a:gd name="connsiteY0" fmla="*/ 47625 h 47625"/>
                <a:gd name="connsiteX1" fmla="*/ 47625 w 95250"/>
                <a:gd name="connsiteY1" fmla="*/ 0 h 47625"/>
                <a:gd name="connsiteX2" fmla="*/ 0 w 95250"/>
                <a:gd name="connsiteY2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95250" y="47625"/>
                  </a:moveTo>
                  <a:lnTo>
                    <a:pt x="47625" y="0"/>
                  </a:lnTo>
                  <a:lnTo>
                    <a:pt x="0" y="476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CDA0BE00-D912-46A1-87C0-BE044A2B08D0}"/>
                </a:ext>
              </a:extLst>
            </p:cNvPr>
            <p:cNvSpPr/>
            <p:nvPr/>
          </p:nvSpPr>
          <p:spPr>
            <a:xfrm>
              <a:off x="6096000" y="3343275"/>
              <a:ext cx="9525" cy="114300"/>
            </a:xfrm>
            <a:custGeom>
              <a:avLst/>
              <a:gdLst>
                <a:gd name="connsiteX0" fmla="*/ 0 w 0"/>
                <a:gd name="connsiteY0" fmla="*/ 0 h 114300"/>
                <a:gd name="connsiteX1" fmla="*/ 0 w 0"/>
                <a:gd name="connsiteY1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4300">
                  <a:moveTo>
                    <a:pt x="0" y="0"/>
                  </a:moveTo>
                  <a:lnTo>
                    <a:pt x="0" y="1143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376" name="Graphic 356">
            <a:extLst>
              <a:ext uri="{FF2B5EF4-FFF2-40B4-BE49-F238E27FC236}">
                <a16:creationId xmlns:a16="http://schemas.microsoft.com/office/drawing/2014/main" id="{CD68FD71-0CD4-4630-AD21-5A23A37BCF77}"/>
              </a:ext>
            </a:extLst>
          </p:cNvPr>
          <p:cNvSpPr/>
          <p:nvPr/>
        </p:nvSpPr>
        <p:spPr>
          <a:xfrm>
            <a:off x="8937800" y="424295"/>
            <a:ext cx="85725" cy="133350"/>
          </a:xfrm>
          <a:custGeom>
            <a:avLst/>
            <a:gdLst>
              <a:gd name="connsiteX0" fmla="*/ 85725 w 85725"/>
              <a:gd name="connsiteY0" fmla="*/ 0 h 133350"/>
              <a:gd name="connsiteX1" fmla="*/ 38100 w 85725"/>
              <a:gd name="connsiteY1" fmla="*/ 38100 h 133350"/>
              <a:gd name="connsiteX2" fmla="*/ 0 w 85725"/>
              <a:gd name="connsiteY2" fmla="*/ 38100 h 133350"/>
              <a:gd name="connsiteX3" fmla="*/ 0 w 85725"/>
              <a:gd name="connsiteY3" fmla="*/ 95250 h 133350"/>
              <a:gd name="connsiteX4" fmla="*/ 38100 w 85725"/>
              <a:gd name="connsiteY4" fmla="*/ 95250 h 133350"/>
              <a:gd name="connsiteX5" fmla="*/ 85725 w 85725"/>
              <a:gd name="connsiteY5" fmla="*/ 133350 h 133350"/>
              <a:gd name="connsiteX6" fmla="*/ 85725 w 85725"/>
              <a:gd name="connsiteY6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725" h="133350">
                <a:moveTo>
                  <a:pt x="85725" y="0"/>
                </a:moveTo>
                <a:lnTo>
                  <a:pt x="38100" y="38100"/>
                </a:lnTo>
                <a:lnTo>
                  <a:pt x="0" y="38100"/>
                </a:lnTo>
                <a:lnTo>
                  <a:pt x="0" y="95250"/>
                </a:lnTo>
                <a:lnTo>
                  <a:pt x="38100" y="95250"/>
                </a:lnTo>
                <a:lnTo>
                  <a:pt x="85725" y="133350"/>
                </a:lnTo>
                <a:lnTo>
                  <a:pt x="85725" y="0"/>
                </a:ln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377" name="Graphic 358">
            <a:extLst>
              <a:ext uri="{FF2B5EF4-FFF2-40B4-BE49-F238E27FC236}">
                <a16:creationId xmlns:a16="http://schemas.microsoft.com/office/drawing/2014/main" id="{309A8541-91FE-4C71-A22F-3C98DF525AD1}"/>
              </a:ext>
            </a:extLst>
          </p:cNvPr>
          <p:cNvGrpSpPr/>
          <p:nvPr/>
        </p:nvGrpSpPr>
        <p:grpSpPr>
          <a:xfrm>
            <a:off x="8918750" y="981940"/>
            <a:ext cx="228600" cy="228600"/>
            <a:chOff x="5981700" y="3314700"/>
            <a:chExt cx="228600" cy="228600"/>
          </a:xfrm>
        </p:grpSpPr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CD542C46-BDF7-48F4-93A8-1662C103CD9F}"/>
                </a:ext>
              </a:extLst>
            </p:cNvPr>
            <p:cNvSpPr/>
            <p:nvPr/>
          </p:nvSpPr>
          <p:spPr>
            <a:xfrm>
              <a:off x="6019800" y="3457575"/>
              <a:ext cx="152400" cy="57150"/>
            </a:xfrm>
            <a:custGeom>
              <a:avLst/>
              <a:gdLst>
                <a:gd name="connsiteX0" fmla="*/ 152400 w 152400"/>
                <a:gd name="connsiteY0" fmla="*/ 57150 h 57150"/>
                <a:gd name="connsiteX1" fmla="*/ 152400 w 152400"/>
                <a:gd name="connsiteY1" fmla="*/ 38100 h 57150"/>
                <a:gd name="connsiteX2" fmla="*/ 114300 w 152400"/>
                <a:gd name="connsiteY2" fmla="*/ 0 h 57150"/>
                <a:gd name="connsiteX3" fmla="*/ 38100 w 152400"/>
                <a:gd name="connsiteY3" fmla="*/ 0 h 57150"/>
                <a:gd name="connsiteX4" fmla="*/ 0 w 152400"/>
                <a:gd name="connsiteY4" fmla="*/ 38100 h 57150"/>
                <a:gd name="connsiteX5" fmla="*/ 0 w 152400"/>
                <a:gd name="connsiteY5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57150">
                  <a:moveTo>
                    <a:pt x="152400" y="57150"/>
                  </a:moveTo>
                  <a:lnTo>
                    <a:pt x="152400" y="38100"/>
                  </a:lnTo>
                  <a:cubicBezTo>
                    <a:pt x="152400" y="17058"/>
                    <a:pt x="135342" y="0"/>
                    <a:pt x="114300" y="0"/>
                  </a:cubicBez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1EE7EFF9-5EE3-4A24-804E-2FDD3521F814}"/>
                </a:ext>
              </a:extLst>
            </p:cNvPr>
            <p:cNvSpPr/>
            <p:nvPr/>
          </p:nvSpPr>
          <p:spPr>
            <a:xfrm>
              <a:off x="6057900" y="3343275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380" name="Graphic 360">
            <a:extLst>
              <a:ext uri="{FF2B5EF4-FFF2-40B4-BE49-F238E27FC236}">
                <a16:creationId xmlns:a16="http://schemas.microsoft.com/office/drawing/2014/main" id="{E9E84699-342B-451C-98D9-70A7FAE0EC3C}"/>
              </a:ext>
            </a:extLst>
          </p:cNvPr>
          <p:cNvGrpSpPr/>
          <p:nvPr/>
        </p:nvGrpSpPr>
        <p:grpSpPr>
          <a:xfrm>
            <a:off x="8918750" y="1634835"/>
            <a:ext cx="228600" cy="228600"/>
            <a:chOff x="5981700" y="3314700"/>
            <a:chExt cx="228600" cy="228600"/>
          </a:xfrm>
        </p:grpSpPr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48EBABCD-6DBB-4AB6-91B9-6EBC42DCF1C4}"/>
                </a:ext>
              </a:extLst>
            </p:cNvPr>
            <p:cNvSpPr/>
            <p:nvPr/>
          </p:nvSpPr>
          <p:spPr>
            <a:xfrm>
              <a:off x="5991225" y="3457575"/>
              <a:ext cx="142875" cy="57150"/>
            </a:xfrm>
            <a:custGeom>
              <a:avLst/>
              <a:gdLst>
                <a:gd name="connsiteX0" fmla="*/ 142875 w 142875"/>
                <a:gd name="connsiteY0" fmla="*/ 57150 h 57150"/>
                <a:gd name="connsiteX1" fmla="*/ 142875 w 142875"/>
                <a:gd name="connsiteY1" fmla="*/ 38100 h 57150"/>
                <a:gd name="connsiteX2" fmla="*/ 104775 w 142875"/>
                <a:gd name="connsiteY2" fmla="*/ 0 h 57150"/>
                <a:gd name="connsiteX3" fmla="*/ 38100 w 142875"/>
                <a:gd name="connsiteY3" fmla="*/ 0 h 57150"/>
                <a:gd name="connsiteX4" fmla="*/ 0 w 142875"/>
                <a:gd name="connsiteY4" fmla="*/ 38100 h 57150"/>
                <a:gd name="connsiteX5" fmla="*/ 0 w 142875"/>
                <a:gd name="connsiteY5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57150">
                  <a:moveTo>
                    <a:pt x="142875" y="57150"/>
                  </a:moveTo>
                  <a:lnTo>
                    <a:pt x="142875" y="38100"/>
                  </a:lnTo>
                  <a:cubicBezTo>
                    <a:pt x="142875" y="17058"/>
                    <a:pt x="125817" y="0"/>
                    <a:pt x="104775" y="0"/>
                  </a:cubicBez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10033724-7B3F-434A-8D27-6298BD1361BB}"/>
                </a:ext>
              </a:extLst>
            </p:cNvPr>
            <p:cNvSpPr/>
            <p:nvPr/>
          </p:nvSpPr>
          <p:spPr>
            <a:xfrm>
              <a:off x="6024563" y="3343275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800717E7-18E6-45B6-AF85-FFB74CE77265}"/>
                </a:ext>
              </a:extLst>
            </p:cNvPr>
            <p:cNvSpPr/>
            <p:nvPr/>
          </p:nvSpPr>
          <p:spPr>
            <a:xfrm>
              <a:off x="6143625" y="3400425"/>
              <a:ext cx="57150" cy="38100"/>
            </a:xfrm>
            <a:custGeom>
              <a:avLst/>
              <a:gdLst>
                <a:gd name="connsiteX0" fmla="*/ 0 w 57150"/>
                <a:gd name="connsiteY0" fmla="*/ 19050 h 38100"/>
                <a:gd name="connsiteX1" fmla="*/ 19050 w 57150"/>
                <a:gd name="connsiteY1" fmla="*/ 38100 h 38100"/>
                <a:gd name="connsiteX2" fmla="*/ 57150 w 57150"/>
                <a:gd name="connsiteY2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38100">
                  <a:moveTo>
                    <a:pt x="0" y="19050"/>
                  </a:moveTo>
                  <a:lnTo>
                    <a:pt x="19050" y="38100"/>
                  </a:lnTo>
                  <a:lnTo>
                    <a:pt x="5715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384" name="Graphic 362">
            <a:extLst>
              <a:ext uri="{FF2B5EF4-FFF2-40B4-BE49-F238E27FC236}">
                <a16:creationId xmlns:a16="http://schemas.microsoft.com/office/drawing/2014/main" id="{9B3AB693-8F82-4F77-83CD-948642AF24F6}"/>
              </a:ext>
            </a:extLst>
          </p:cNvPr>
          <p:cNvGrpSpPr/>
          <p:nvPr/>
        </p:nvGrpSpPr>
        <p:grpSpPr>
          <a:xfrm>
            <a:off x="8918750" y="2287730"/>
            <a:ext cx="228600" cy="228600"/>
            <a:chOff x="5981700" y="3314700"/>
            <a:chExt cx="228600" cy="228600"/>
          </a:xfrm>
        </p:grpSpPr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38D0FB23-76E0-4E06-8C3F-3BA917B6970E}"/>
                </a:ext>
              </a:extLst>
            </p:cNvPr>
            <p:cNvSpPr/>
            <p:nvPr/>
          </p:nvSpPr>
          <p:spPr>
            <a:xfrm>
              <a:off x="5991225" y="3457575"/>
              <a:ext cx="142875" cy="57150"/>
            </a:xfrm>
            <a:custGeom>
              <a:avLst/>
              <a:gdLst>
                <a:gd name="connsiteX0" fmla="*/ 142875 w 142875"/>
                <a:gd name="connsiteY0" fmla="*/ 57150 h 57150"/>
                <a:gd name="connsiteX1" fmla="*/ 142875 w 142875"/>
                <a:gd name="connsiteY1" fmla="*/ 38100 h 57150"/>
                <a:gd name="connsiteX2" fmla="*/ 104775 w 142875"/>
                <a:gd name="connsiteY2" fmla="*/ 0 h 57150"/>
                <a:gd name="connsiteX3" fmla="*/ 38100 w 142875"/>
                <a:gd name="connsiteY3" fmla="*/ 0 h 57150"/>
                <a:gd name="connsiteX4" fmla="*/ 0 w 142875"/>
                <a:gd name="connsiteY4" fmla="*/ 38100 h 57150"/>
                <a:gd name="connsiteX5" fmla="*/ 0 w 142875"/>
                <a:gd name="connsiteY5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57150">
                  <a:moveTo>
                    <a:pt x="142875" y="57150"/>
                  </a:moveTo>
                  <a:lnTo>
                    <a:pt x="142875" y="38100"/>
                  </a:lnTo>
                  <a:cubicBezTo>
                    <a:pt x="142875" y="17058"/>
                    <a:pt x="125817" y="0"/>
                    <a:pt x="104775" y="0"/>
                  </a:cubicBez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6A091C38-1D24-49D7-B599-247A70E56C67}"/>
                </a:ext>
              </a:extLst>
            </p:cNvPr>
            <p:cNvSpPr/>
            <p:nvPr/>
          </p:nvSpPr>
          <p:spPr>
            <a:xfrm>
              <a:off x="6024563" y="3343275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FC867B22-3570-4984-9233-7C64ABE4D087}"/>
                </a:ext>
              </a:extLst>
            </p:cNvPr>
            <p:cNvSpPr/>
            <p:nvPr/>
          </p:nvSpPr>
          <p:spPr>
            <a:xfrm>
              <a:off x="6143625" y="3419475"/>
              <a:ext cx="57150" cy="9525"/>
            </a:xfrm>
            <a:custGeom>
              <a:avLst/>
              <a:gdLst>
                <a:gd name="connsiteX0" fmla="*/ 57150 w 57150"/>
                <a:gd name="connsiteY0" fmla="*/ 0 h 0"/>
                <a:gd name="connsiteX1" fmla="*/ 0 w 571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388" name="Graphic 364">
            <a:extLst>
              <a:ext uri="{FF2B5EF4-FFF2-40B4-BE49-F238E27FC236}">
                <a16:creationId xmlns:a16="http://schemas.microsoft.com/office/drawing/2014/main" id="{77DEB902-463D-4EE0-B81B-A6C54AE68EDC}"/>
              </a:ext>
            </a:extLst>
          </p:cNvPr>
          <p:cNvGrpSpPr/>
          <p:nvPr/>
        </p:nvGrpSpPr>
        <p:grpSpPr>
          <a:xfrm>
            <a:off x="8918750" y="2940625"/>
            <a:ext cx="228600" cy="228600"/>
            <a:chOff x="5981700" y="3314700"/>
            <a:chExt cx="228600" cy="228600"/>
          </a:xfrm>
        </p:grpSpPr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0CE1C256-4361-429E-868C-CFC595F9EC47}"/>
                </a:ext>
              </a:extLst>
            </p:cNvPr>
            <p:cNvSpPr/>
            <p:nvPr/>
          </p:nvSpPr>
          <p:spPr>
            <a:xfrm>
              <a:off x="5991225" y="3457575"/>
              <a:ext cx="142875" cy="57150"/>
            </a:xfrm>
            <a:custGeom>
              <a:avLst/>
              <a:gdLst>
                <a:gd name="connsiteX0" fmla="*/ 142875 w 142875"/>
                <a:gd name="connsiteY0" fmla="*/ 57150 h 57150"/>
                <a:gd name="connsiteX1" fmla="*/ 142875 w 142875"/>
                <a:gd name="connsiteY1" fmla="*/ 38100 h 57150"/>
                <a:gd name="connsiteX2" fmla="*/ 104775 w 142875"/>
                <a:gd name="connsiteY2" fmla="*/ 0 h 57150"/>
                <a:gd name="connsiteX3" fmla="*/ 38100 w 142875"/>
                <a:gd name="connsiteY3" fmla="*/ 0 h 57150"/>
                <a:gd name="connsiteX4" fmla="*/ 0 w 142875"/>
                <a:gd name="connsiteY4" fmla="*/ 38100 h 57150"/>
                <a:gd name="connsiteX5" fmla="*/ 0 w 142875"/>
                <a:gd name="connsiteY5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57150">
                  <a:moveTo>
                    <a:pt x="142875" y="57150"/>
                  </a:moveTo>
                  <a:lnTo>
                    <a:pt x="142875" y="38100"/>
                  </a:lnTo>
                  <a:cubicBezTo>
                    <a:pt x="142875" y="17058"/>
                    <a:pt x="125817" y="0"/>
                    <a:pt x="104775" y="0"/>
                  </a:cubicBez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5F56B215-EA6C-47C1-B14D-99DDE3960B92}"/>
                </a:ext>
              </a:extLst>
            </p:cNvPr>
            <p:cNvSpPr/>
            <p:nvPr/>
          </p:nvSpPr>
          <p:spPr>
            <a:xfrm>
              <a:off x="6024563" y="3343275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C1DACD48-EF47-4AEB-AA32-2A06CFFDA6DE}"/>
                </a:ext>
              </a:extLst>
            </p:cNvPr>
            <p:cNvSpPr/>
            <p:nvPr/>
          </p:nvSpPr>
          <p:spPr>
            <a:xfrm>
              <a:off x="6172200" y="3390900"/>
              <a:ext cx="9525" cy="57150"/>
            </a:xfrm>
            <a:custGeom>
              <a:avLst/>
              <a:gdLst>
                <a:gd name="connsiteX0" fmla="*/ 0 w 0"/>
                <a:gd name="connsiteY0" fmla="*/ 0 h 57150"/>
                <a:gd name="connsiteX1" fmla="*/ 0 w 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C19F05B7-598B-4112-BC5A-01D42DD11FFD}"/>
                </a:ext>
              </a:extLst>
            </p:cNvPr>
            <p:cNvSpPr/>
            <p:nvPr/>
          </p:nvSpPr>
          <p:spPr>
            <a:xfrm>
              <a:off x="6143625" y="3419475"/>
              <a:ext cx="57150" cy="9525"/>
            </a:xfrm>
            <a:custGeom>
              <a:avLst/>
              <a:gdLst>
                <a:gd name="connsiteX0" fmla="*/ 57150 w 57150"/>
                <a:gd name="connsiteY0" fmla="*/ 0 h 0"/>
                <a:gd name="connsiteX1" fmla="*/ 0 w 571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393" name="Graphic 366">
            <a:extLst>
              <a:ext uri="{FF2B5EF4-FFF2-40B4-BE49-F238E27FC236}">
                <a16:creationId xmlns:a16="http://schemas.microsoft.com/office/drawing/2014/main" id="{96FED48F-F896-4F50-B70D-BD861CEA22CD}"/>
              </a:ext>
            </a:extLst>
          </p:cNvPr>
          <p:cNvGrpSpPr/>
          <p:nvPr/>
        </p:nvGrpSpPr>
        <p:grpSpPr>
          <a:xfrm>
            <a:off x="8918750" y="3593520"/>
            <a:ext cx="228600" cy="228600"/>
            <a:chOff x="5981700" y="3314700"/>
            <a:chExt cx="228600" cy="228600"/>
          </a:xfrm>
        </p:grpSpPr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5BBF61B7-4DBE-43F7-BA3E-279194D226FB}"/>
                </a:ext>
              </a:extLst>
            </p:cNvPr>
            <p:cNvSpPr/>
            <p:nvPr/>
          </p:nvSpPr>
          <p:spPr>
            <a:xfrm>
              <a:off x="5991225" y="3457575"/>
              <a:ext cx="152400" cy="57150"/>
            </a:xfrm>
            <a:custGeom>
              <a:avLst/>
              <a:gdLst>
                <a:gd name="connsiteX0" fmla="*/ 152400 w 152400"/>
                <a:gd name="connsiteY0" fmla="*/ 57150 h 57150"/>
                <a:gd name="connsiteX1" fmla="*/ 152400 w 152400"/>
                <a:gd name="connsiteY1" fmla="*/ 38100 h 57150"/>
                <a:gd name="connsiteX2" fmla="*/ 114300 w 152400"/>
                <a:gd name="connsiteY2" fmla="*/ 0 h 57150"/>
                <a:gd name="connsiteX3" fmla="*/ 38100 w 152400"/>
                <a:gd name="connsiteY3" fmla="*/ 0 h 57150"/>
                <a:gd name="connsiteX4" fmla="*/ 0 w 152400"/>
                <a:gd name="connsiteY4" fmla="*/ 38100 h 57150"/>
                <a:gd name="connsiteX5" fmla="*/ 0 w 152400"/>
                <a:gd name="connsiteY5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57150">
                  <a:moveTo>
                    <a:pt x="152400" y="57150"/>
                  </a:moveTo>
                  <a:lnTo>
                    <a:pt x="152400" y="38100"/>
                  </a:lnTo>
                  <a:cubicBezTo>
                    <a:pt x="152400" y="17058"/>
                    <a:pt x="135342" y="0"/>
                    <a:pt x="114300" y="0"/>
                  </a:cubicBez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4A189C96-84F3-4FBB-BF0F-6C26FE8CEBBA}"/>
                </a:ext>
              </a:extLst>
            </p:cNvPr>
            <p:cNvSpPr/>
            <p:nvPr/>
          </p:nvSpPr>
          <p:spPr>
            <a:xfrm>
              <a:off x="6029325" y="3343275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E7BF8BD9-2ECE-44DA-BA5B-E226DD06BAA8}"/>
                </a:ext>
              </a:extLst>
            </p:cNvPr>
            <p:cNvSpPr/>
            <p:nvPr/>
          </p:nvSpPr>
          <p:spPr>
            <a:xfrm>
              <a:off x="6172200" y="3458813"/>
              <a:ext cx="28575" cy="47625"/>
            </a:xfrm>
            <a:custGeom>
              <a:avLst/>
              <a:gdLst>
                <a:gd name="connsiteX0" fmla="*/ 28575 w 28575"/>
                <a:gd name="connsiteY0" fmla="*/ 55912 h 47625"/>
                <a:gd name="connsiteX1" fmla="*/ 28575 w 28575"/>
                <a:gd name="connsiteY1" fmla="*/ 36862 h 47625"/>
                <a:gd name="connsiteX2" fmla="*/ 0 w 28575"/>
                <a:gd name="connsiteY2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47625">
                  <a:moveTo>
                    <a:pt x="28575" y="55912"/>
                  </a:moveTo>
                  <a:lnTo>
                    <a:pt x="28575" y="36862"/>
                  </a:lnTo>
                  <a:cubicBezTo>
                    <a:pt x="28562" y="19499"/>
                    <a:pt x="16812" y="4341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72209862-1909-45FF-9EF8-76FD132A6348}"/>
                </a:ext>
              </a:extLst>
            </p:cNvPr>
            <p:cNvSpPr/>
            <p:nvPr/>
          </p:nvSpPr>
          <p:spPr>
            <a:xfrm>
              <a:off x="6134100" y="3344513"/>
              <a:ext cx="28575" cy="66675"/>
            </a:xfrm>
            <a:custGeom>
              <a:avLst/>
              <a:gdLst>
                <a:gd name="connsiteX0" fmla="*/ 0 w 28575"/>
                <a:gd name="connsiteY0" fmla="*/ 0 h 66675"/>
                <a:gd name="connsiteX1" fmla="*/ 27459 w 28575"/>
                <a:gd name="connsiteY1" fmla="*/ 46360 h 66675"/>
                <a:gd name="connsiteX2" fmla="*/ 0 w 28575"/>
                <a:gd name="connsiteY2" fmla="*/ 738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66675">
                  <a:moveTo>
                    <a:pt x="0" y="0"/>
                  </a:moveTo>
                  <a:cubicBezTo>
                    <a:pt x="20384" y="5219"/>
                    <a:pt x="32678" y="25975"/>
                    <a:pt x="27459" y="46360"/>
                  </a:cubicBezTo>
                  <a:cubicBezTo>
                    <a:pt x="24007" y="59840"/>
                    <a:pt x="13481" y="70367"/>
                    <a:pt x="0" y="73819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398" name="Graphic 368">
            <a:extLst>
              <a:ext uri="{FF2B5EF4-FFF2-40B4-BE49-F238E27FC236}">
                <a16:creationId xmlns:a16="http://schemas.microsoft.com/office/drawing/2014/main" id="{3DB271C9-F6A2-48FF-A732-8ECBDED813E5}"/>
              </a:ext>
            </a:extLst>
          </p:cNvPr>
          <p:cNvGrpSpPr/>
          <p:nvPr/>
        </p:nvGrpSpPr>
        <p:grpSpPr>
          <a:xfrm>
            <a:off x="8918750" y="4246415"/>
            <a:ext cx="228600" cy="228600"/>
            <a:chOff x="5981700" y="3314700"/>
            <a:chExt cx="228600" cy="228600"/>
          </a:xfrm>
        </p:grpSpPr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03F03C24-95DB-4C50-9257-03853EE35E1E}"/>
                </a:ext>
              </a:extLst>
            </p:cNvPr>
            <p:cNvSpPr/>
            <p:nvPr/>
          </p:nvSpPr>
          <p:spPr>
            <a:xfrm>
              <a:off x="5991225" y="3457575"/>
              <a:ext cx="142875" cy="57150"/>
            </a:xfrm>
            <a:custGeom>
              <a:avLst/>
              <a:gdLst>
                <a:gd name="connsiteX0" fmla="*/ 142875 w 142875"/>
                <a:gd name="connsiteY0" fmla="*/ 57150 h 57150"/>
                <a:gd name="connsiteX1" fmla="*/ 142875 w 142875"/>
                <a:gd name="connsiteY1" fmla="*/ 38100 h 57150"/>
                <a:gd name="connsiteX2" fmla="*/ 104775 w 142875"/>
                <a:gd name="connsiteY2" fmla="*/ 0 h 57150"/>
                <a:gd name="connsiteX3" fmla="*/ 38100 w 142875"/>
                <a:gd name="connsiteY3" fmla="*/ 0 h 57150"/>
                <a:gd name="connsiteX4" fmla="*/ 0 w 142875"/>
                <a:gd name="connsiteY4" fmla="*/ 38100 h 57150"/>
                <a:gd name="connsiteX5" fmla="*/ 0 w 142875"/>
                <a:gd name="connsiteY5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57150">
                  <a:moveTo>
                    <a:pt x="142875" y="57150"/>
                  </a:moveTo>
                  <a:lnTo>
                    <a:pt x="142875" y="38100"/>
                  </a:lnTo>
                  <a:cubicBezTo>
                    <a:pt x="142875" y="17058"/>
                    <a:pt x="125817" y="0"/>
                    <a:pt x="104775" y="0"/>
                  </a:cubicBez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A6C54372-EF3E-4E63-B9E3-85773FB8F16E}"/>
                </a:ext>
              </a:extLst>
            </p:cNvPr>
            <p:cNvSpPr/>
            <p:nvPr/>
          </p:nvSpPr>
          <p:spPr>
            <a:xfrm>
              <a:off x="6024563" y="3343275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26CB36D5-1C51-4114-8E42-53813F506058}"/>
                </a:ext>
              </a:extLst>
            </p:cNvPr>
            <p:cNvSpPr/>
            <p:nvPr/>
          </p:nvSpPr>
          <p:spPr>
            <a:xfrm>
              <a:off x="6153150" y="3390900"/>
              <a:ext cx="47625" cy="47625"/>
            </a:xfrm>
            <a:custGeom>
              <a:avLst/>
              <a:gdLst>
                <a:gd name="connsiteX0" fmla="*/ 0 w 47625"/>
                <a:gd name="connsiteY0" fmla="*/ 0 h 47625"/>
                <a:gd name="connsiteX1" fmla="*/ 47625 w 47625"/>
                <a:gd name="connsiteY1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47625">
                  <a:moveTo>
                    <a:pt x="0" y="0"/>
                  </a:moveTo>
                  <a:lnTo>
                    <a:pt x="47625" y="4762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EA665E51-5816-4AF2-8EC2-9A643696D420}"/>
                </a:ext>
              </a:extLst>
            </p:cNvPr>
            <p:cNvSpPr/>
            <p:nvPr/>
          </p:nvSpPr>
          <p:spPr>
            <a:xfrm>
              <a:off x="6153150" y="3390900"/>
              <a:ext cx="47625" cy="47625"/>
            </a:xfrm>
            <a:custGeom>
              <a:avLst/>
              <a:gdLst>
                <a:gd name="connsiteX0" fmla="*/ 47625 w 47625"/>
                <a:gd name="connsiteY0" fmla="*/ 0 h 47625"/>
                <a:gd name="connsiteX1" fmla="*/ 0 w 47625"/>
                <a:gd name="connsiteY1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47625">
                  <a:moveTo>
                    <a:pt x="47625" y="0"/>
                  </a:moveTo>
                  <a:lnTo>
                    <a:pt x="0" y="4762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03" name="Graphic 370">
            <a:extLst>
              <a:ext uri="{FF2B5EF4-FFF2-40B4-BE49-F238E27FC236}">
                <a16:creationId xmlns:a16="http://schemas.microsoft.com/office/drawing/2014/main" id="{9FEDEA94-A4B4-4320-8145-71CAFAF5938B}"/>
              </a:ext>
            </a:extLst>
          </p:cNvPr>
          <p:cNvGrpSpPr/>
          <p:nvPr/>
        </p:nvGrpSpPr>
        <p:grpSpPr>
          <a:xfrm>
            <a:off x="8918750" y="4899310"/>
            <a:ext cx="228600" cy="228600"/>
            <a:chOff x="5981700" y="3314700"/>
            <a:chExt cx="228600" cy="228600"/>
          </a:xfrm>
        </p:grpSpPr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9A848637-582E-4F5D-BD2A-51570A266662}"/>
                </a:ext>
              </a:extLst>
            </p:cNvPr>
            <p:cNvSpPr/>
            <p:nvPr/>
          </p:nvSpPr>
          <p:spPr>
            <a:xfrm>
              <a:off x="6134100" y="3381375"/>
              <a:ext cx="66675" cy="95250"/>
            </a:xfrm>
            <a:custGeom>
              <a:avLst/>
              <a:gdLst>
                <a:gd name="connsiteX0" fmla="*/ 66675 w 66675"/>
                <a:gd name="connsiteY0" fmla="*/ 0 h 95250"/>
                <a:gd name="connsiteX1" fmla="*/ 0 w 66675"/>
                <a:gd name="connsiteY1" fmla="*/ 47625 h 95250"/>
                <a:gd name="connsiteX2" fmla="*/ 66675 w 66675"/>
                <a:gd name="connsiteY2" fmla="*/ 95250 h 95250"/>
                <a:gd name="connsiteX3" fmla="*/ 66675 w 66675"/>
                <a:gd name="connsiteY3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95250">
                  <a:moveTo>
                    <a:pt x="66675" y="0"/>
                  </a:moveTo>
                  <a:lnTo>
                    <a:pt x="0" y="47625"/>
                  </a:lnTo>
                  <a:lnTo>
                    <a:pt x="66675" y="95250"/>
                  </a:lnTo>
                  <a:lnTo>
                    <a:pt x="66675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D71C648B-9EDD-4EAC-B393-03451054E73F}"/>
                </a:ext>
              </a:extLst>
            </p:cNvPr>
            <p:cNvSpPr/>
            <p:nvPr/>
          </p:nvSpPr>
          <p:spPr>
            <a:xfrm>
              <a:off x="5991225" y="3362325"/>
              <a:ext cx="142875" cy="133350"/>
            </a:xfrm>
            <a:custGeom>
              <a:avLst/>
              <a:gdLst>
                <a:gd name="connsiteX0" fmla="*/ 123825 w 142875"/>
                <a:gd name="connsiteY0" fmla="*/ 0 h 133350"/>
                <a:gd name="connsiteX1" fmla="*/ 142875 w 142875"/>
                <a:gd name="connsiteY1" fmla="*/ 19050 h 133350"/>
                <a:gd name="connsiteX2" fmla="*/ 142875 w 142875"/>
                <a:gd name="connsiteY2" fmla="*/ 114300 h 133350"/>
                <a:gd name="connsiteX3" fmla="*/ 123825 w 142875"/>
                <a:gd name="connsiteY3" fmla="*/ 133350 h 133350"/>
                <a:gd name="connsiteX4" fmla="*/ 19050 w 142875"/>
                <a:gd name="connsiteY4" fmla="*/ 133350 h 133350"/>
                <a:gd name="connsiteX5" fmla="*/ 0 w 142875"/>
                <a:gd name="connsiteY5" fmla="*/ 114300 h 133350"/>
                <a:gd name="connsiteX6" fmla="*/ 0 w 142875"/>
                <a:gd name="connsiteY6" fmla="*/ 19050 h 133350"/>
                <a:gd name="connsiteX7" fmla="*/ 19050 w 142875"/>
                <a:gd name="connsiteY7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33350">
                  <a:moveTo>
                    <a:pt x="123825" y="0"/>
                  </a:moveTo>
                  <a:cubicBezTo>
                    <a:pt x="134346" y="0"/>
                    <a:pt x="142875" y="8529"/>
                    <a:pt x="142875" y="19050"/>
                  </a:cubicBezTo>
                  <a:lnTo>
                    <a:pt x="142875" y="114300"/>
                  </a:lnTo>
                  <a:cubicBezTo>
                    <a:pt x="142875" y="124821"/>
                    <a:pt x="134346" y="133350"/>
                    <a:pt x="123825" y="133350"/>
                  </a:cubicBezTo>
                  <a:lnTo>
                    <a:pt x="19050" y="133350"/>
                  </a:lnTo>
                  <a:cubicBezTo>
                    <a:pt x="8529" y="133350"/>
                    <a:pt x="0" y="124821"/>
                    <a:pt x="0" y="1143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06" name="Graphic 372">
            <a:extLst>
              <a:ext uri="{FF2B5EF4-FFF2-40B4-BE49-F238E27FC236}">
                <a16:creationId xmlns:a16="http://schemas.microsoft.com/office/drawing/2014/main" id="{1541B4B6-7AD8-4B51-AA9F-BAD6C85488DE}"/>
              </a:ext>
            </a:extLst>
          </p:cNvPr>
          <p:cNvGrpSpPr/>
          <p:nvPr/>
        </p:nvGrpSpPr>
        <p:grpSpPr>
          <a:xfrm>
            <a:off x="8918750" y="5552205"/>
            <a:ext cx="228600" cy="228600"/>
            <a:chOff x="5981700" y="3314700"/>
            <a:chExt cx="228600" cy="228600"/>
          </a:xfrm>
        </p:grpSpPr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5A3B4289-6B89-4B5C-B4EE-E751C6D57997}"/>
                </a:ext>
              </a:extLst>
            </p:cNvPr>
            <p:cNvSpPr/>
            <p:nvPr/>
          </p:nvSpPr>
          <p:spPr>
            <a:xfrm>
              <a:off x="5991225" y="3362325"/>
              <a:ext cx="209550" cy="133350"/>
            </a:xfrm>
            <a:custGeom>
              <a:avLst/>
              <a:gdLst>
                <a:gd name="connsiteX0" fmla="*/ 142875 w 209550"/>
                <a:gd name="connsiteY0" fmla="*/ 104775 h 133350"/>
                <a:gd name="connsiteX1" fmla="*/ 142875 w 209550"/>
                <a:gd name="connsiteY1" fmla="*/ 114300 h 133350"/>
                <a:gd name="connsiteX2" fmla="*/ 123825 w 209550"/>
                <a:gd name="connsiteY2" fmla="*/ 133350 h 133350"/>
                <a:gd name="connsiteX3" fmla="*/ 19050 w 209550"/>
                <a:gd name="connsiteY3" fmla="*/ 133350 h 133350"/>
                <a:gd name="connsiteX4" fmla="*/ 0 w 209550"/>
                <a:gd name="connsiteY4" fmla="*/ 114300 h 133350"/>
                <a:gd name="connsiteX5" fmla="*/ 0 w 209550"/>
                <a:gd name="connsiteY5" fmla="*/ 19050 h 133350"/>
                <a:gd name="connsiteX6" fmla="*/ 19050 w 209550"/>
                <a:gd name="connsiteY6" fmla="*/ 0 h 133350"/>
                <a:gd name="connsiteX7" fmla="*/ 38100 w 209550"/>
                <a:gd name="connsiteY7" fmla="*/ 0 h 133350"/>
                <a:gd name="connsiteX8" fmla="*/ 92012 w 209550"/>
                <a:gd name="connsiteY8" fmla="*/ 0 h 133350"/>
                <a:gd name="connsiteX9" fmla="*/ 123825 w 209550"/>
                <a:gd name="connsiteY9" fmla="*/ 0 h 133350"/>
                <a:gd name="connsiteX10" fmla="*/ 142875 w 209550"/>
                <a:gd name="connsiteY10" fmla="*/ 19050 h 133350"/>
                <a:gd name="connsiteX11" fmla="*/ 142875 w 209550"/>
                <a:gd name="connsiteY11" fmla="*/ 50864 h 133350"/>
                <a:gd name="connsiteX12" fmla="*/ 152400 w 209550"/>
                <a:gd name="connsiteY12" fmla="*/ 60389 h 133350"/>
                <a:gd name="connsiteX13" fmla="*/ 209550 w 209550"/>
                <a:gd name="connsiteY13" fmla="*/ 19050 h 133350"/>
                <a:gd name="connsiteX14" fmla="*/ 209550 w 209550"/>
                <a:gd name="connsiteY14" fmla="*/ 11430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550" h="133350">
                  <a:moveTo>
                    <a:pt x="142875" y="104775"/>
                  </a:moveTo>
                  <a:lnTo>
                    <a:pt x="142875" y="114300"/>
                  </a:lnTo>
                  <a:cubicBezTo>
                    <a:pt x="142875" y="124821"/>
                    <a:pt x="134346" y="133350"/>
                    <a:pt x="123825" y="133350"/>
                  </a:cubicBezTo>
                  <a:lnTo>
                    <a:pt x="19050" y="133350"/>
                  </a:lnTo>
                  <a:cubicBezTo>
                    <a:pt x="8529" y="133350"/>
                    <a:pt x="0" y="124821"/>
                    <a:pt x="0" y="1143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38100" y="0"/>
                  </a:lnTo>
                  <a:moveTo>
                    <a:pt x="92012" y="0"/>
                  </a:moveTo>
                  <a:lnTo>
                    <a:pt x="123825" y="0"/>
                  </a:lnTo>
                  <a:cubicBezTo>
                    <a:pt x="134346" y="0"/>
                    <a:pt x="142875" y="8529"/>
                    <a:pt x="142875" y="19050"/>
                  </a:cubicBezTo>
                  <a:lnTo>
                    <a:pt x="142875" y="50864"/>
                  </a:lnTo>
                  <a:lnTo>
                    <a:pt x="152400" y="60389"/>
                  </a:lnTo>
                  <a:lnTo>
                    <a:pt x="209550" y="19050"/>
                  </a:lnTo>
                  <a:lnTo>
                    <a:pt x="209550" y="1143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CA4A4FBA-EB4C-429D-B75D-30C388C5A370}"/>
                </a:ext>
              </a:extLst>
            </p:cNvPr>
            <p:cNvSpPr/>
            <p:nvPr/>
          </p:nvSpPr>
          <p:spPr>
            <a:xfrm>
              <a:off x="5991225" y="3324225"/>
              <a:ext cx="209550" cy="209550"/>
            </a:xfrm>
            <a:custGeom>
              <a:avLst/>
              <a:gdLst>
                <a:gd name="connsiteX0" fmla="*/ 0 w 209550"/>
                <a:gd name="connsiteY0" fmla="*/ 0 h 209550"/>
                <a:gd name="connsiteX1" fmla="*/ 209550 w 209550"/>
                <a:gd name="connsiteY1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09550">
                  <a:moveTo>
                    <a:pt x="0" y="0"/>
                  </a:moveTo>
                  <a:lnTo>
                    <a:pt x="209550" y="2095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09" name="Graphic 374">
            <a:extLst>
              <a:ext uri="{FF2B5EF4-FFF2-40B4-BE49-F238E27FC236}">
                <a16:creationId xmlns:a16="http://schemas.microsoft.com/office/drawing/2014/main" id="{132FEA04-3EA8-46CB-BAB8-3A36013886B3}"/>
              </a:ext>
            </a:extLst>
          </p:cNvPr>
          <p:cNvGrpSpPr/>
          <p:nvPr/>
        </p:nvGrpSpPr>
        <p:grpSpPr>
          <a:xfrm>
            <a:off x="8918750" y="6205100"/>
            <a:ext cx="228600" cy="228600"/>
            <a:chOff x="5981700" y="3314700"/>
            <a:chExt cx="228600" cy="228600"/>
          </a:xfrm>
        </p:grpSpPr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1ED99635-DF05-41BD-AAA5-9319972847EB}"/>
                </a:ext>
              </a:extLst>
            </p:cNvPr>
            <p:cNvSpPr/>
            <p:nvPr/>
          </p:nvSpPr>
          <p:spPr>
            <a:xfrm>
              <a:off x="5991225" y="3381375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EA36A626-5EA6-48AC-A710-407946AFB62E}"/>
                </a:ext>
              </a:extLst>
            </p:cNvPr>
            <p:cNvSpPr/>
            <p:nvPr/>
          </p:nvSpPr>
          <p:spPr>
            <a:xfrm>
              <a:off x="6115050" y="3381375"/>
              <a:ext cx="85725" cy="85725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3EFBE244-A149-4D8A-B065-6A37E8A9DC79}"/>
                </a:ext>
              </a:extLst>
            </p:cNvPr>
            <p:cNvSpPr/>
            <p:nvPr/>
          </p:nvSpPr>
          <p:spPr>
            <a:xfrm>
              <a:off x="6034088" y="3467100"/>
              <a:ext cx="123825" cy="9525"/>
            </a:xfrm>
            <a:custGeom>
              <a:avLst/>
              <a:gdLst>
                <a:gd name="connsiteX0" fmla="*/ 0 w 123825"/>
                <a:gd name="connsiteY0" fmla="*/ 0 h 0"/>
                <a:gd name="connsiteX1" fmla="*/ 123825 w 123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825">
                  <a:moveTo>
                    <a:pt x="0" y="0"/>
                  </a:moveTo>
                  <a:lnTo>
                    <a:pt x="12382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34" name="Graphic 414">
            <a:extLst>
              <a:ext uri="{FF2B5EF4-FFF2-40B4-BE49-F238E27FC236}">
                <a16:creationId xmlns:a16="http://schemas.microsoft.com/office/drawing/2014/main" id="{9B2FB616-5E81-4836-B4A8-33FAAE4E98F9}"/>
              </a:ext>
            </a:extLst>
          </p:cNvPr>
          <p:cNvGrpSpPr/>
          <p:nvPr/>
        </p:nvGrpSpPr>
        <p:grpSpPr>
          <a:xfrm>
            <a:off x="9581825" y="989735"/>
            <a:ext cx="228600" cy="228600"/>
            <a:chOff x="5981700" y="3314700"/>
            <a:chExt cx="228600" cy="228600"/>
          </a:xfrm>
        </p:grpSpPr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5F4E459F-50D1-4667-B5AF-D40033DB647F}"/>
                </a:ext>
              </a:extLst>
            </p:cNvPr>
            <p:cNvSpPr/>
            <p:nvPr/>
          </p:nvSpPr>
          <p:spPr>
            <a:xfrm>
              <a:off x="6000750" y="3333750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D9E6257A-0472-4112-BFB7-C6A3E8DD4AA2}"/>
                </a:ext>
              </a:extLst>
            </p:cNvPr>
            <p:cNvSpPr/>
            <p:nvPr/>
          </p:nvSpPr>
          <p:spPr>
            <a:xfrm>
              <a:off x="6067425" y="3400425"/>
              <a:ext cx="57150" cy="57150"/>
            </a:xfrm>
            <a:custGeom>
              <a:avLst/>
              <a:gdLst>
                <a:gd name="connsiteX0" fmla="*/ 57150 w 57150"/>
                <a:gd name="connsiteY0" fmla="*/ 0 h 57150"/>
                <a:gd name="connsiteX1" fmla="*/ 0 w 5715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57150">
                  <a:moveTo>
                    <a:pt x="57150" y="0"/>
                  </a:moveTo>
                  <a:lnTo>
                    <a:pt x="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5DDBF4C4-B717-4B9C-8304-5BD18AE6CC16}"/>
                </a:ext>
              </a:extLst>
            </p:cNvPr>
            <p:cNvSpPr/>
            <p:nvPr/>
          </p:nvSpPr>
          <p:spPr>
            <a:xfrm>
              <a:off x="6067425" y="3400425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38" name="Graphic 416">
            <a:extLst>
              <a:ext uri="{FF2B5EF4-FFF2-40B4-BE49-F238E27FC236}">
                <a16:creationId xmlns:a16="http://schemas.microsoft.com/office/drawing/2014/main" id="{924E5A2A-AF4B-473E-9F99-E3C7BFE31DFD}"/>
              </a:ext>
            </a:extLst>
          </p:cNvPr>
          <p:cNvGrpSpPr/>
          <p:nvPr/>
        </p:nvGrpSpPr>
        <p:grpSpPr>
          <a:xfrm>
            <a:off x="9581825" y="1641765"/>
            <a:ext cx="228600" cy="228600"/>
            <a:chOff x="5981700" y="3314700"/>
            <a:chExt cx="228600" cy="228600"/>
          </a:xfrm>
        </p:grpSpPr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6587BCDA-E02A-4FBA-8EAC-36CFA4CC8F2C}"/>
                </a:ext>
              </a:extLst>
            </p:cNvPr>
            <p:cNvSpPr/>
            <p:nvPr/>
          </p:nvSpPr>
          <p:spPr>
            <a:xfrm>
              <a:off x="6000750" y="3333750"/>
              <a:ext cx="190500" cy="190500"/>
            </a:xfrm>
            <a:custGeom>
              <a:avLst/>
              <a:gdLst>
                <a:gd name="connsiteX0" fmla="*/ 55817 w 190500"/>
                <a:gd name="connsiteY0" fmla="*/ 0 h 190500"/>
                <a:gd name="connsiteX1" fmla="*/ 134684 w 190500"/>
                <a:gd name="connsiteY1" fmla="*/ 0 h 190500"/>
                <a:gd name="connsiteX2" fmla="*/ 190500 w 190500"/>
                <a:gd name="connsiteY2" fmla="*/ 55817 h 190500"/>
                <a:gd name="connsiteX3" fmla="*/ 190500 w 190500"/>
                <a:gd name="connsiteY3" fmla="*/ 134684 h 190500"/>
                <a:gd name="connsiteX4" fmla="*/ 134684 w 190500"/>
                <a:gd name="connsiteY4" fmla="*/ 190500 h 190500"/>
                <a:gd name="connsiteX5" fmla="*/ 55817 w 190500"/>
                <a:gd name="connsiteY5" fmla="*/ 190500 h 190500"/>
                <a:gd name="connsiteX6" fmla="*/ 0 w 190500"/>
                <a:gd name="connsiteY6" fmla="*/ 134684 h 190500"/>
                <a:gd name="connsiteX7" fmla="*/ 0 w 190500"/>
                <a:gd name="connsiteY7" fmla="*/ 55817 h 190500"/>
                <a:gd name="connsiteX8" fmla="*/ 55817 w 190500"/>
                <a:gd name="connsiteY8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190500">
                  <a:moveTo>
                    <a:pt x="55817" y="0"/>
                  </a:moveTo>
                  <a:lnTo>
                    <a:pt x="134684" y="0"/>
                  </a:lnTo>
                  <a:lnTo>
                    <a:pt x="190500" y="55817"/>
                  </a:lnTo>
                  <a:lnTo>
                    <a:pt x="190500" y="134684"/>
                  </a:lnTo>
                  <a:lnTo>
                    <a:pt x="134684" y="190500"/>
                  </a:lnTo>
                  <a:lnTo>
                    <a:pt x="55817" y="190500"/>
                  </a:lnTo>
                  <a:lnTo>
                    <a:pt x="0" y="134684"/>
                  </a:lnTo>
                  <a:lnTo>
                    <a:pt x="0" y="55817"/>
                  </a:lnTo>
                  <a:lnTo>
                    <a:pt x="55817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1B4CD87C-F6D3-4383-9B74-543E6D6CFA1A}"/>
                </a:ext>
              </a:extLst>
            </p:cNvPr>
            <p:cNvSpPr/>
            <p:nvPr/>
          </p:nvSpPr>
          <p:spPr>
            <a:xfrm>
              <a:off x="6067425" y="3400425"/>
              <a:ext cx="57150" cy="57150"/>
            </a:xfrm>
            <a:custGeom>
              <a:avLst/>
              <a:gdLst>
                <a:gd name="connsiteX0" fmla="*/ 57150 w 57150"/>
                <a:gd name="connsiteY0" fmla="*/ 0 h 57150"/>
                <a:gd name="connsiteX1" fmla="*/ 0 w 5715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57150">
                  <a:moveTo>
                    <a:pt x="57150" y="0"/>
                  </a:moveTo>
                  <a:lnTo>
                    <a:pt x="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68E5462C-8499-44EA-B374-64CCACD5EE17}"/>
                </a:ext>
              </a:extLst>
            </p:cNvPr>
            <p:cNvSpPr/>
            <p:nvPr/>
          </p:nvSpPr>
          <p:spPr>
            <a:xfrm>
              <a:off x="6067425" y="3400425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42" name="Graphic 418">
            <a:extLst>
              <a:ext uri="{FF2B5EF4-FFF2-40B4-BE49-F238E27FC236}">
                <a16:creationId xmlns:a16="http://schemas.microsoft.com/office/drawing/2014/main" id="{EB2F5DEE-B951-4F94-9728-8E6CA060B83A}"/>
              </a:ext>
            </a:extLst>
          </p:cNvPr>
          <p:cNvGrpSpPr/>
          <p:nvPr/>
        </p:nvGrpSpPr>
        <p:grpSpPr>
          <a:xfrm>
            <a:off x="9581825" y="2293795"/>
            <a:ext cx="228600" cy="228600"/>
            <a:chOff x="5981700" y="3314700"/>
            <a:chExt cx="228600" cy="228600"/>
          </a:xfrm>
        </p:grpSpPr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9F4773D5-95A8-45D7-B46B-4B094A560AED}"/>
                </a:ext>
              </a:extLst>
            </p:cNvPr>
            <p:cNvSpPr/>
            <p:nvPr/>
          </p:nvSpPr>
          <p:spPr>
            <a:xfrm>
              <a:off x="6000750" y="3362325"/>
              <a:ext cx="85725" cy="133350"/>
            </a:xfrm>
            <a:custGeom>
              <a:avLst/>
              <a:gdLst>
                <a:gd name="connsiteX0" fmla="*/ 85725 w 85725"/>
                <a:gd name="connsiteY0" fmla="*/ 0 h 133350"/>
                <a:gd name="connsiteX1" fmla="*/ 38100 w 85725"/>
                <a:gd name="connsiteY1" fmla="*/ 38100 h 133350"/>
                <a:gd name="connsiteX2" fmla="*/ 0 w 85725"/>
                <a:gd name="connsiteY2" fmla="*/ 38100 h 133350"/>
                <a:gd name="connsiteX3" fmla="*/ 0 w 85725"/>
                <a:gd name="connsiteY3" fmla="*/ 95250 h 133350"/>
                <a:gd name="connsiteX4" fmla="*/ 38100 w 85725"/>
                <a:gd name="connsiteY4" fmla="*/ 95250 h 133350"/>
                <a:gd name="connsiteX5" fmla="*/ 85725 w 85725"/>
                <a:gd name="connsiteY5" fmla="*/ 133350 h 133350"/>
                <a:gd name="connsiteX6" fmla="*/ 85725 w 85725"/>
                <a:gd name="connsiteY6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133350">
                  <a:moveTo>
                    <a:pt x="85725" y="0"/>
                  </a:moveTo>
                  <a:lnTo>
                    <a:pt x="38100" y="38100"/>
                  </a:lnTo>
                  <a:lnTo>
                    <a:pt x="0" y="38100"/>
                  </a:lnTo>
                  <a:lnTo>
                    <a:pt x="0" y="95250"/>
                  </a:lnTo>
                  <a:lnTo>
                    <a:pt x="38100" y="95250"/>
                  </a:lnTo>
                  <a:lnTo>
                    <a:pt x="85725" y="133350"/>
                  </a:lnTo>
                  <a:lnTo>
                    <a:pt x="85725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F38A498A-A647-4293-AA30-38AD6D99BCB5}"/>
                </a:ext>
              </a:extLst>
            </p:cNvPr>
            <p:cNvSpPr/>
            <p:nvPr/>
          </p:nvSpPr>
          <p:spPr>
            <a:xfrm>
              <a:off x="6129718" y="3395282"/>
              <a:ext cx="9525" cy="66675"/>
            </a:xfrm>
            <a:custGeom>
              <a:avLst/>
              <a:gdLst>
                <a:gd name="connsiteX0" fmla="*/ 0 w 9525"/>
                <a:gd name="connsiteY0" fmla="*/ 0 h 66675"/>
                <a:gd name="connsiteX1" fmla="*/ 0 w 9525"/>
                <a:gd name="connsiteY1" fmla="*/ 6734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6675">
                  <a:moveTo>
                    <a:pt x="0" y="0"/>
                  </a:moveTo>
                  <a:cubicBezTo>
                    <a:pt x="18592" y="18598"/>
                    <a:pt x="18592" y="48744"/>
                    <a:pt x="0" y="67342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45" name="Graphic 420">
            <a:extLst>
              <a:ext uri="{FF2B5EF4-FFF2-40B4-BE49-F238E27FC236}">
                <a16:creationId xmlns:a16="http://schemas.microsoft.com/office/drawing/2014/main" id="{0533F566-E382-440C-A2EA-62BA5CCD02AD}"/>
              </a:ext>
            </a:extLst>
          </p:cNvPr>
          <p:cNvGrpSpPr/>
          <p:nvPr/>
        </p:nvGrpSpPr>
        <p:grpSpPr>
          <a:xfrm>
            <a:off x="9581825" y="2945825"/>
            <a:ext cx="228600" cy="228600"/>
            <a:chOff x="5981700" y="3314700"/>
            <a:chExt cx="228600" cy="228600"/>
          </a:xfrm>
        </p:grpSpPr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71BEE9E5-34F3-44AE-A18C-02A15E0FA7BB}"/>
                </a:ext>
              </a:extLst>
            </p:cNvPr>
            <p:cNvSpPr/>
            <p:nvPr/>
          </p:nvSpPr>
          <p:spPr>
            <a:xfrm>
              <a:off x="6000750" y="3362325"/>
              <a:ext cx="85725" cy="133350"/>
            </a:xfrm>
            <a:custGeom>
              <a:avLst/>
              <a:gdLst>
                <a:gd name="connsiteX0" fmla="*/ 85725 w 85725"/>
                <a:gd name="connsiteY0" fmla="*/ 0 h 133350"/>
                <a:gd name="connsiteX1" fmla="*/ 38100 w 85725"/>
                <a:gd name="connsiteY1" fmla="*/ 38100 h 133350"/>
                <a:gd name="connsiteX2" fmla="*/ 0 w 85725"/>
                <a:gd name="connsiteY2" fmla="*/ 38100 h 133350"/>
                <a:gd name="connsiteX3" fmla="*/ 0 w 85725"/>
                <a:gd name="connsiteY3" fmla="*/ 95250 h 133350"/>
                <a:gd name="connsiteX4" fmla="*/ 38100 w 85725"/>
                <a:gd name="connsiteY4" fmla="*/ 95250 h 133350"/>
                <a:gd name="connsiteX5" fmla="*/ 85725 w 85725"/>
                <a:gd name="connsiteY5" fmla="*/ 133350 h 133350"/>
                <a:gd name="connsiteX6" fmla="*/ 85725 w 85725"/>
                <a:gd name="connsiteY6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133350">
                  <a:moveTo>
                    <a:pt x="85725" y="0"/>
                  </a:moveTo>
                  <a:lnTo>
                    <a:pt x="38100" y="38100"/>
                  </a:lnTo>
                  <a:lnTo>
                    <a:pt x="0" y="38100"/>
                  </a:lnTo>
                  <a:lnTo>
                    <a:pt x="0" y="95250"/>
                  </a:lnTo>
                  <a:lnTo>
                    <a:pt x="38100" y="95250"/>
                  </a:lnTo>
                  <a:lnTo>
                    <a:pt x="85725" y="133350"/>
                  </a:lnTo>
                  <a:lnTo>
                    <a:pt x="85725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68C3A089-D8E1-4700-93C8-2B22225F33FE}"/>
                </a:ext>
              </a:extLst>
            </p:cNvPr>
            <p:cNvSpPr/>
            <p:nvPr/>
          </p:nvSpPr>
          <p:spPr>
            <a:xfrm>
              <a:off x="6129718" y="3361658"/>
              <a:ext cx="57150" cy="133350"/>
            </a:xfrm>
            <a:custGeom>
              <a:avLst/>
              <a:gdLst>
                <a:gd name="connsiteX0" fmla="*/ 33623 w 57150"/>
                <a:gd name="connsiteY0" fmla="*/ 0 h 133350"/>
                <a:gd name="connsiteX1" fmla="*/ 33623 w 57150"/>
                <a:gd name="connsiteY1" fmla="*/ 134684 h 133350"/>
                <a:gd name="connsiteX2" fmla="*/ 0 w 57150"/>
                <a:gd name="connsiteY2" fmla="*/ 33623 h 133350"/>
                <a:gd name="connsiteX3" fmla="*/ 0 w 57150"/>
                <a:gd name="connsiteY3" fmla="*/ 10096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33350">
                  <a:moveTo>
                    <a:pt x="33623" y="0"/>
                  </a:moveTo>
                  <a:cubicBezTo>
                    <a:pt x="70807" y="37195"/>
                    <a:pt x="70807" y="97488"/>
                    <a:pt x="33623" y="134684"/>
                  </a:cubicBezTo>
                  <a:moveTo>
                    <a:pt x="0" y="33623"/>
                  </a:moveTo>
                  <a:cubicBezTo>
                    <a:pt x="18592" y="52221"/>
                    <a:pt x="18592" y="82367"/>
                    <a:pt x="0" y="10096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48" name="Graphic 422">
            <a:extLst>
              <a:ext uri="{FF2B5EF4-FFF2-40B4-BE49-F238E27FC236}">
                <a16:creationId xmlns:a16="http://schemas.microsoft.com/office/drawing/2014/main" id="{B78422BF-81B9-49BA-B0CB-AE174C34501B}"/>
              </a:ext>
            </a:extLst>
          </p:cNvPr>
          <p:cNvGrpSpPr/>
          <p:nvPr/>
        </p:nvGrpSpPr>
        <p:grpSpPr>
          <a:xfrm>
            <a:off x="9581825" y="3597855"/>
            <a:ext cx="228600" cy="228600"/>
            <a:chOff x="5981700" y="3314700"/>
            <a:chExt cx="228600" cy="228600"/>
          </a:xfrm>
        </p:grpSpPr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0EEDBFAF-B425-4869-B6B9-7734C1AC6F5A}"/>
                </a:ext>
              </a:extLst>
            </p:cNvPr>
            <p:cNvSpPr/>
            <p:nvPr/>
          </p:nvSpPr>
          <p:spPr>
            <a:xfrm>
              <a:off x="6000750" y="3362325"/>
              <a:ext cx="85725" cy="133350"/>
            </a:xfrm>
            <a:custGeom>
              <a:avLst/>
              <a:gdLst>
                <a:gd name="connsiteX0" fmla="*/ 85725 w 85725"/>
                <a:gd name="connsiteY0" fmla="*/ 0 h 133350"/>
                <a:gd name="connsiteX1" fmla="*/ 38100 w 85725"/>
                <a:gd name="connsiteY1" fmla="*/ 38100 h 133350"/>
                <a:gd name="connsiteX2" fmla="*/ 0 w 85725"/>
                <a:gd name="connsiteY2" fmla="*/ 38100 h 133350"/>
                <a:gd name="connsiteX3" fmla="*/ 0 w 85725"/>
                <a:gd name="connsiteY3" fmla="*/ 95250 h 133350"/>
                <a:gd name="connsiteX4" fmla="*/ 38100 w 85725"/>
                <a:gd name="connsiteY4" fmla="*/ 95250 h 133350"/>
                <a:gd name="connsiteX5" fmla="*/ 85725 w 85725"/>
                <a:gd name="connsiteY5" fmla="*/ 133350 h 133350"/>
                <a:gd name="connsiteX6" fmla="*/ 85725 w 85725"/>
                <a:gd name="connsiteY6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133350">
                  <a:moveTo>
                    <a:pt x="85725" y="0"/>
                  </a:moveTo>
                  <a:lnTo>
                    <a:pt x="38100" y="38100"/>
                  </a:lnTo>
                  <a:lnTo>
                    <a:pt x="0" y="38100"/>
                  </a:lnTo>
                  <a:lnTo>
                    <a:pt x="0" y="95250"/>
                  </a:lnTo>
                  <a:lnTo>
                    <a:pt x="38100" y="95250"/>
                  </a:lnTo>
                  <a:lnTo>
                    <a:pt x="85725" y="133350"/>
                  </a:lnTo>
                  <a:lnTo>
                    <a:pt x="85725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6A9770FA-4E07-4774-A927-EE54C78DC7B7}"/>
                </a:ext>
              </a:extLst>
            </p:cNvPr>
            <p:cNvSpPr/>
            <p:nvPr/>
          </p:nvSpPr>
          <p:spPr>
            <a:xfrm>
              <a:off x="6143625" y="3400425"/>
              <a:ext cx="57150" cy="57150"/>
            </a:xfrm>
            <a:custGeom>
              <a:avLst/>
              <a:gdLst>
                <a:gd name="connsiteX0" fmla="*/ 57150 w 57150"/>
                <a:gd name="connsiteY0" fmla="*/ 0 h 57150"/>
                <a:gd name="connsiteX1" fmla="*/ 0 w 5715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57150">
                  <a:moveTo>
                    <a:pt x="57150" y="0"/>
                  </a:moveTo>
                  <a:lnTo>
                    <a:pt x="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CC3A422E-5691-49FB-BBA2-78F21013B6DD}"/>
                </a:ext>
              </a:extLst>
            </p:cNvPr>
            <p:cNvSpPr/>
            <p:nvPr/>
          </p:nvSpPr>
          <p:spPr>
            <a:xfrm>
              <a:off x="6143625" y="3400425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52" name="Graphic 424">
            <a:extLst>
              <a:ext uri="{FF2B5EF4-FFF2-40B4-BE49-F238E27FC236}">
                <a16:creationId xmlns:a16="http://schemas.microsoft.com/office/drawing/2014/main" id="{E3F6B1C1-EAC4-4E22-86B7-FC892FC1C1CE}"/>
              </a:ext>
            </a:extLst>
          </p:cNvPr>
          <p:cNvGrpSpPr/>
          <p:nvPr/>
        </p:nvGrpSpPr>
        <p:grpSpPr>
          <a:xfrm>
            <a:off x="9581825" y="4249885"/>
            <a:ext cx="228600" cy="228600"/>
            <a:chOff x="5981700" y="3314700"/>
            <a:chExt cx="228600" cy="228600"/>
          </a:xfrm>
        </p:grpSpPr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844DFF01-0CB1-4BA1-9AEA-1196A52D890D}"/>
                </a:ext>
              </a:extLst>
            </p:cNvPr>
            <p:cNvSpPr/>
            <p:nvPr/>
          </p:nvSpPr>
          <p:spPr>
            <a:xfrm>
              <a:off x="6029325" y="3362325"/>
              <a:ext cx="133350" cy="133350"/>
            </a:xfrm>
            <a:custGeom>
              <a:avLst/>
              <a:gdLst>
                <a:gd name="connsiteX0" fmla="*/ 133350 w 133350"/>
                <a:gd name="connsiteY0" fmla="*/ 66675 h 133350"/>
                <a:gd name="connsiteX1" fmla="*/ 66675 w 133350"/>
                <a:gd name="connsiteY1" fmla="*/ 133350 h 133350"/>
                <a:gd name="connsiteX2" fmla="*/ 0 w 133350"/>
                <a:gd name="connsiteY2" fmla="*/ 66675 h 133350"/>
                <a:gd name="connsiteX3" fmla="*/ 66675 w 133350"/>
                <a:gd name="connsiteY3" fmla="*/ 0 h 133350"/>
                <a:gd name="connsiteX4" fmla="*/ 133350 w 133350"/>
                <a:gd name="connsiteY4" fmla="*/ 6667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33350">
                  <a:moveTo>
                    <a:pt x="133350" y="66675"/>
                  </a:moveTo>
                  <a:cubicBezTo>
                    <a:pt x="133350" y="103499"/>
                    <a:pt x="103499" y="133350"/>
                    <a:pt x="66675" y="133350"/>
                  </a:cubicBezTo>
                  <a:cubicBezTo>
                    <a:pt x="29851" y="133350"/>
                    <a:pt x="0" y="103499"/>
                    <a:pt x="0" y="66675"/>
                  </a:cubicBezTo>
                  <a:cubicBezTo>
                    <a:pt x="0" y="29851"/>
                    <a:pt x="29851" y="0"/>
                    <a:pt x="66675" y="0"/>
                  </a:cubicBezTo>
                  <a:cubicBezTo>
                    <a:pt x="103499" y="0"/>
                    <a:pt x="133350" y="29851"/>
                    <a:pt x="133350" y="666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491122AF-1A8C-41E1-8427-48156A84D0B7}"/>
                </a:ext>
              </a:extLst>
            </p:cNvPr>
            <p:cNvSpPr/>
            <p:nvPr/>
          </p:nvSpPr>
          <p:spPr>
            <a:xfrm>
              <a:off x="6096000" y="3400425"/>
              <a:ext cx="9525" cy="38100"/>
            </a:xfrm>
            <a:custGeom>
              <a:avLst/>
              <a:gdLst>
                <a:gd name="connsiteX0" fmla="*/ 0 w 9525"/>
                <a:gd name="connsiteY0" fmla="*/ 0 h 38100"/>
                <a:gd name="connsiteX1" fmla="*/ 0 w 9525"/>
                <a:gd name="connsiteY1" fmla="*/ 28575 h 38100"/>
                <a:gd name="connsiteX2" fmla="*/ 14288 w 9525"/>
                <a:gd name="connsiteY2" fmla="*/ 4286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38100">
                  <a:moveTo>
                    <a:pt x="0" y="0"/>
                  </a:moveTo>
                  <a:lnTo>
                    <a:pt x="0" y="28575"/>
                  </a:lnTo>
                  <a:lnTo>
                    <a:pt x="14288" y="42863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1D4ACE4A-3BB2-4E59-8EAC-22138733F987}"/>
                </a:ext>
              </a:extLst>
            </p:cNvPr>
            <p:cNvSpPr/>
            <p:nvPr/>
          </p:nvSpPr>
          <p:spPr>
            <a:xfrm>
              <a:off x="6052947" y="3324225"/>
              <a:ext cx="85725" cy="209550"/>
            </a:xfrm>
            <a:custGeom>
              <a:avLst/>
              <a:gdLst>
                <a:gd name="connsiteX0" fmla="*/ 86011 w 85725"/>
                <a:gd name="connsiteY0" fmla="*/ 155734 h 209550"/>
                <a:gd name="connsiteX1" fmla="*/ 82677 w 85725"/>
                <a:gd name="connsiteY1" fmla="*/ 192215 h 209550"/>
                <a:gd name="connsiteX2" fmla="*/ 63627 w 85725"/>
                <a:gd name="connsiteY2" fmla="*/ 209550 h 209550"/>
                <a:gd name="connsiteX3" fmla="*/ 22384 w 85725"/>
                <a:gd name="connsiteY3" fmla="*/ 209550 h 209550"/>
                <a:gd name="connsiteX4" fmla="*/ 3334 w 85725"/>
                <a:gd name="connsiteY4" fmla="*/ 192215 h 209550"/>
                <a:gd name="connsiteX5" fmla="*/ 0 w 85725"/>
                <a:gd name="connsiteY5" fmla="*/ 155734 h 209550"/>
                <a:gd name="connsiteX6" fmla="*/ 95 w 85725"/>
                <a:gd name="connsiteY6" fmla="*/ 53816 h 209550"/>
                <a:gd name="connsiteX7" fmla="*/ 3429 w 85725"/>
                <a:gd name="connsiteY7" fmla="*/ 17336 h 209550"/>
                <a:gd name="connsiteX8" fmla="*/ 22384 w 85725"/>
                <a:gd name="connsiteY8" fmla="*/ 0 h 209550"/>
                <a:gd name="connsiteX9" fmla="*/ 63818 w 85725"/>
                <a:gd name="connsiteY9" fmla="*/ 0 h 209550"/>
                <a:gd name="connsiteX10" fmla="*/ 82868 w 85725"/>
                <a:gd name="connsiteY10" fmla="*/ 17336 h 209550"/>
                <a:gd name="connsiteX11" fmla="*/ 86201 w 85725"/>
                <a:gd name="connsiteY11" fmla="*/ 53816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725" h="209550">
                  <a:moveTo>
                    <a:pt x="86011" y="155734"/>
                  </a:moveTo>
                  <a:lnTo>
                    <a:pt x="82677" y="192215"/>
                  </a:lnTo>
                  <a:cubicBezTo>
                    <a:pt x="81787" y="202061"/>
                    <a:pt x="73513" y="209590"/>
                    <a:pt x="63627" y="209550"/>
                  </a:cubicBezTo>
                  <a:lnTo>
                    <a:pt x="22384" y="209550"/>
                  </a:lnTo>
                  <a:cubicBezTo>
                    <a:pt x="12497" y="209590"/>
                    <a:pt x="4223" y="202061"/>
                    <a:pt x="3334" y="192215"/>
                  </a:cubicBezTo>
                  <a:lnTo>
                    <a:pt x="0" y="155734"/>
                  </a:lnTo>
                  <a:moveTo>
                    <a:pt x="95" y="53816"/>
                  </a:moveTo>
                  <a:lnTo>
                    <a:pt x="3429" y="17336"/>
                  </a:lnTo>
                  <a:cubicBezTo>
                    <a:pt x="4315" y="7526"/>
                    <a:pt x="12534" y="9"/>
                    <a:pt x="22384" y="0"/>
                  </a:cubicBezTo>
                  <a:lnTo>
                    <a:pt x="63818" y="0"/>
                  </a:lnTo>
                  <a:cubicBezTo>
                    <a:pt x="73704" y="-40"/>
                    <a:pt x="81978" y="7489"/>
                    <a:pt x="82868" y="17336"/>
                  </a:cubicBezTo>
                  <a:lnTo>
                    <a:pt x="86201" y="53816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56" name="Graphic 426">
            <a:extLst>
              <a:ext uri="{FF2B5EF4-FFF2-40B4-BE49-F238E27FC236}">
                <a16:creationId xmlns:a16="http://schemas.microsoft.com/office/drawing/2014/main" id="{D7519B0A-99CE-427F-B53B-9CB2B58AE7CD}"/>
              </a:ext>
            </a:extLst>
          </p:cNvPr>
          <p:cNvGrpSpPr/>
          <p:nvPr/>
        </p:nvGrpSpPr>
        <p:grpSpPr>
          <a:xfrm>
            <a:off x="9581825" y="4901915"/>
            <a:ext cx="228600" cy="228600"/>
            <a:chOff x="5981700" y="3314700"/>
            <a:chExt cx="228600" cy="228600"/>
          </a:xfrm>
        </p:grpSpPr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85ED5155-B314-4B9F-ACDF-6FB35E71F3BF}"/>
                </a:ext>
              </a:extLst>
            </p:cNvPr>
            <p:cNvSpPr/>
            <p:nvPr/>
          </p:nvSpPr>
          <p:spPr>
            <a:xfrm>
              <a:off x="6029325" y="3409970"/>
              <a:ext cx="133350" cy="19050"/>
            </a:xfrm>
            <a:custGeom>
              <a:avLst/>
              <a:gdLst>
                <a:gd name="connsiteX0" fmla="*/ 0 w 133350"/>
                <a:gd name="connsiteY0" fmla="*/ 24269 h 19050"/>
                <a:gd name="connsiteX1" fmla="*/ 134112 w 133350"/>
                <a:gd name="connsiteY1" fmla="*/ 2426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 h="19050">
                  <a:moveTo>
                    <a:pt x="0" y="24269"/>
                  </a:moveTo>
                  <a:cubicBezTo>
                    <a:pt x="38849" y="-8090"/>
                    <a:pt x="95263" y="-8090"/>
                    <a:pt x="134112" y="24269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B65FB52D-6EE8-4B0B-9578-D3936ABC4FA0}"/>
                </a:ext>
              </a:extLst>
            </p:cNvPr>
            <p:cNvSpPr/>
            <p:nvPr/>
          </p:nvSpPr>
          <p:spPr>
            <a:xfrm>
              <a:off x="5995225" y="3362350"/>
              <a:ext cx="200025" cy="28575"/>
            </a:xfrm>
            <a:custGeom>
              <a:avLst/>
              <a:gdLst>
                <a:gd name="connsiteX0" fmla="*/ 0 w 200025"/>
                <a:gd name="connsiteY0" fmla="*/ 38075 h 28575"/>
                <a:gd name="connsiteX1" fmla="*/ 201549 w 200025"/>
                <a:gd name="connsiteY1" fmla="*/ 380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8575">
                  <a:moveTo>
                    <a:pt x="0" y="38075"/>
                  </a:moveTo>
                  <a:cubicBezTo>
                    <a:pt x="57593" y="-12692"/>
                    <a:pt x="143956" y="-12692"/>
                    <a:pt x="201549" y="3807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8FCB110B-C826-4BA7-9946-8C404464DFBD}"/>
                </a:ext>
              </a:extLst>
            </p:cNvPr>
            <p:cNvSpPr/>
            <p:nvPr/>
          </p:nvSpPr>
          <p:spPr>
            <a:xfrm>
              <a:off x="6062948" y="3457587"/>
              <a:ext cx="57150" cy="9525"/>
            </a:xfrm>
            <a:custGeom>
              <a:avLst/>
              <a:gdLst>
                <a:gd name="connsiteX0" fmla="*/ 0 w 57150"/>
                <a:gd name="connsiteY0" fmla="*/ 10561 h 9525"/>
                <a:gd name="connsiteX1" fmla="*/ 66199 w 57150"/>
                <a:gd name="connsiteY1" fmla="*/ 1056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9525">
                  <a:moveTo>
                    <a:pt x="0" y="10561"/>
                  </a:moveTo>
                  <a:cubicBezTo>
                    <a:pt x="19820" y="-3520"/>
                    <a:pt x="46379" y="-3520"/>
                    <a:pt x="66199" y="10561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988853D8-3855-4B06-A35E-F4DE8FE5DC1C}"/>
                </a:ext>
              </a:extLst>
            </p:cNvPr>
            <p:cNvSpPr/>
            <p:nvPr/>
          </p:nvSpPr>
          <p:spPr>
            <a:xfrm>
              <a:off x="6096000" y="3505200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61" name="Graphic 428">
            <a:extLst>
              <a:ext uri="{FF2B5EF4-FFF2-40B4-BE49-F238E27FC236}">
                <a16:creationId xmlns:a16="http://schemas.microsoft.com/office/drawing/2014/main" id="{8283CDB5-A77F-430E-A85F-F2B81D922A3C}"/>
              </a:ext>
            </a:extLst>
          </p:cNvPr>
          <p:cNvGrpSpPr/>
          <p:nvPr/>
        </p:nvGrpSpPr>
        <p:grpSpPr>
          <a:xfrm>
            <a:off x="9581825" y="5553945"/>
            <a:ext cx="228600" cy="228600"/>
            <a:chOff x="5981700" y="3314700"/>
            <a:chExt cx="228600" cy="228600"/>
          </a:xfrm>
        </p:grpSpPr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92B21C1A-5D31-4985-8167-11D1A86E3103}"/>
                </a:ext>
              </a:extLst>
            </p:cNvPr>
            <p:cNvSpPr/>
            <p:nvPr/>
          </p:nvSpPr>
          <p:spPr>
            <a:xfrm>
              <a:off x="5991225" y="3324225"/>
              <a:ext cx="209550" cy="209550"/>
            </a:xfrm>
            <a:custGeom>
              <a:avLst/>
              <a:gdLst>
                <a:gd name="connsiteX0" fmla="*/ 0 w 209550"/>
                <a:gd name="connsiteY0" fmla="*/ 0 h 209550"/>
                <a:gd name="connsiteX1" fmla="*/ 209550 w 209550"/>
                <a:gd name="connsiteY1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09550">
                  <a:moveTo>
                    <a:pt x="0" y="0"/>
                  </a:moveTo>
                  <a:lnTo>
                    <a:pt x="209550" y="2095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DB341D85-7DCE-45C0-BE05-3D6A3692406E}"/>
                </a:ext>
              </a:extLst>
            </p:cNvPr>
            <p:cNvSpPr/>
            <p:nvPr/>
          </p:nvSpPr>
          <p:spPr>
            <a:xfrm>
              <a:off x="6140958" y="3420047"/>
              <a:ext cx="19050" cy="9525"/>
            </a:xfrm>
            <a:custGeom>
              <a:avLst/>
              <a:gdLst>
                <a:gd name="connsiteX0" fmla="*/ 0 w 19050"/>
                <a:gd name="connsiteY0" fmla="*/ 0 h 9525"/>
                <a:gd name="connsiteX1" fmla="*/ 21717 w 19050"/>
                <a:gd name="connsiteY1" fmla="*/ 1419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7802" y="3808"/>
                    <a:pt x="15097" y="8575"/>
                    <a:pt x="21717" y="14192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B9428E42-F4EB-4EFB-9A5F-FE66945815DD}"/>
                </a:ext>
              </a:extLst>
            </p:cNvPr>
            <p:cNvSpPr/>
            <p:nvPr/>
          </p:nvSpPr>
          <p:spPr>
            <a:xfrm>
              <a:off x="6029325" y="3411474"/>
              <a:ext cx="47625" cy="19050"/>
            </a:xfrm>
            <a:custGeom>
              <a:avLst/>
              <a:gdLst>
                <a:gd name="connsiteX0" fmla="*/ 0 w 47625"/>
                <a:gd name="connsiteY0" fmla="*/ 22765 h 19050"/>
                <a:gd name="connsiteX1" fmla="*/ 49244 w 47625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19050">
                  <a:moveTo>
                    <a:pt x="0" y="22765"/>
                  </a:moveTo>
                  <a:cubicBezTo>
                    <a:pt x="14117" y="10962"/>
                    <a:pt x="31107" y="3107"/>
                    <a:pt x="49244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3423B83E-C671-4491-BAC0-6BAB9972052F}"/>
                </a:ext>
              </a:extLst>
            </p:cNvPr>
            <p:cNvSpPr/>
            <p:nvPr/>
          </p:nvSpPr>
          <p:spPr>
            <a:xfrm>
              <a:off x="6083713" y="3362308"/>
              <a:ext cx="104775" cy="38100"/>
            </a:xfrm>
            <a:custGeom>
              <a:avLst/>
              <a:gdLst>
                <a:gd name="connsiteX0" fmla="*/ 0 w 104775"/>
                <a:gd name="connsiteY0" fmla="*/ 493 h 38100"/>
                <a:gd name="connsiteX1" fmla="*/ 113062 w 104775"/>
                <a:gd name="connsiteY1" fmla="*/ 3811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 h="38100">
                  <a:moveTo>
                    <a:pt x="0" y="493"/>
                  </a:moveTo>
                  <a:cubicBezTo>
                    <a:pt x="41231" y="-2830"/>
                    <a:pt x="82042" y="10751"/>
                    <a:pt x="113062" y="38117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CE6FD0B6-5286-4244-9EB7-1CB6A3BE00AE}"/>
                </a:ext>
              </a:extLst>
            </p:cNvPr>
            <p:cNvSpPr/>
            <p:nvPr/>
          </p:nvSpPr>
          <p:spPr>
            <a:xfrm>
              <a:off x="5995225" y="3372993"/>
              <a:ext cx="38100" cy="19050"/>
            </a:xfrm>
            <a:custGeom>
              <a:avLst/>
              <a:gdLst>
                <a:gd name="connsiteX0" fmla="*/ 0 w 38100"/>
                <a:gd name="connsiteY0" fmla="*/ 27432 h 19050"/>
                <a:gd name="connsiteX1" fmla="*/ 44768 w 38100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19050">
                  <a:moveTo>
                    <a:pt x="0" y="27432"/>
                  </a:moveTo>
                  <a:cubicBezTo>
                    <a:pt x="13213" y="15753"/>
                    <a:pt x="28363" y="6470"/>
                    <a:pt x="44768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FB963ECA-4453-4A8E-BE57-051BEB8F8413}"/>
                </a:ext>
              </a:extLst>
            </p:cNvPr>
            <p:cNvSpPr/>
            <p:nvPr/>
          </p:nvSpPr>
          <p:spPr>
            <a:xfrm>
              <a:off x="6062948" y="3457587"/>
              <a:ext cx="57150" cy="9525"/>
            </a:xfrm>
            <a:custGeom>
              <a:avLst/>
              <a:gdLst>
                <a:gd name="connsiteX0" fmla="*/ 0 w 57150"/>
                <a:gd name="connsiteY0" fmla="*/ 10561 h 9525"/>
                <a:gd name="connsiteX1" fmla="*/ 66199 w 57150"/>
                <a:gd name="connsiteY1" fmla="*/ 1056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9525">
                  <a:moveTo>
                    <a:pt x="0" y="10561"/>
                  </a:moveTo>
                  <a:cubicBezTo>
                    <a:pt x="19820" y="-3520"/>
                    <a:pt x="46379" y="-3520"/>
                    <a:pt x="66199" y="10561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12757920-6FA2-49F1-8959-FB8F319FF40B}"/>
                </a:ext>
              </a:extLst>
            </p:cNvPr>
            <p:cNvSpPr/>
            <p:nvPr/>
          </p:nvSpPr>
          <p:spPr>
            <a:xfrm>
              <a:off x="6096000" y="3505200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469" name="Graphic 430">
            <a:extLst>
              <a:ext uri="{FF2B5EF4-FFF2-40B4-BE49-F238E27FC236}">
                <a16:creationId xmlns:a16="http://schemas.microsoft.com/office/drawing/2014/main" id="{A930FBC4-7348-4F40-80EB-E21B45AE3EB8}"/>
              </a:ext>
            </a:extLst>
          </p:cNvPr>
          <p:cNvSpPr/>
          <p:nvPr/>
        </p:nvSpPr>
        <p:spPr>
          <a:xfrm>
            <a:off x="9600875" y="423430"/>
            <a:ext cx="180975" cy="142875"/>
          </a:xfrm>
          <a:custGeom>
            <a:avLst/>
            <a:gdLst>
              <a:gd name="connsiteX0" fmla="*/ 72295 w 180975"/>
              <a:gd name="connsiteY0" fmla="*/ 5620 h 142875"/>
              <a:gd name="connsiteX1" fmla="*/ 99235 w 180975"/>
              <a:gd name="connsiteY1" fmla="*/ 5540 h 142875"/>
              <a:gd name="connsiteX2" fmla="*/ 99315 w 180975"/>
              <a:gd name="connsiteY2" fmla="*/ 32480 h 142875"/>
              <a:gd name="connsiteX3" fmla="*/ 85725 w 180975"/>
              <a:gd name="connsiteY3" fmla="*/ 38100 h 142875"/>
              <a:gd name="connsiteX4" fmla="*/ 0 w 180975"/>
              <a:gd name="connsiteY4" fmla="*/ 38100 h 142875"/>
              <a:gd name="connsiteX5" fmla="*/ 100870 w 180975"/>
              <a:gd name="connsiteY5" fmla="*/ 146780 h 142875"/>
              <a:gd name="connsiteX6" fmla="*/ 127810 w 180975"/>
              <a:gd name="connsiteY6" fmla="*/ 146860 h 142875"/>
              <a:gd name="connsiteX7" fmla="*/ 127890 w 180975"/>
              <a:gd name="connsiteY7" fmla="*/ 119919 h 142875"/>
              <a:gd name="connsiteX8" fmla="*/ 114300 w 180975"/>
              <a:gd name="connsiteY8" fmla="*/ 114300 h 142875"/>
              <a:gd name="connsiteX9" fmla="*/ 0 w 180975"/>
              <a:gd name="connsiteY9" fmla="*/ 114300 h 142875"/>
              <a:gd name="connsiteX10" fmla="*/ 149828 w 180975"/>
              <a:gd name="connsiteY10" fmla="*/ 35528 h 142875"/>
              <a:gd name="connsiteX11" fmla="*/ 183504 w 180975"/>
              <a:gd name="connsiteY11" fmla="*/ 35571 h 142875"/>
              <a:gd name="connsiteX12" fmla="*/ 183462 w 180975"/>
              <a:gd name="connsiteY12" fmla="*/ 69247 h 142875"/>
              <a:gd name="connsiteX13" fmla="*/ 166688 w 180975"/>
              <a:gd name="connsiteY13" fmla="*/ 76200 h 142875"/>
              <a:gd name="connsiteX14" fmla="*/ 0 w 180975"/>
              <a:gd name="connsiteY14" fmla="*/ 7620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0975" h="142875">
                <a:moveTo>
                  <a:pt x="72295" y="5620"/>
                </a:moveTo>
                <a:cubicBezTo>
                  <a:pt x="79712" y="-1842"/>
                  <a:pt x="91774" y="-1878"/>
                  <a:pt x="99235" y="5540"/>
                </a:cubicBezTo>
                <a:cubicBezTo>
                  <a:pt x="106697" y="12957"/>
                  <a:pt x="106733" y="25019"/>
                  <a:pt x="99315" y="32480"/>
                </a:cubicBezTo>
                <a:cubicBezTo>
                  <a:pt x="95720" y="36097"/>
                  <a:pt x="90825" y="38121"/>
                  <a:pt x="85725" y="38100"/>
                </a:cubicBezTo>
                <a:lnTo>
                  <a:pt x="0" y="38100"/>
                </a:lnTo>
                <a:moveTo>
                  <a:pt x="100870" y="146780"/>
                </a:moveTo>
                <a:cubicBezTo>
                  <a:pt x="108287" y="154242"/>
                  <a:pt x="120349" y="154277"/>
                  <a:pt x="127810" y="146860"/>
                </a:cubicBezTo>
                <a:cubicBezTo>
                  <a:pt x="135272" y="139442"/>
                  <a:pt x="135308" y="127381"/>
                  <a:pt x="127890" y="119919"/>
                </a:cubicBezTo>
                <a:cubicBezTo>
                  <a:pt x="124295" y="116303"/>
                  <a:pt x="119400" y="114278"/>
                  <a:pt x="114300" y="114300"/>
                </a:cubicBezTo>
                <a:lnTo>
                  <a:pt x="0" y="114300"/>
                </a:lnTo>
                <a:moveTo>
                  <a:pt x="149828" y="35528"/>
                </a:moveTo>
                <a:cubicBezTo>
                  <a:pt x="159139" y="26241"/>
                  <a:pt x="174217" y="26260"/>
                  <a:pt x="183504" y="35571"/>
                </a:cubicBezTo>
                <a:cubicBezTo>
                  <a:pt x="192792" y="44882"/>
                  <a:pt x="192773" y="59959"/>
                  <a:pt x="183462" y="69247"/>
                </a:cubicBezTo>
                <a:cubicBezTo>
                  <a:pt x="179008" y="73689"/>
                  <a:pt x="172978" y="76189"/>
                  <a:pt x="166688" y="76200"/>
                </a:cubicBezTo>
                <a:lnTo>
                  <a:pt x="0" y="76200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470" name="Graphic 432">
            <a:extLst>
              <a:ext uri="{FF2B5EF4-FFF2-40B4-BE49-F238E27FC236}">
                <a16:creationId xmlns:a16="http://schemas.microsoft.com/office/drawing/2014/main" id="{5FAEE799-D0BA-4FD6-971F-05362958D57D}"/>
              </a:ext>
            </a:extLst>
          </p:cNvPr>
          <p:cNvGrpSpPr/>
          <p:nvPr/>
        </p:nvGrpSpPr>
        <p:grpSpPr>
          <a:xfrm>
            <a:off x="9581825" y="6205975"/>
            <a:ext cx="228600" cy="228600"/>
            <a:chOff x="5981700" y="3314700"/>
            <a:chExt cx="228600" cy="228600"/>
          </a:xfrm>
        </p:grpSpPr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FAF519AE-6FC5-43BB-BF0B-92DA47837A96}"/>
                </a:ext>
              </a:extLst>
            </p:cNvPr>
            <p:cNvSpPr/>
            <p:nvPr/>
          </p:nvSpPr>
          <p:spPr>
            <a:xfrm>
              <a:off x="6038850" y="3371850"/>
              <a:ext cx="114300" cy="114300"/>
            </a:xfrm>
            <a:custGeom>
              <a:avLst/>
              <a:gdLst>
                <a:gd name="connsiteX0" fmla="*/ 114300 w 114300"/>
                <a:gd name="connsiteY0" fmla="*/ 0 h 114300"/>
                <a:gd name="connsiteX1" fmla="*/ 0 w 114300"/>
                <a:gd name="connsiteY1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1143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BAB5AA59-1B83-402D-AA31-A9AC68568082}"/>
                </a:ext>
              </a:extLst>
            </p:cNvPr>
            <p:cNvSpPr/>
            <p:nvPr/>
          </p:nvSpPr>
          <p:spPr>
            <a:xfrm>
              <a:off x="6038850" y="3371850"/>
              <a:ext cx="114300" cy="114300"/>
            </a:xfrm>
            <a:custGeom>
              <a:avLst/>
              <a:gdLst>
                <a:gd name="connsiteX0" fmla="*/ 0 w 114300"/>
                <a:gd name="connsiteY0" fmla="*/ 0 h 114300"/>
                <a:gd name="connsiteX1" fmla="*/ 114300 w 114300"/>
                <a:gd name="connsiteY1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114300">
                  <a:moveTo>
                    <a:pt x="0" y="0"/>
                  </a:moveTo>
                  <a:lnTo>
                    <a:pt x="114300" y="1143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86" name="Graphic 474">
            <a:extLst>
              <a:ext uri="{FF2B5EF4-FFF2-40B4-BE49-F238E27FC236}">
                <a16:creationId xmlns:a16="http://schemas.microsoft.com/office/drawing/2014/main" id="{B15D5B9A-7341-419F-8C9C-28B0DC4C7108}"/>
              </a:ext>
            </a:extLst>
          </p:cNvPr>
          <p:cNvGrpSpPr/>
          <p:nvPr/>
        </p:nvGrpSpPr>
        <p:grpSpPr>
          <a:xfrm>
            <a:off x="10244899" y="431506"/>
            <a:ext cx="228600" cy="228600"/>
            <a:chOff x="5981700" y="3314700"/>
            <a:chExt cx="228600" cy="228600"/>
          </a:xfrm>
        </p:grpSpPr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28FE964D-E605-41F2-AA8D-04F310ECE844}"/>
                </a:ext>
              </a:extLst>
            </p:cNvPr>
            <p:cNvSpPr/>
            <p:nvPr/>
          </p:nvSpPr>
          <p:spPr>
            <a:xfrm>
              <a:off x="6010275" y="3343275"/>
              <a:ext cx="171450" cy="171450"/>
            </a:xfrm>
            <a:custGeom>
              <a:avLst/>
              <a:gdLst>
                <a:gd name="connsiteX0" fmla="*/ 152400 w 171450"/>
                <a:gd name="connsiteY0" fmla="*/ 0 h 171450"/>
                <a:gd name="connsiteX1" fmla="*/ 171450 w 171450"/>
                <a:gd name="connsiteY1" fmla="*/ 19050 h 171450"/>
                <a:gd name="connsiteX2" fmla="*/ 171450 w 171450"/>
                <a:gd name="connsiteY2" fmla="*/ 152400 h 171450"/>
                <a:gd name="connsiteX3" fmla="*/ 152400 w 171450"/>
                <a:gd name="connsiteY3" fmla="*/ 171450 h 171450"/>
                <a:gd name="connsiteX4" fmla="*/ 19050 w 171450"/>
                <a:gd name="connsiteY4" fmla="*/ 171450 h 171450"/>
                <a:gd name="connsiteX5" fmla="*/ 0 w 171450"/>
                <a:gd name="connsiteY5" fmla="*/ 152400 h 171450"/>
                <a:gd name="connsiteX6" fmla="*/ 0 w 171450"/>
                <a:gd name="connsiteY6" fmla="*/ 19050 h 171450"/>
                <a:gd name="connsiteX7" fmla="*/ 19050 w 171450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71450">
                  <a:moveTo>
                    <a:pt x="152400" y="0"/>
                  </a:moveTo>
                  <a:cubicBezTo>
                    <a:pt x="162921" y="0"/>
                    <a:pt x="171450" y="8529"/>
                    <a:pt x="171450" y="19050"/>
                  </a:cubicBezTo>
                  <a:lnTo>
                    <a:pt x="171450" y="152400"/>
                  </a:lnTo>
                  <a:cubicBezTo>
                    <a:pt x="171450" y="162921"/>
                    <a:pt x="162921" y="171450"/>
                    <a:pt x="152400" y="171450"/>
                  </a:cubicBez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E551EF2-14A5-4A41-84B4-88BB6CA4A062}"/>
                </a:ext>
              </a:extLst>
            </p:cNvPr>
            <p:cNvSpPr/>
            <p:nvPr/>
          </p:nvSpPr>
          <p:spPr>
            <a:xfrm>
              <a:off x="6067425" y="3400425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F3F36616-2FE2-4EDA-AE69-7F71BDAF8F09}"/>
                </a:ext>
              </a:extLst>
            </p:cNvPr>
            <p:cNvSpPr/>
            <p:nvPr/>
          </p:nvSpPr>
          <p:spPr>
            <a:xfrm>
              <a:off x="6067425" y="3400425"/>
              <a:ext cx="57150" cy="57150"/>
            </a:xfrm>
            <a:custGeom>
              <a:avLst/>
              <a:gdLst>
                <a:gd name="connsiteX0" fmla="*/ 57150 w 57150"/>
                <a:gd name="connsiteY0" fmla="*/ 0 h 57150"/>
                <a:gd name="connsiteX1" fmla="*/ 0 w 5715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57150">
                  <a:moveTo>
                    <a:pt x="57150" y="0"/>
                  </a:moveTo>
                  <a:lnTo>
                    <a:pt x="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90" name="Graphic 476">
            <a:extLst>
              <a:ext uri="{FF2B5EF4-FFF2-40B4-BE49-F238E27FC236}">
                <a16:creationId xmlns:a16="http://schemas.microsoft.com/office/drawing/2014/main" id="{FE574EE7-CF5C-407D-8E64-E157EE1DAB43}"/>
              </a:ext>
            </a:extLst>
          </p:cNvPr>
          <p:cNvGrpSpPr/>
          <p:nvPr/>
        </p:nvGrpSpPr>
        <p:grpSpPr>
          <a:xfrm>
            <a:off x="10244899" y="1076378"/>
            <a:ext cx="228600" cy="228600"/>
            <a:chOff x="5981700" y="3314700"/>
            <a:chExt cx="228600" cy="228600"/>
          </a:xfrm>
        </p:grpSpPr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6C8F5821-9836-46BE-9986-3CA040E3D13D}"/>
                </a:ext>
              </a:extLst>
            </p:cNvPr>
            <p:cNvSpPr/>
            <p:nvPr/>
          </p:nvSpPr>
          <p:spPr>
            <a:xfrm>
              <a:off x="5991220" y="3352800"/>
              <a:ext cx="209550" cy="142875"/>
            </a:xfrm>
            <a:custGeom>
              <a:avLst/>
              <a:gdLst>
                <a:gd name="connsiteX0" fmla="*/ 205174 w 209550"/>
                <a:gd name="connsiteY0" fmla="*/ 23051 h 142875"/>
                <a:gd name="connsiteX1" fmla="*/ 186695 w 209550"/>
                <a:gd name="connsiteY1" fmla="*/ 4001 h 142875"/>
                <a:gd name="connsiteX2" fmla="*/ 104780 w 209550"/>
                <a:gd name="connsiteY2" fmla="*/ 0 h 142875"/>
                <a:gd name="connsiteX3" fmla="*/ 22865 w 209550"/>
                <a:gd name="connsiteY3" fmla="*/ 4382 h 142875"/>
                <a:gd name="connsiteX4" fmla="*/ 4387 w 209550"/>
                <a:gd name="connsiteY4" fmla="*/ 23432 h 142875"/>
                <a:gd name="connsiteX5" fmla="*/ 5 w 209550"/>
                <a:gd name="connsiteY5" fmla="*/ 73819 h 142875"/>
                <a:gd name="connsiteX6" fmla="*/ 4387 w 209550"/>
                <a:gd name="connsiteY6" fmla="*/ 124587 h 142875"/>
                <a:gd name="connsiteX7" fmla="*/ 22865 w 209550"/>
                <a:gd name="connsiteY7" fmla="*/ 142875 h 142875"/>
                <a:gd name="connsiteX8" fmla="*/ 104780 w 209550"/>
                <a:gd name="connsiteY8" fmla="*/ 147256 h 142875"/>
                <a:gd name="connsiteX9" fmla="*/ 186695 w 209550"/>
                <a:gd name="connsiteY9" fmla="*/ 142875 h 142875"/>
                <a:gd name="connsiteX10" fmla="*/ 205174 w 209550"/>
                <a:gd name="connsiteY10" fmla="*/ 123825 h 142875"/>
                <a:gd name="connsiteX11" fmla="*/ 209555 w 209550"/>
                <a:gd name="connsiteY11" fmla="*/ 73819 h 142875"/>
                <a:gd name="connsiteX12" fmla="*/ 205174 w 209550"/>
                <a:gd name="connsiteY12" fmla="*/ 23051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550" h="142875">
                  <a:moveTo>
                    <a:pt x="205174" y="23051"/>
                  </a:moveTo>
                  <a:cubicBezTo>
                    <a:pt x="202871" y="13849"/>
                    <a:pt x="195822" y="6583"/>
                    <a:pt x="186695" y="4001"/>
                  </a:cubicBezTo>
                  <a:cubicBezTo>
                    <a:pt x="170312" y="0"/>
                    <a:pt x="104780" y="0"/>
                    <a:pt x="104780" y="0"/>
                  </a:cubicBezTo>
                  <a:cubicBezTo>
                    <a:pt x="104780" y="0"/>
                    <a:pt x="39248" y="0"/>
                    <a:pt x="22865" y="4382"/>
                  </a:cubicBezTo>
                  <a:cubicBezTo>
                    <a:pt x="13739" y="6964"/>
                    <a:pt x="6690" y="14230"/>
                    <a:pt x="4387" y="23432"/>
                  </a:cubicBezTo>
                  <a:cubicBezTo>
                    <a:pt x="1389" y="40058"/>
                    <a:pt x="-78" y="56924"/>
                    <a:pt x="5" y="73819"/>
                  </a:cubicBezTo>
                  <a:cubicBezTo>
                    <a:pt x="-101" y="90840"/>
                    <a:pt x="1365" y="107835"/>
                    <a:pt x="4387" y="124587"/>
                  </a:cubicBezTo>
                  <a:cubicBezTo>
                    <a:pt x="6924" y="133495"/>
                    <a:pt x="13931" y="140430"/>
                    <a:pt x="22865" y="142875"/>
                  </a:cubicBezTo>
                  <a:cubicBezTo>
                    <a:pt x="39248" y="147256"/>
                    <a:pt x="104780" y="147256"/>
                    <a:pt x="104780" y="147256"/>
                  </a:cubicBezTo>
                  <a:cubicBezTo>
                    <a:pt x="104780" y="147256"/>
                    <a:pt x="170312" y="147256"/>
                    <a:pt x="186695" y="142875"/>
                  </a:cubicBezTo>
                  <a:cubicBezTo>
                    <a:pt x="195822" y="140293"/>
                    <a:pt x="202871" y="133026"/>
                    <a:pt x="205174" y="123825"/>
                  </a:cubicBezTo>
                  <a:cubicBezTo>
                    <a:pt x="208149" y="107324"/>
                    <a:pt x="209616" y="90586"/>
                    <a:pt x="209555" y="73819"/>
                  </a:cubicBezTo>
                  <a:cubicBezTo>
                    <a:pt x="209662" y="56797"/>
                    <a:pt x="208196" y="39802"/>
                    <a:pt x="205174" y="23051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98CE8C1B-11BC-4AA0-8D00-CFCE2EFDED7F}"/>
                </a:ext>
              </a:extLst>
            </p:cNvPr>
            <p:cNvSpPr/>
            <p:nvPr/>
          </p:nvSpPr>
          <p:spPr>
            <a:xfrm>
              <a:off x="6074569" y="3395472"/>
              <a:ext cx="47625" cy="57150"/>
            </a:xfrm>
            <a:custGeom>
              <a:avLst/>
              <a:gdLst>
                <a:gd name="connsiteX0" fmla="*/ 0 w 47625"/>
                <a:gd name="connsiteY0" fmla="*/ 62294 h 57150"/>
                <a:gd name="connsiteX1" fmla="*/ 54769 w 47625"/>
                <a:gd name="connsiteY1" fmla="*/ 31147 h 57150"/>
                <a:gd name="connsiteX2" fmla="*/ 0 w 47625"/>
                <a:gd name="connsiteY2" fmla="*/ 0 h 57150"/>
                <a:gd name="connsiteX3" fmla="*/ 0 w 47625"/>
                <a:gd name="connsiteY3" fmla="*/ 6229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57150">
                  <a:moveTo>
                    <a:pt x="0" y="62294"/>
                  </a:moveTo>
                  <a:lnTo>
                    <a:pt x="54769" y="31147"/>
                  </a:lnTo>
                  <a:lnTo>
                    <a:pt x="0" y="0"/>
                  </a:lnTo>
                  <a:lnTo>
                    <a:pt x="0" y="62294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493" name="Graphic 478">
            <a:extLst>
              <a:ext uri="{FF2B5EF4-FFF2-40B4-BE49-F238E27FC236}">
                <a16:creationId xmlns:a16="http://schemas.microsoft.com/office/drawing/2014/main" id="{DF128385-CFEE-4898-825C-C004F07A7E26}"/>
              </a:ext>
            </a:extLst>
          </p:cNvPr>
          <p:cNvSpPr/>
          <p:nvPr/>
        </p:nvSpPr>
        <p:spPr>
          <a:xfrm>
            <a:off x="10273474" y="1721250"/>
            <a:ext cx="171450" cy="190500"/>
          </a:xfrm>
          <a:custGeom>
            <a:avLst/>
            <a:gdLst>
              <a:gd name="connsiteX0" fmla="*/ 95250 w 171450"/>
              <a:gd name="connsiteY0" fmla="*/ 0 h 190500"/>
              <a:gd name="connsiteX1" fmla="*/ 0 w 171450"/>
              <a:gd name="connsiteY1" fmla="*/ 114300 h 190500"/>
              <a:gd name="connsiteX2" fmla="*/ 85725 w 171450"/>
              <a:gd name="connsiteY2" fmla="*/ 114300 h 190500"/>
              <a:gd name="connsiteX3" fmla="*/ 76200 w 171450"/>
              <a:gd name="connsiteY3" fmla="*/ 190500 h 190500"/>
              <a:gd name="connsiteX4" fmla="*/ 171450 w 171450"/>
              <a:gd name="connsiteY4" fmla="*/ 76200 h 190500"/>
              <a:gd name="connsiteX5" fmla="*/ 85725 w 171450"/>
              <a:gd name="connsiteY5" fmla="*/ 76200 h 190500"/>
              <a:gd name="connsiteX6" fmla="*/ 95250 w 171450"/>
              <a:gd name="connsiteY6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450" h="190500">
                <a:moveTo>
                  <a:pt x="95250" y="0"/>
                </a:moveTo>
                <a:lnTo>
                  <a:pt x="0" y="114300"/>
                </a:lnTo>
                <a:lnTo>
                  <a:pt x="85725" y="114300"/>
                </a:lnTo>
                <a:lnTo>
                  <a:pt x="76200" y="190500"/>
                </a:lnTo>
                <a:lnTo>
                  <a:pt x="171450" y="76200"/>
                </a:lnTo>
                <a:lnTo>
                  <a:pt x="85725" y="76200"/>
                </a:lnTo>
                <a:lnTo>
                  <a:pt x="95250" y="0"/>
                </a:ln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494" name="Graphic 480">
            <a:extLst>
              <a:ext uri="{FF2B5EF4-FFF2-40B4-BE49-F238E27FC236}">
                <a16:creationId xmlns:a16="http://schemas.microsoft.com/office/drawing/2014/main" id="{FB452346-1391-4C07-B69F-FD1A454E987C}"/>
              </a:ext>
            </a:extLst>
          </p:cNvPr>
          <p:cNvGrpSpPr/>
          <p:nvPr/>
        </p:nvGrpSpPr>
        <p:grpSpPr>
          <a:xfrm>
            <a:off x="10244899" y="2328022"/>
            <a:ext cx="228600" cy="228600"/>
            <a:chOff x="5981700" y="3314700"/>
            <a:chExt cx="228600" cy="228600"/>
          </a:xfrm>
        </p:grpSpPr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7B2A04EA-FED3-4F07-A906-74D3B5B5E642}"/>
                </a:ext>
              </a:extLst>
            </p:cNvPr>
            <p:cNvSpPr/>
            <p:nvPr/>
          </p:nvSpPr>
          <p:spPr>
            <a:xfrm>
              <a:off x="6082379" y="3333750"/>
              <a:ext cx="19050" cy="38100"/>
            </a:xfrm>
            <a:custGeom>
              <a:avLst/>
              <a:gdLst>
                <a:gd name="connsiteX0" fmla="*/ 17526 w 19050"/>
                <a:gd name="connsiteY0" fmla="*/ 45244 h 38100"/>
                <a:gd name="connsiteX1" fmla="*/ 23146 w 19050"/>
                <a:gd name="connsiteY1" fmla="*/ 0 h 38100"/>
                <a:gd name="connsiteX2" fmla="*/ 0 w 19050"/>
                <a:gd name="connsiteY2" fmla="*/ 2781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17526" y="45244"/>
                  </a:moveTo>
                  <a:lnTo>
                    <a:pt x="23146" y="0"/>
                  </a:lnTo>
                  <a:lnTo>
                    <a:pt x="0" y="27813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9A0F3226-85EF-434D-81B9-BCC8FBF97206}"/>
                </a:ext>
              </a:extLst>
            </p:cNvPr>
            <p:cNvSpPr/>
            <p:nvPr/>
          </p:nvSpPr>
          <p:spPr>
            <a:xfrm>
              <a:off x="6130861" y="3409950"/>
              <a:ext cx="47625" cy="19050"/>
            </a:xfrm>
            <a:custGeom>
              <a:avLst/>
              <a:gdLst>
                <a:gd name="connsiteX0" fmla="*/ 27718 w 47625"/>
                <a:gd name="connsiteY0" fmla="*/ 27718 h 19050"/>
                <a:gd name="connsiteX1" fmla="*/ 50864 w 47625"/>
                <a:gd name="connsiteY1" fmla="*/ 0 h 19050"/>
                <a:gd name="connsiteX2" fmla="*/ 0 w 47625"/>
                <a:gd name="connsiteY2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9050">
                  <a:moveTo>
                    <a:pt x="27718" y="27718"/>
                  </a:moveTo>
                  <a:lnTo>
                    <a:pt x="50864" y="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CEB0B3EF-B372-471E-BC75-5C1E4DCEC80C}"/>
                </a:ext>
              </a:extLst>
            </p:cNvPr>
            <p:cNvSpPr/>
            <p:nvPr/>
          </p:nvSpPr>
          <p:spPr>
            <a:xfrm>
              <a:off x="6010275" y="3390900"/>
              <a:ext cx="123825" cy="133350"/>
            </a:xfrm>
            <a:custGeom>
              <a:avLst/>
              <a:gdLst>
                <a:gd name="connsiteX0" fmla="*/ 47625 w 123825"/>
                <a:gd name="connsiteY0" fmla="*/ 0 h 133350"/>
                <a:gd name="connsiteX1" fmla="*/ 0 w 123825"/>
                <a:gd name="connsiteY1" fmla="*/ 57150 h 133350"/>
                <a:gd name="connsiteX2" fmla="*/ 85725 w 123825"/>
                <a:gd name="connsiteY2" fmla="*/ 57150 h 133350"/>
                <a:gd name="connsiteX3" fmla="*/ 76200 w 123825"/>
                <a:gd name="connsiteY3" fmla="*/ 133350 h 133350"/>
                <a:gd name="connsiteX4" fmla="*/ 123825 w 123825"/>
                <a:gd name="connsiteY4" fmla="*/ 7620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133350">
                  <a:moveTo>
                    <a:pt x="47625" y="0"/>
                  </a:moveTo>
                  <a:lnTo>
                    <a:pt x="0" y="57150"/>
                  </a:lnTo>
                  <a:lnTo>
                    <a:pt x="85725" y="57150"/>
                  </a:lnTo>
                  <a:lnTo>
                    <a:pt x="76200" y="133350"/>
                  </a:lnTo>
                  <a:lnTo>
                    <a:pt x="123825" y="762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DA1EAC67-CE1C-41E2-B4EB-0CC7C977E391}"/>
                </a:ext>
              </a:extLst>
            </p:cNvPr>
            <p:cNvSpPr/>
            <p:nvPr/>
          </p:nvSpPr>
          <p:spPr>
            <a:xfrm>
              <a:off x="5991225" y="3324225"/>
              <a:ext cx="209550" cy="209550"/>
            </a:xfrm>
            <a:custGeom>
              <a:avLst/>
              <a:gdLst>
                <a:gd name="connsiteX0" fmla="*/ 0 w 209550"/>
                <a:gd name="connsiteY0" fmla="*/ 0 h 209550"/>
                <a:gd name="connsiteX1" fmla="*/ 209550 w 209550"/>
                <a:gd name="connsiteY1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09550">
                  <a:moveTo>
                    <a:pt x="0" y="0"/>
                  </a:moveTo>
                  <a:lnTo>
                    <a:pt x="209550" y="2095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499" name="Graphic 482">
            <a:extLst>
              <a:ext uri="{FF2B5EF4-FFF2-40B4-BE49-F238E27FC236}">
                <a16:creationId xmlns:a16="http://schemas.microsoft.com/office/drawing/2014/main" id="{E31A10E8-7B33-40AF-9B0F-B9A697C76414}"/>
              </a:ext>
            </a:extLst>
          </p:cNvPr>
          <p:cNvGrpSpPr/>
          <p:nvPr/>
        </p:nvGrpSpPr>
        <p:grpSpPr>
          <a:xfrm>
            <a:off x="10244899" y="2972894"/>
            <a:ext cx="228600" cy="228600"/>
            <a:chOff x="5981700" y="3314700"/>
            <a:chExt cx="228600" cy="228600"/>
          </a:xfrm>
        </p:grpSpPr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89B07F6E-3614-4066-89CF-3560DD0B9343}"/>
                </a:ext>
              </a:extLst>
            </p:cNvPr>
            <p:cNvSpPr/>
            <p:nvPr/>
          </p:nvSpPr>
          <p:spPr>
            <a:xfrm>
              <a:off x="6010275" y="3343275"/>
              <a:ext cx="152400" cy="152400"/>
            </a:xfrm>
            <a:custGeom>
              <a:avLst/>
              <a:gdLst>
                <a:gd name="connsiteX0" fmla="*/ 152400 w 152400"/>
                <a:gd name="connsiteY0" fmla="*/ 76200 h 152400"/>
                <a:gd name="connsiteX1" fmla="*/ 76200 w 152400"/>
                <a:gd name="connsiteY1" fmla="*/ 152400 h 152400"/>
                <a:gd name="connsiteX2" fmla="*/ 0 w 152400"/>
                <a:gd name="connsiteY2" fmla="*/ 76200 h 152400"/>
                <a:gd name="connsiteX3" fmla="*/ 76200 w 152400"/>
                <a:gd name="connsiteY3" fmla="*/ 0 h 152400"/>
                <a:gd name="connsiteX4" fmla="*/ 152400 w 152400"/>
                <a:gd name="connsiteY4" fmla="*/ 762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2EFB4B7D-3220-47B0-A737-286DC3F948A7}"/>
                </a:ext>
              </a:extLst>
            </p:cNvPr>
            <p:cNvSpPr/>
            <p:nvPr/>
          </p:nvSpPr>
          <p:spPr>
            <a:xfrm>
              <a:off x="6140291" y="3473291"/>
              <a:ext cx="38100" cy="38100"/>
            </a:xfrm>
            <a:custGeom>
              <a:avLst/>
              <a:gdLst>
                <a:gd name="connsiteX0" fmla="*/ 41434 w 38100"/>
                <a:gd name="connsiteY0" fmla="*/ 41434 h 38100"/>
                <a:gd name="connsiteX1" fmla="*/ 0 w 38100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41434" y="41434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2DFFD491-D955-4577-A122-FDDA3C578CF3}"/>
                </a:ext>
              </a:extLst>
            </p:cNvPr>
            <p:cNvSpPr/>
            <p:nvPr/>
          </p:nvSpPr>
          <p:spPr>
            <a:xfrm>
              <a:off x="6086475" y="3390900"/>
              <a:ext cx="9525" cy="57150"/>
            </a:xfrm>
            <a:custGeom>
              <a:avLst/>
              <a:gdLst>
                <a:gd name="connsiteX0" fmla="*/ 0 w 0"/>
                <a:gd name="connsiteY0" fmla="*/ 0 h 57150"/>
                <a:gd name="connsiteX1" fmla="*/ 0 w 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6138368A-040D-401A-BF6A-9CC45043DD97}"/>
                </a:ext>
              </a:extLst>
            </p:cNvPr>
            <p:cNvSpPr/>
            <p:nvPr/>
          </p:nvSpPr>
          <p:spPr>
            <a:xfrm>
              <a:off x="6057900" y="3419475"/>
              <a:ext cx="57150" cy="9525"/>
            </a:xfrm>
            <a:custGeom>
              <a:avLst/>
              <a:gdLst>
                <a:gd name="connsiteX0" fmla="*/ 0 w 57150"/>
                <a:gd name="connsiteY0" fmla="*/ 0 h 0"/>
                <a:gd name="connsiteX1" fmla="*/ 57150 w 571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504" name="Graphic 484">
            <a:extLst>
              <a:ext uri="{FF2B5EF4-FFF2-40B4-BE49-F238E27FC236}">
                <a16:creationId xmlns:a16="http://schemas.microsoft.com/office/drawing/2014/main" id="{DD1CB5D5-CA19-4B65-8373-32191D96D262}"/>
              </a:ext>
            </a:extLst>
          </p:cNvPr>
          <p:cNvGrpSpPr/>
          <p:nvPr/>
        </p:nvGrpSpPr>
        <p:grpSpPr>
          <a:xfrm>
            <a:off x="10244899" y="3617766"/>
            <a:ext cx="228600" cy="228600"/>
            <a:chOff x="5981700" y="3314700"/>
            <a:chExt cx="228600" cy="228600"/>
          </a:xfrm>
        </p:grpSpPr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BAA42A47-3304-4A10-8C4A-71785FA81BE3}"/>
                </a:ext>
              </a:extLst>
            </p:cNvPr>
            <p:cNvSpPr/>
            <p:nvPr/>
          </p:nvSpPr>
          <p:spPr>
            <a:xfrm>
              <a:off x="6010275" y="3343275"/>
              <a:ext cx="152400" cy="152400"/>
            </a:xfrm>
            <a:custGeom>
              <a:avLst/>
              <a:gdLst>
                <a:gd name="connsiteX0" fmla="*/ 152400 w 152400"/>
                <a:gd name="connsiteY0" fmla="*/ 76200 h 152400"/>
                <a:gd name="connsiteX1" fmla="*/ 76200 w 152400"/>
                <a:gd name="connsiteY1" fmla="*/ 152400 h 152400"/>
                <a:gd name="connsiteX2" fmla="*/ 0 w 152400"/>
                <a:gd name="connsiteY2" fmla="*/ 76200 h 152400"/>
                <a:gd name="connsiteX3" fmla="*/ 76200 w 152400"/>
                <a:gd name="connsiteY3" fmla="*/ 0 h 152400"/>
                <a:gd name="connsiteX4" fmla="*/ 152400 w 152400"/>
                <a:gd name="connsiteY4" fmla="*/ 762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65D87751-4EA8-43A5-AAEC-D54D50260373}"/>
                </a:ext>
              </a:extLst>
            </p:cNvPr>
            <p:cNvSpPr/>
            <p:nvPr/>
          </p:nvSpPr>
          <p:spPr>
            <a:xfrm>
              <a:off x="6140291" y="3473291"/>
              <a:ext cx="38100" cy="38100"/>
            </a:xfrm>
            <a:custGeom>
              <a:avLst/>
              <a:gdLst>
                <a:gd name="connsiteX0" fmla="*/ 41434 w 38100"/>
                <a:gd name="connsiteY0" fmla="*/ 41434 h 38100"/>
                <a:gd name="connsiteX1" fmla="*/ 0 w 38100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41434" y="41434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44F62A54-204E-46C5-A554-249916522E74}"/>
                </a:ext>
              </a:extLst>
            </p:cNvPr>
            <p:cNvSpPr/>
            <p:nvPr/>
          </p:nvSpPr>
          <p:spPr>
            <a:xfrm>
              <a:off x="6057900" y="3419475"/>
              <a:ext cx="57150" cy="9525"/>
            </a:xfrm>
            <a:custGeom>
              <a:avLst/>
              <a:gdLst>
                <a:gd name="connsiteX0" fmla="*/ 0 w 57150"/>
                <a:gd name="connsiteY0" fmla="*/ 0 h 0"/>
                <a:gd name="connsiteX1" fmla="*/ 57150 w 571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615" name="Graphic 1937">
            <a:extLst>
              <a:ext uri="{FF2B5EF4-FFF2-40B4-BE49-F238E27FC236}">
                <a16:creationId xmlns:a16="http://schemas.microsoft.com/office/drawing/2014/main" id="{908FE5E2-006D-4E49-9E25-2E70DBFC3641}"/>
              </a:ext>
            </a:extLst>
          </p:cNvPr>
          <p:cNvSpPr/>
          <p:nvPr/>
        </p:nvSpPr>
        <p:spPr>
          <a:xfrm>
            <a:off x="1924303" y="451315"/>
            <a:ext cx="171450" cy="171450"/>
          </a:xfrm>
          <a:custGeom>
            <a:avLst/>
            <a:gdLst>
              <a:gd name="connsiteX0" fmla="*/ 47625 w 171450"/>
              <a:gd name="connsiteY0" fmla="*/ 0 h 171450"/>
              <a:gd name="connsiteX1" fmla="*/ 19050 w 171450"/>
              <a:gd name="connsiteY1" fmla="*/ 0 h 171450"/>
              <a:gd name="connsiteX2" fmla="*/ 0 w 171450"/>
              <a:gd name="connsiteY2" fmla="*/ 19050 h 171450"/>
              <a:gd name="connsiteX3" fmla="*/ 0 w 171450"/>
              <a:gd name="connsiteY3" fmla="*/ 47625 h 171450"/>
              <a:gd name="connsiteX4" fmla="*/ 171450 w 171450"/>
              <a:gd name="connsiteY4" fmla="*/ 47625 h 171450"/>
              <a:gd name="connsiteX5" fmla="*/ 171450 w 171450"/>
              <a:gd name="connsiteY5" fmla="*/ 19050 h 171450"/>
              <a:gd name="connsiteX6" fmla="*/ 152400 w 171450"/>
              <a:gd name="connsiteY6" fmla="*/ 0 h 171450"/>
              <a:gd name="connsiteX7" fmla="*/ 123825 w 171450"/>
              <a:gd name="connsiteY7" fmla="*/ 0 h 171450"/>
              <a:gd name="connsiteX8" fmla="*/ 123825 w 171450"/>
              <a:gd name="connsiteY8" fmla="*/ 171450 h 171450"/>
              <a:gd name="connsiteX9" fmla="*/ 152400 w 171450"/>
              <a:gd name="connsiteY9" fmla="*/ 171450 h 171450"/>
              <a:gd name="connsiteX10" fmla="*/ 171450 w 171450"/>
              <a:gd name="connsiteY10" fmla="*/ 152400 h 171450"/>
              <a:gd name="connsiteX11" fmla="*/ 171450 w 171450"/>
              <a:gd name="connsiteY11" fmla="*/ 123825 h 171450"/>
              <a:gd name="connsiteX12" fmla="*/ 0 w 171450"/>
              <a:gd name="connsiteY12" fmla="*/ 123825 h 171450"/>
              <a:gd name="connsiteX13" fmla="*/ 0 w 171450"/>
              <a:gd name="connsiteY13" fmla="*/ 152400 h 171450"/>
              <a:gd name="connsiteX14" fmla="*/ 19050 w 171450"/>
              <a:gd name="connsiteY14" fmla="*/ 171450 h 171450"/>
              <a:gd name="connsiteX15" fmla="*/ 47625 w 171450"/>
              <a:gd name="connsiteY15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1450" h="171450">
                <a:moveTo>
                  <a:pt x="47625" y="0"/>
                </a:moveTo>
                <a:lnTo>
                  <a:pt x="19050" y="0"/>
                </a:lnTo>
                <a:cubicBezTo>
                  <a:pt x="8529" y="0"/>
                  <a:pt x="0" y="8529"/>
                  <a:pt x="0" y="19050"/>
                </a:cubicBezTo>
                <a:lnTo>
                  <a:pt x="0" y="47625"/>
                </a:lnTo>
                <a:moveTo>
                  <a:pt x="171450" y="47625"/>
                </a:moveTo>
                <a:lnTo>
                  <a:pt x="171450" y="19050"/>
                </a:lnTo>
                <a:cubicBezTo>
                  <a:pt x="171450" y="8529"/>
                  <a:pt x="162921" y="0"/>
                  <a:pt x="152400" y="0"/>
                </a:cubicBezTo>
                <a:lnTo>
                  <a:pt x="123825" y="0"/>
                </a:lnTo>
                <a:moveTo>
                  <a:pt x="123825" y="171450"/>
                </a:moveTo>
                <a:lnTo>
                  <a:pt x="152400" y="171450"/>
                </a:lnTo>
                <a:cubicBezTo>
                  <a:pt x="162921" y="171450"/>
                  <a:pt x="171450" y="162921"/>
                  <a:pt x="171450" y="152400"/>
                </a:cubicBezTo>
                <a:lnTo>
                  <a:pt x="171450" y="123825"/>
                </a:lnTo>
                <a:moveTo>
                  <a:pt x="0" y="123825"/>
                </a:moveTo>
                <a:lnTo>
                  <a:pt x="0" y="152400"/>
                </a:lnTo>
                <a:cubicBezTo>
                  <a:pt x="0" y="162921"/>
                  <a:pt x="8529" y="171450"/>
                  <a:pt x="19050" y="171450"/>
                </a:cubicBezTo>
                <a:lnTo>
                  <a:pt x="47625" y="171450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616" name="Graphic 1939">
            <a:extLst>
              <a:ext uri="{FF2B5EF4-FFF2-40B4-BE49-F238E27FC236}">
                <a16:creationId xmlns:a16="http://schemas.microsoft.com/office/drawing/2014/main" id="{AB6E08E6-2563-4AB0-B486-863281DBE731}"/>
              </a:ext>
            </a:extLst>
          </p:cNvPr>
          <p:cNvGrpSpPr/>
          <p:nvPr/>
        </p:nvGrpSpPr>
        <p:grpSpPr>
          <a:xfrm>
            <a:off x="1924303" y="1098438"/>
            <a:ext cx="171450" cy="171450"/>
            <a:chOff x="8181975" y="3343275"/>
            <a:chExt cx="171450" cy="171450"/>
          </a:xfrm>
        </p:grpSpPr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AA3167DC-C8C6-4426-A2B3-571A9D022B4A}"/>
                </a:ext>
              </a:extLst>
            </p:cNvPr>
            <p:cNvSpPr/>
            <p:nvPr/>
          </p:nvSpPr>
          <p:spPr>
            <a:xfrm>
              <a:off x="8296275" y="3343275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0 h 57150"/>
                <a:gd name="connsiteX2" fmla="*/ 57150 w 5715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0"/>
                  </a:lnTo>
                  <a:lnTo>
                    <a:pt x="5715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155E7DB1-8254-47AE-B944-197CF73B3F12}"/>
                </a:ext>
              </a:extLst>
            </p:cNvPr>
            <p:cNvSpPr/>
            <p:nvPr/>
          </p:nvSpPr>
          <p:spPr>
            <a:xfrm>
              <a:off x="8181975" y="3457575"/>
              <a:ext cx="57150" cy="57150"/>
            </a:xfrm>
            <a:custGeom>
              <a:avLst/>
              <a:gdLst>
                <a:gd name="connsiteX0" fmla="*/ 57150 w 57150"/>
                <a:gd name="connsiteY0" fmla="*/ 57150 h 57150"/>
                <a:gd name="connsiteX1" fmla="*/ 0 w 57150"/>
                <a:gd name="connsiteY1" fmla="*/ 57150 h 57150"/>
                <a:gd name="connsiteX2" fmla="*/ 0 w 57150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57150" y="57150"/>
                  </a:moveTo>
                  <a:lnTo>
                    <a:pt x="0" y="5715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72C0136B-D6A5-4F2B-BE48-FB681F314C09}"/>
                </a:ext>
              </a:extLst>
            </p:cNvPr>
            <p:cNvSpPr/>
            <p:nvPr/>
          </p:nvSpPr>
          <p:spPr>
            <a:xfrm>
              <a:off x="8286750" y="3343275"/>
              <a:ext cx="66675" cy="66675"/>
            </a:xfrm>
            <a:custGeom>
              <a:avLst/>
              <a:gdLst>
                <a:gd name="connsiteX0" fmla="*/ 66675 w 66675"/>
                <a:gd name="connsiteY0" fmla="*/ 0 h 66675"/>
                <a:gd name="connsiteX1" fmla="*/ 0 w 66675"/>
                <a:gd name="connsiteY1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66675" y="0"/>
                  </a:moveTo>
                  <a:lnTo>
                    <a:pt x="0" y="6667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D5F6ADDE-2F58-4DC0-A237-14DA6F8BBB13}"/>
                </a:ext>
              </a:extLst>
            </p:cNvPr>
            <p:cNvSpPr/>
            <p:nvPr/>
          </p:nvSpPr>
          <p:spPr>
            <a:xfrm>
              <a:off x="8181975" y="3448050"/>
              <a:ext cx="66675" cy="66675"/>
            </a:xfrm>
            <a:custGeom>
              <a:avLst/>
              <a:gdLst>
                <a:gd name="connsiteX0" fmla="*/ 0 w 66675"/>
                <a:gd name="connsiteY0" fmla="*/ 66675 h 66675"/>
                <a:gd name="connsiteX1" fmla="*/ 66675 w 66675"/>
                <a:gd name="connsiteY1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0" y="66675"/>
                  </a:moveTo>
                  <a:lnTo>
                    <a:pt x="6667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17" name="Graphic 1941">
            <a:extLst>
              <a:ext uri="{FF2B5EF4-FFF2-40B4-BE49-F238E27FC236}">
                <a16:creationId xmlns:a16="http://schemas.microsoft.com/office/drawing/2014/main" id="{C7ABE662-A669-44EA-A7B0-B43DF3FC9EC9}"/>
              </a:ext>
            </a:extLst>
          </p:cNvPr>
          <p:cNvGrpSpPr/>
          <p:nvPr/>
        </p:nvGrpSpPr>
        <p:grpSpPr>
          <a:xfrm>
            <a:off x="1895728" y="1696204"/>
            <a:ext cx="228600" cy="228600"/>
            <a:chOff x="8153400" y="3314700"/>
            <a:chExt cx="228600" cy="228600"/>
          </a:xfrm>
        </p:grpSpPr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07A32EE7-2668-4E96-9F77-3840AAC06C52}"/>
                </a:ext>
              </a:extLst>
            </p:cNvPr>
            <p:cNvSpPr/>
            <p:nvPr/>
          </p:nvSpPr>
          <p:spPr>
            <a:xfrm>
              <a:off x="8172450" y="3333750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AA0C135D-3CD0-40D8-B238-96E20BFD8142}"/>
                </a:ext>
              </a:extLst>
            </p:cNvPr>
            <p:cNvSpPr/>
            <p:nvPr/>
          </p:nvSpPr>
          <p:spPr>
            <a:xfrm>
              <a:off x="8229600" y="3457575"/>
              <a:ext cx="76200" cy="9525"/>
            </a:xfrm>
            <a:custGeom>
              <a:avLst/>
              <a:gdLst>
                <a:gd name="connsiteX0" fmla="*/ 0 w 76200"/>
                <a:gd name="connsiteY0" fmla="*/ 0 h 0"/>
                <a:gd name="connsiteX1" fmla="*/ 7620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C5673C17-1CE9-48A3-B14B-03B2CE492FEA}"/>
                </a:ext>
              </a:extLst>
            </p:cNvPr>
            <p:cNvSpPr/>
            <p:nvPr/>
          </p:nvSpPr>
          <p:spPr>
            <a:xfrm>
              <a:off x="8239125" y="3400425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95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9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3C1F14FF-3E95-402F-A90D-3514F874F5C2}"/>
                </a:ext>
              </a:extLst>
            </p:cNvPr>
            <p:cNvSpPr/>
            <p:nvPr/>
          </p:nvSpPr>
          <p:spPr>
            <a:xfrm>
              <a:off x="8296275" y="3400425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95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9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18" name="Graphic 1943">
            <a:extLst>
              <a:ext uri="{FF2B5EF4-FFF2-40B4-BE49-F238E27FC236}">
                <a16:creationId xmlns:a16="http://schemas.microsoft.com/office/drawing/2014/main" id="{8C34E176-0206-46FE-91A4-D334DA5E373D}"/>
              </a:ext>
            </a:extLst>
          </p:cNvPr>
          <p:cNvGrpSpPr/>
          <p:nvPr/>
        </p:nvGrpSpPr>
        <p:grpSpPr>
          <a:xfrm>
            <a:off x="1895728" y="2336111"/>
            <a:ext cx="228600" cy="228600"/>
            <a:chOff x="8153400" y="3314700"/>
            <a:chExt cx="228600" cy="228600"/>
          </a:xfrm>
        </p:grpSpPr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33542604-5147-460E-8FD5-EC530A1B19EC}"/>
                </a:ext>
              </a:extLst>
            </p:cNvPr>
            <p:cNvSpPr/>
            <p:nvPr/>
          </p:nvSpPr>
          <p:spPr>
            <a:xfrm>
              <a:off x="8181975" y="3429000"/>
              <a:ext cx="171450" cy="9525"/>
            </a:xfrm>
            <a:custGeom>
              <a:avLst/>
              <a:gdLst>
                <a:gd name="connsiteX0" fmla="*/ 0 w 171450"/>
                <a:gd name="connsiteY0" fmla="*/ 0 h 0"/>
                <a:gd name="connsiteX1" fmla="*/ 17145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0" y="0"/>
                  </a:moveTo>
                  <a:lnTo>
                    <a:pt x="1714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4B382A2F-8930-429F-ADA3-A0E6F6113CF3}"/>
                </a:ext>
              </a:extLst>
            </p:cNvPr>
            <p:cNvSpPr/>
            <p:nvPr/>
          </p:nvSpPr>
          <p:spPr>
            <a:xfrm>
              <a:off x="8181975" y="3371850"/>
              <a:ext cx="171450" cy="9525"/>
            </a:xfrm>
            <a:custGeom>
              <a:avLst/>
              <a:gdLst>
                <a:gd name="connsiteX0" fmla="*/ 0 w 171450"/>
                <a:gd name="connsiteY0" fmla="*/ 0 h 0"/>
                <a:gd name="connsiteX1" fmla="*/ 17145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0" y="0"/>
                  </a:moveTo>
                  <a:lnTo>
                    <a:pt x="1714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3C1FE130-8FE0-4E20-87FC-84089BFA5661}"/>
                </a:ext>
              </a:extLst>
            </p:cNvPr>
            <p:cNvSpPr/>
            <p:nvPr/>
          </p:nvSpPr>
          <p:spPr>
            <a:xfrm>
              <a:off x="8181975" y="3486150"/>
              <a:ext cx="171450" cy="9525"/>
            </a:xfrm>
            <a:custGeom>
              <a:avLst/>
              <a:gdLst>
                <a:gd name="connsiteX0" fmla="*/ 0 w 171450"/>
                <a:gd name="connsiteY0" fmla="*/ 0 h 0"/>
                <a:gd name="connsiteX1" fmla="*/ 17145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0" y="0"/>
                  </a:moveTo>
                  <a:lnTo>
                    <a:pt x="1714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619" name="Graphic 1945">
            <a:extLst>
              <a:ext uri="{FF2B5EF4-FFF2-40B4-BE49-F238E27FC236}">
                <a16:creationId xmlns:a16="http://schemas.microsoft.com/office/drawing/2014/main" id="{9A8072A5-AC98-492F-B1E2-BBFDA5C37C86}"/>
              </a:ext>
            </a:extLst>
          </p:cNvPr>
          <p:cNvSpPr/>
          <p:nvPr/>
        </p:nvSpPr>
        <p:spPr>
          <a:xfrm>
            <a:off x="1924303" y="2997665"/>
            <a:ext cx="171450" cy="171450"/>
          </a:xfrm>
          <a:custGeom>
            <a:avLst/>
            <a:gdLst>
              <a:gd name="connsiteX0" fmla="*/ 171450 w 171450"/>
              <a:gd name="connsiteY0" fmla="*/ 80963 h 171450"/>
              <a:gd name="connsiteX1" fmla="*/ 162878 w 171450"/>
              <a:gd name="connsiteY1" fmla="*/ 117158 h 171450"/>
              <a:gd name="connsiteX2" fmla="*/ 90488 w 171450"/>
              <a:gd name="connsiteY2" fmla="*/ 161925 h 171450"/>
              <a:gd name="connsiteX3" fmla="*/ 54293 w 171450"/>
              <a:gd name="connsiteY3" fmla="*/ 153353 h 171450"/>
              <a:gd name="connsiteX4" fmla="*/ 0 w 171450"/>
              <a:gd name="connsiteY4" fmla="*/ 171450 h 171450"/>
              <a:gd name="connsiteX5" fmla="*/ 18098 w 171450"/>
              <a:gd name="connsiteY5" fmla="*/ 117158 h 171450"/>
              <a:gd name="connsiteX6" fmla="*/ 9525 w 171450"/>
              <a:gd name="connsiteY6" fmla="*/ 80963 h 171450"/>
              <a:gd name="connsiteX7" fmla="*/ 54293 w 171450"/>
              <a:gd name="connsiteY7" fmla="*/ 8573 h 171450"/>
              <a:gd name="connsiteX8" fmla="*/ 90488 w 171450"/>
              <a:gd name="connsiteY8" fmla="*/ 0 h 171450"/>
              <a:gd name="connsiteX9" fmla="*/ 95250 w 171450"/>
              <a:gd name="connsiteY9" fmla="*/ 0 h 171450"/>
              <a:gd name="connsiteX10" fmla="*/ 171450 w 171450"/>
              <a:gd name="connsiteY10" fmla="*/ 76200 h 171450"/>
              <a:gd name="connsiteX11" fmla="*/ 171450 w 171450"/>
              <a:gd name="connsiteY11" fmla="*/ 80963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1450" h="171450">
                <a:moveTo>
                  <a:pt x="171450" y="80963"/>
                </a:moveTo>
                <a:cubicBezTo>
                  <a:pt x="171483" y="93535"/>
                  <a:pt x="168546" y="105936"/>
                  <a:pt x="162878" y="117158"/>
                </a:cubicBezTo>
                <a:cubicBezTo>
                  <a:pt x="149171" y="144583"/>
                  <a:pt x="121148" y="161913"/>
                  <a:pt x="90488" y="161925"/>
                </a:cubicBezTo>
                <a:cubicBezTo>
                  <a:pt x="77916" y="161958"/>
                  <a:pt x="65514" y="159021"/>
                  <a:pt x="54293" y="153353"/>
                </a:cubicBezTo>
                <a:lnTo>
                  <a:pt x="0" y="171450"/>
                </a:lnTo>
                <a:lnTo>
                  <a:pt x="18098" y="117158"/>
                </a:lnTo>
                <a:cubicBezTo>
                  <a:pt x="12429" y="105936"/>
                  <a:pt x="9492" y="93535"/>
                  <a:pt x="9525" y="80963"/>
                </a:cubicBezTo>
                <a:cubicBezTo>
                  <a:pt x="9537" y="50303"/>
                  <a:pt x="26867" y="22280"/>
                  <a:pt x="54293" y="8573"/>
                </a:cubicBezTo>
                <a:cubicBezTo>
                  <a:pt x="65514" y="2905"/>
                  <a:pt x="77916" y="-33"/>
                  <a:pt x="90488" y="0"/>
                </a:cubicBezTo>
                <a:lnTo>
                  <a:pt x="95250" y="0"/>
                </a:lnTo>
                <a:cubicBezTo>
                  <a:pt x="136358" y="2268"/>
                  <a:pt x="169182" y="35092"/>
                  <a:pt x="171450" y="76200"/>
                </a:cubicBezTo>
                <a:lnTo>
                  <a:pt x="171450" y="80963"/>
                </a:ln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620" name="Graphic 1947">
            <a:extLst>
              <a:ext uri="{FF2B5EF4-FFF2-40B4-BE49-F238E27FC236}">
                <a16:creationId xmlns:a16="http://schemas.microsoft.com/office/drawing/2014/main" id="{1A6134DE-8332-4967-B4AD-250CA59642BA}"/>
              </a:ext>
            </a:extLst>
          </p:cNvPr>
          <p:cNvGrpSpPr/>
          <p:nvPr/>
        </p:nvGrpSpPr>
        <p:grpSpPr>
          <a:xfrm>
            <a:off x="1895728" y="3626893"/>
            <a:ext cx="228600" cy="228600"/>
            <a:chOff x="8153400" y="3314700"/>
            <a:chExt cx="228600" cy="228600"/>
          </a:xfrm>
        </p:grpSpPr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749DEFE4-02D2-40FB-A8DC-339578EDE49B}"/>
                </a:ext>
              </a:extLst>
            </p:cNvPr>
            <p:cNvSpPr/>
            <p:nvPr/>
          </p:nvSpPr>
          <p:spPr>
            <a:xfrm>
              <a:off x="8296275" y="3343275"/>
              <a:ext cx="57150" cy="171450"/>
            </a:xfrm>
            <a:custGeom>
              <a:avLst/>
              <a:gdLst>
                <a:gd name="connsiteX0" fmla="*/ 0 w 57150"/>
                <a:gd name="connsiteY0" fmla="*/ 0 h 171450"/>
                <a:gd name="connsiteX1" fmla="*/ 38100 w 57150"/>
                <a:gd name="connsiteY1" fmla="*/ 0 h 171450"/>
                <a:gd name="connsiteX2" fmla="*/ 57150 w 57150"/>
                <a:gd name="connsiteY2" fmla="*/ 19050 h 171450"/>
                <a:gd name="connsiteX3" fmla="*/ 57150 w 57150"/>
                <a:gd name="connsiteY3" fmla="*/ 152400 h 171450"/>
                <a:gd name="connsiteX4" fmla="*/ 38100 w 57150"/>
                <a:gd name="connsiteY4" fmla="*/ 171450 h 171450"/>
                <a:gd name="connsiteX5" fmla="*/ 0 w 57150"/>
                <a:gd name="connsiteY5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171450">
                  <a:moveTo>
                    <a:pt x="0" y="0"/>
                  </a:moveTo>
                  <a:lnTo>
                    <a:pt x="38100" y="0"/>
                  </a:lnTo>
                  <a:cubicBezTo>
                    <a:pt x="48621" y="0"/>
                    <a:pt x="57150" y="8529"/>
                    <a:pt x="57150" y="19050"/>
                  </a:cubicBezTo>
                  <a:lnTo>
                    <a:pt x="57150" y="152400"/>
                  </a:lnTo>
                  <a:cubicBezTo>
                    <a:pt x="57150" y="162921"/>
                    <a:pt x="48621" y="171450"/>
                    <a:pt x="38100" y="171450"/>
                  </a:cubicBezTo>
                  <a:lnTo>
                    <a:pt x="0" y="1714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FC024C8E-CA1C-408E-81AA-8A0167EF7DB1}"/>
                </a:ext>
              </a:extLst>
            </p:cNvPr>
            <p:cNvSpPr/>
            <p:nvPr/>
          </p:nvSpPr>
          <p:spPr>
            <a:xfrm>
              <a:off x="8248650" y="3381375"/>
              <a:ext cx="47625" cy="95250"/>
            </a:xfrm>
            <a:custGeom>
              <a:avLst/>
              <a:gdLst>
                <a:gd name="connsiteX0" fmla="*/ 0 w 47625"/>
                <a:gd name="connsiteY0" fmla="*/ 95250 h 95250"/>
                <a:gd name="connsiteX1" fmla="*/ 47625 w 47625"/>
                <a:gd name="connsiteY1" fmla="*/ 47625 h 95250"/>
                <a:gd name="connsiteX2" fmla="*/ 0 w 47625"/>
                <a:gd name="connsiteY2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95250">
                  <a:moveTo>
                    <a:pt x="0" y="95250"/>
                  </a:moveTo>
                  <a:lnTo>
                    <a:pt x="47625" y="47625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3B93334A-326D-4A2F-8181-AEFEEFD58BF1}"/>
                </a:ext>
              </a:extLst>
            </p:cNvPr>
            <p:cNvSpPr/>
            <p:nvPr/>
          </p:nvSpPr>
          <p:spPr>
            <a:xfrm>
              <a:off x="8181975" y="3429000"/>
              <a:ext cx="114300" cy="9525"/>
            </a:xfrm>
            <a:custGeom>
              <a:avLst/>
              <a:gdLst>
                <a:gd name="connsiteX0" fmla="*/ 114300 w 114300"/>
                <a:gd name="connsiteY0" fmla="*/ 0 h 0"/>
                <a:gd name="connsiteX1" fmla="*/ 0 w 1143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>
                  <a:moveTo>
                    <a:pt x="11430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21" name="Graphic 1949">
            <a:extLst>
              <a:ext uri="{FF2B5EF4-FFF2-40B4-BE49-F238E27FC236}">
                <a16:creationId xmlns:a16="http://schemas.microsoft.com/office/drawing/2014/main" id="{3C6BE76C-A79D-46F5-BAC2-854034B97405}"/>
              </a:ext>
            </a:extLst>
          </p:cNvPr>
          <p:cNvGrpSpPr/>
          <p:nvPr/>
        </p:nvGrpSpPr>
        <p:grpSpPr>
          <a:xfrm>
            <a:off x="1895728" y="4284553"/>
            <a:ext cx="228600" cy="228600"/>
            <a:chOff x="8153400" y="3314700"/>
            <a:chExt cx="228600" cy="228600"/>
          </a:xfrm>
        </p:grpSpPr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77558707-BDCF-42DC-8C1B-C6E61A4FD0BA}"/>
                </a:ext>
              </a:extLst>
            </p:cNvPr>
            <p:cNvSpPr/>
            <p:nvPr/>
          </p:nvSpPr>
          <p:spPr>
            <a:xfrm>
              <a:off x="8181975" y="3343275"/>
              <a:ext cx="57150" cy="171450"/>
            </a:xfrm>
            <a:custGeom>
              <a:avLst/>
              <a:gdLst>
                <a:gd name="connsiteX0" fmla="*/ 57150 w 57150"/>
                <a:gd name="connsiteY0" fmla="*/ 171450 h 171450"/>
                <a:gd name="connsiteX1" fmla="*/ 19050 w 57150"/>
                <a:gd name="connsiteY1" fmla="*/ 171450 h 171450"/>
                <a:gd name="connsiteX2" fmla="*/ 0 w 57150"/>
                <a:gd name="connsiteY2" fmla="*/ 152400 h 171450"/>
                <a:gd name="connsiteX3" fmla="*/ 0 w 57150"/>
                <a:gd name="connsiteY3" fmla="*/ 19050 h 171450"/>
                <a:gd name="connsiteX4" fmla="*/ 19050 w 57150"/>
                <a:gd name="connsiteY4" fmla="*/ 0 h 171450"/>
                <a:gd name="connsiteX5" fmla="*/ 57150 w 57150"/>
                <a:gd name="connsiteY5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171450">
                  <a:moveTo>
                    <a:pt x="57150" y="171450"/>
                  </a:move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5715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8203FFC2-E607-4513-8110-6CB33EB728E5}"/>
                </a:ext>
              </a:extLst>
            </p:cNvPr>
            <p:cNvSpPr/>
            <p:nvPr/>
          </p:nvSpPr>
          <p:spPr>
            <a:xfrm>
              <a:off x="8305800" y="3381375"/>
              <a:ext cx="47625" cy="95250"/>
            </a:xfrm>
            <a:custGeom>
              <a:avLst/>
              <a:gdLst>
                <a:gd name="connsiteX0" fmla="*/ 0 w 47625"/>
                <a:gd name="connsiteY0" fmla="*/ 95250 h 95250"/>
                <a:gd name="connsiteX1" fmla="*/ 47625 w 47625"/>
                <a:gd name="connsiteY1" fmla="*/ 47625 h 95250"/>
                <a:gd name="connsiteX2" fmla="*/ 0 w 47625"/>
                <a:gd name="connsiteY2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95250">
                  <a:moveTo>
                    <a:pt x="0" y="95250"/>
                  </a:moveTo>
                  <a:lnTo>
                    <a:pt x="47625" y="47625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ABB747FD-B4E0-4594-A48D-65956BF2437A}"/>
                </a:ext>
              </a:extLst>
            </p:cNvPr>
            <p:cNvSpPr/>
            <p:nvPr/>
          </p:nvSpPr>
          <p:spPr>
            <a:xfrm>
              <a:off x="8239125" y="3429000"/>
              <a:ext cx="114300" cy="9525"/>
            </a:xfrm>
            <a:custGeom>
              <a:avLst/>
              <a:gdLst>
                <a:gd name="connsiteX0" fmla="*/ 114300 w 114300"/>
                <a:gd name="connsiteY0" fmla="*/ 0 h 0"/>
                <a:gd name="connsiteX1" fmla="*/ 0 w 1143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>
                  <a:moveTo>
                    <a:pt x="11430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22" name="Graphic 1953">
            <a:extLst>
              <a:ext uri="{FF2B5EF4-FFF2-40B4-BE49-F238E27FC236}">
                <a16:creationId xmlns:a16="http://schemas.microsoft.com/office/drawing/2014/main" id="{0CC0C307-5A83-4924-B838-C783A056C0DE}"/>
              </a:ext>
            </a:extLst>
          </p:cNvPr>
          <p:cNvGrpSpPr/>
          <p:nvPr/>
        </p:nvGrpSpPr>
        <p:grpSpPr>
          <a:xfrm>
            <a:off x="1895728" y="5624981"/>
            <a:ext cx="228600" cy="228600"/>
            <a:chOff x="8153400" y="3314700"/>
            <a:chExt cx="228600" cy="228600"/>
          </a:xfrm>
        </p:grpSpPr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334801F1-5B44-4CEC-9EBA-6B591E13E311}"/>
                </a:ext>
              </a:extLst>
            </p:cNvPr>
            <p:cNvSpPr/>
            <p:nvPr/>
          </p:nvSpPr>
          <p:spPr>
            <a:xfrm>
              <a:off x="8162925" y="3333750"/>
              <a:ext cx="209550" cy="190500"/>
            </a:xfrm>
            <a:custGeom>
              <a:avLst/>
              <a:gdLst>
                <a:gd name="connsiteX0" fmla="*/ 0 w 209550"/>
                <a:gd name="connsiteY0" fmla="*/ 38100 h 190500"/>
                <a:gd name="connsiteX1" fmla="*/ 0 w 209550"/>
                <a:gd name="connsiteY1" fmla="*/ 190500 h 190500"/>
                <a:gd name="connsiteX2" fmla="*/ 66675 w 209550"/>
                <a:gd name="connsiteY2" fmla="*/ 152400 h 190500"/>
                <a:gd name="connsiteX3" fmla="*/ 142875 w 209550"/>
                <a:gd name="connsiteY3" fmla="*/ 190500 h 190500"/>
                <a:gd name="connsiteX4" fmla="*/ 209550 w 209550"/>
                <a:gd name="connsiteY4" fmla="*/ 152400 h 190500"/>
                <a:gd name="connsiteX5" fmla="*/ 209550 w 209550"/>
                <a:gd name="connsiteY5" fmla="*/ 0 h 190500"/>
                <a:gd name="connsiteX6" fmla="*/ 142875 w 209550"/>
                <a:gd name="connsiteY6" fmla="*/ 38100 h 190500"/>
                <a:gd name="connsiteX7" fmla="*/ 66675 w 209550"/>
                <a:gd name="connsiteY7" fmla="*/ 0 h 190500"/>
                <a:gd name="connsiteX8" fmla="*/ 0 w 209550"/>
                <a:gd name="connsiteY8" fmla="*/ 381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50" h="190500">
                  <a:moveTo>
                    <a:pt x="0" y="38100"/>
                  </a:moveTo>
                  <a:lnTo>
                    <a:pt x="0" y="190500"/>
                  </a:lnTo>
                  <a:lnTo>
                    <a:pt x="66675" y="152400"/>
                  </a:lnTo>
                  <a:lnTo>
                    <a:pt x="142875" y="190500"/>
                  </a:lnTo>
                  <a:lnTo>
                    <a:pt x="209550" y="152400"/>
                  </a:lnTo>
                  <a:lnTo>
                    <a:pt x="209550" y="0"/>
                  </a:lnTo>
                  <a:lnTo>
                    <a:pt x="142875" y="38100"/>
                  </a:lnTo>
                  <a:lnTo>
                    <a:pt x="66675" y="0"/>
                  </a:lnTo>
                  <a:lnTo>
                    <a:pt x="0" y="3810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0FAF4F6C-DD01-4D7C-AACD-D7581630474B}"/>
                </a:ext>
              </a:extLst>
            </p:cNvPr>
            <p:cNvSpPr/>
            <p:nvPr/>
          </p:nvSpPr>
          <p:spPr>
            <a:xfrm>
              <a:off x="8229600" y="3333750"/>
              <a:ext cx="9525" cy="152400"/>
            </a:xfrm>
            <a:custGeom>
              <a:avLst/>
              <a:gdLst>
                <a:gd name="connsiteX0" fmla="*/ 0 w 0"/>
                <a:gd name="connsiteY0" fmla="*/ 0 h 152400"/>
                <a:gd name="connsiteX1" fmla="*/ 0 w 0"/>
                <a:gd name="connsiteY1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F61761DD-195E-410C-BAAC-57276A34B906}"/>
                </a:ext>
              </a:extLst>
            </p:cNvPr>
            <p:cNvSpPr/>
            <p:nvPr/>
          </p:nvSpPr>
          <p:spPr>
            <a:xfrm>
              <a:off x="8305800" y="3371850"/>
              <a:ext cx="9525" cy="152400"/>
            </a:xfrm>
            <a:custGeom>
              <a:avLst/>
              <a:gdLst>
                <a:gd name="connsiteX0" fmla="*/ 0 w 0"/>
                <a:gd name="connsiteY0" fmla="*/ 0 h 152400"/>
                <a:gd name="connsiteX1" fmla="*/ 0 w 0"/>
                <a:gd name="connsiteY1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23" name="Graphic 1955">
            <a:extLst>
              <a:ext uri="{FF2B5EF4-FFF2-40B4-BE49-F238E27FC236}">
                <a16:creationId xmlns:a16="http://schemas.microsoft.com/office/drawing/2014/main" id="{67671C69-557C-4C00-8332-4C1A0100A98A}"/>
              </a:ext>
            </a:extLst>
          </p:cNvPr>
          <p:cNvGrpSpPr/>
          <p:nvPr/>
        </p:nvGrpSpPr>
        <p:grpSpPr>
          <a:xfrm>
            <a:off x="1895728" y="6229238"/>
            <a:ext cx="228600" cy="228600"/>
            <a:chOff x="8153400" y="3314700"/>
            <a:chExt cx="228600" cy="228600"/>
          </a:xfrm>
        </p:grpSpPr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36612FCC-8BD3-4869-81C1-AD1A45F2C4CE}"/>
                </a:ext>
              </a:extLst>
            </p:cNvPr>
            <p:cNvSpPr/>
            <p:nvPr/>
          </p:nvSpPr>
          <p:spPr>
            <a:xfrm>
              <a:off x="8181975" y="3324225"/>
              <a:ext cx="171450" cy="209550"/>
            </a:xfrm>
            <a:custGeom>
              <a:avLst/>
              <a:gdLst>
                <a:gd name="connsiteX0" fmla="*/ 171450 w 171450"/>
                <a:gd name="connsiteY0" fmla="*/ 85725 h 209550"/>
                <a:gd name="connsiteX1" fmla="*/ 85725 w 171450"/>
                <a:gd name="connsiteY1" fmla="*/ 209550 h 209550"/>
                <a:gd name="connsiteX2" fmla="*/ 0 w 171450"/>
                <a:gd name="connsiteY2" fmla="*/ 85725 h 209550"/>
                <a:gd name="connsiteX3" fmla="*/ 85725 w 171450"/>
                <a:gd name="connsiteY3" fmla="*/ 0 h 209550"/>
                <a:gd name="connsiteX4" fmla="*/ 171450 w 171450"/>
                <a:gd name="connsiteY4" fmla="*/ 8572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209550">
                  <a:moveTo>
                    <a:pt x="171450" y="85725"/>
                  </a:moveTo>
                  <a:cubicBezTo>
                    <a:pt x="171450" y="152400"/>
                    <a:pt x="85725" y="209550"/>
                    <a:pt x="85725" y="209550"/>
                  </a:cubicBezTo>
                  <a:cubicBezTo>
                    <a:pt x="85725" y="209550"/>
                    <a:pt x="0" y="15240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709E7026-B50C-43C9-9593-5919A5FA5DD0}"/>
                </a:ext>
              </a:extLst>
            </p:cNvPr>
            <p:cNvSpPr/>
            <p:nvPr/>
          </p:nvSpPr>
          <p:spPr>
            <a:xfrm>
              <a:off x="8239125" y="3381375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24" name="Graphic 1880">
            <a:extLst>
              <a:ext uri="{FF2B5EF4-FFF2-40B4-BE49-F238E27FC236}">
                <a16:creationId xmlns:a16="http://schemas.microsoft.com/office/drawing/2014/main" id="{3546FD1C-8F63-4B1D-B8AE-647FE3B758C9}"/>
              </a:ext>
            </a:extLst>
          </p:cNvPr>
          <p:cNvGrpSpPr/>
          <p:nvPr/>
        </p:nvGrpSpPr>
        <p:grpSpPr>
          <a:xfrm>
            <a:off x="1895728" y="4954767"/>
            <a:ext cx="228600" cy="228600"/>
            <a:chOff x="5803900" y="4925288"/>
            <a:chExt cx="228600" cy="228600"/>
          </a:xfrm>
        </p:grpSpPr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A524738C-DA63-4F89-8131-6F5FB2D0347F}"/>
                </a:ext>
              </a:extLst>
            </p:cNvPr>
            <p:cNvSpPr/>
            <p:nvPr/>
          </p:nvSpPr>
          <p:spPr>
            <a:xfrm>
              <a:off x="5832475" y="4953863"/>
              <a:ext cx="171450" cy="171450"/>
            </a:xfrm>
            <a:custGeom>
              <a:avLst/>
              <a:gdLst>
                <a:gd name="connsiteX0" fmla="*/ 152400 w 171450"/>
                <a:gd name="connsiteY0" fmla="*/ 0 h 171450"/>
                <a:gd name="connsiteX1" fmla="*/ 171450 w 171450"/>
                <a:gd name="connsiteY1" fmla="*/ 19050 h 171450"/>
                <a:gd name="connsiteX2" fmla="*/ 171450 w 171450"/>
                <a:gd name="connsiteY2" fmla="*/ 152400 h 171450"/>
                <a:gd name="connsiteX3" fmla="*/ 152400 w 171450"/>
                <a:gd name="connsiteY3" fmla="*/ 171450 h 171450"/>
                <a:gd name="connsiteX4" fmla="*/ 19050 w 171450"/>
                <a:gd name="connsiteY4" fmla="*/ 171450 h 171450"/>
                <a:gd name="connsiteX5" fmla="*/ 0 w 171450"/>
                <a:gd name="connsiteY5" fmla="*/ 152400 h 171450"/>
                <a:gd name="connsiteX6" fmla="*/ 0 w 171450"/>
                <a:gd name="connsiteY6" fmla="*/ 19050 h 171450"/>
                <a:gd name="connsiteX7" fmla="*/ 19050 w 171450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71450">
                  <a:moveTo>
                    <a:pt x="152400" y="0"/>
                  </a:moveTo>
                  <a:cubicBezTo>
                    <a:pt x="162921" y="0"/>
                    <a:pt x="171450" y="8529"/>
                    <a:pt x="171450" y="19050"/>
                  </a:cubicBezTo>
                  <a:lnTo>
                    <a:pt x="171450" y="152400"/>
                  </a:lnTo>
                  <a:cubicBezTo>
                    <a:pt x="171450" y="162921"/>
                    <a:pt x="162921" y="171450"/>
                    <a:pt x="152400" y="171450"/>
                  </a:cubicBez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FBF3C75F-C454-4F3F-AC87-F0CC24C51A75}"/>
                </a:ext>
              </a:extLst>
            </p:cNvPr>
            <p:cNvSpPr/>
            <p:nvPr/>
          </p:nvSpPr>
          <p:spPr>
            <a:xfrm>
              <a:off x="5832475" y="5011013"/>
              <a:ext cx="171450" cy="9525"/>
            </a:xfrm>
            <a:custGeom>
              <a:avLst/>
              <a:gdLst>
                <a:gd name="connsiteX0" fmla="*/ 0 w 171450"/>
                <a:gd name="connsiteY0" fmla="*/ 0 h 0"/>
                <a:gd name="connsiteX1" fmla="*/ 171450 w 1714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0" y="0"/>
                  </a:moveTo>
                  <a:lnTo>
                    <a:pt x="1714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A4408B23-FEBB-45E6-A9D2-7F444B0866F5}"/>
                </a:ext>
              </a:extLst>
            </p:cNvPr>
            <p:cNvSpPr/>
            <p:nvPr/>
          </p:nvSpPr>
          <p:spPr>
            <a:xfrm>
              <a:off x="5889625" y="5011013"/>
              <a:ext cx="9525" cy="114300"/>
            </a:xfrm>
            <a:custGeom>
              <a:avLst/>
              <a:gdLst>
                <a:gd name="connsiteX0" fmla="*/ 0 w 0"/>
                <a:gd name="connsiteY0" fmla="*/ 114300 h 114300"/>
                <a:gd name="connsiteX1" fmla="*/ 0 w 0"/>
                <a:gd name="connsiteY1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25" name="Graphic 1951">
            <a:extLst>
              <a:ext uri="{FF2B5EF4-FFF2-40B4-BE49-F238E27FC236}">
                <a16:creationId xmlns:a16="http://schemas.microsoft.com/office/drawing/2014/main" id="{066B95F1-B1F3-49C0-9FDD-02B24436238D}"/>
              </a:ext>
            </a:extLst>
          </p:cNvPr>
          <p:cNvGrpSpPr/>
          <p:nvPr/>
        </p:nvGrpSpPr>
        <p:grpSpPr>
          <a:xfrm>
            <a:off x="2512380" y="4954767"/>
            <a:ext cx="228600" cy="228600"/>
            <a:chOff x="8153400" y="3314700"/>
            <a:chExt cx="228600" cy="228600"/>
          </a:xfrm>
        </p:grpSpPr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39DF087F-FB98-44EA-BFCF-EF12090CE60B}"/>
                </a:ext>
              </a:extLst>
            </p:cNvPr>
            <p:cNvSpPr/>
            <p:nvPr/>
          </p:nvSpPr>
          <p:spPr>
            <a:xfrm>
              <a:off x="8172450" y="3352800"/>
              <a:ext cx="190500" cy="152400"/>
            </a:xfrm>
            <a:custGeom>
              <a:avLst/>
              <a:gdLst>
                <a:gd name="connsiteX0" fmla="*/ 19050 w 190500"/>
                <a:gd name="connsiteY0" fmla="*/ 0 h 152400"/>
                <a:gd name="connsiteX1" fmla="*/ 171450 w 190500"/>
                <a:gd name="connsiteY1" fmla="*/ 0 h 152400"/>
                <a:gd name="connsiteX2" fmla="*/ 190500 w 190500"/>
                <a:gd name="connsiteY2" fmla="*/ 19050 h 152400"/>
                <a:gd name="connsiteX3" fmla="*/ 190500 w 190500"/>
                <a:gd name="connsiteY3" fmla="*/ 133350 h 152400"/>
                <a:gd name="connsiteX4" fmla="*/ 171450 w 190500"/>
                <a:gd name="connsiteY4" fmla="*/ 152400 h 152400"/>
                <a:gd name="connsiteX5" fmla="*/ 19050 w 190500"/>
                <a:gd name="connsiteY5" fmla="*/ 152400 h 152400"/>
                <a:gd name="connsiteX6" fmla="*/ 0 w 190500"/>
                <a:gd name="connsiteY6" fmla="*/ 133350 h 152400"/>
                <a:gd name="connsiteX7" fmla="*/ 0 w 190500"/>
                <a:gd name="connsiteY7" fmla="*/ 19050 h 152400"/>
                <a:gd name="connsiteX8" fmla="*/ 19050 w 190500"/>
                <a:gd name="connsiteY8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152400">
                  <a:moveTo>
                    <a:pt x="19050" y="0"/>
                  </a:moveTo>
                  <a:lnTo>
                    <a:pt x="171450" y="0"/>
                  </a:lnTo>
                  <a:cubicBezTo>
                    <a:pt x="181928" y="0"/>
                    <a:pt x="190500" y="8573"/>
                    <a:pt x="190500" y="19050"/>
                  </a:cubicBezTo>
                  <a:lnTo>
                    <a:pt x="190500" y="133350"/>
                  </a:lnTo>
                  <a:cubicBezTo>
                    <a:pt x="190500" y="143828"/>
                    <a:pt x="181928" y="152400"/>
                    <a:pt x="171450" y="152400"/>
                  </a:cubicBezTo>
                  <a:lnTo>
                    <a:pt x="19050" y="152400"/>
                  </a:lnTo>
                  <a:cubicBezTo>
                    <a:pt x="8573" y="152400"/>
                    <a:pt x="0" y="143828"/>
                    <a:pt x="0" y="133350"/>
                  </a:cubicBezTo>
                  <a:lnTo>
                    <a:pt x="0" y="19050"/>
                  </a:lnTo>
                  <a:cubicBezTo>
                    <a:pt x="0" y="8573"/>
                    <a:pt x="8573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A6790A65-806A-416E-9E10-E956D825E3A6}"/>
                </a:ext>
              </a:extLst>
            </p:cNvPr>
            <p:cNvSpPr/>
            <p:nvPr/>
          </p:nvSpPr>
          <p:spPr>
            <a:xfrm>
              <a:off x="8172450" y="3371850"/>
              <a:ext cx="190500" cy="66675"/>
            </a:xfrm>
            <a:custGeom>
              <a:avLst/>
              <a:gdLst>
                <a:gd name="connsiteX0" fmla="*/ 190500 w 190500"/>
                <a:gd name="connsiteY0" fmla="*/ 0 h 66675"/>
                <a:gd name="connsiteX1" fmla="*/ 95250 w 190500"/>
                <a:gd name="connsiteY1" fmla="*/ 66675 h 66675"/>
                <a:gd name="connsiteX2" fmla="*/ 0 w 190500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66675">
                  <a:moveTo>
                    <a:pt x="190500" y="0"/>
                  </a:moveTo>
                  <a:lnTo>
                    <a:pt x="95250" y="66675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626" name="Graphic 2448">
            <a:extLst>
              <a:ext uri="{FF2B5EF4-FFF2-40B4-BE49-F238E27FC236}">
                <a16:creationId xmlns:a16="http://schemas.microsoft.com/office/drawing/2014/main" id="{3538CEF2-8582-483E-8675-2B74F8E3F722}"/>
              </a:ext>
            </a:extLst>
          </p:cNvPr>
          <p:cNvSpPr/>
          <p:nvPr/>
        </p:nvSpPr>
        <p:spPr>
          <a:xfrm>
            <a:off x="2545718" y="456078"/>
            <a:ext cx="161925" cy="161925"/>
          </a:xfrm>
          <a:custGeom>
            <a:avLst/>
            <a:gdLst>
              <a:gd name="connsiteX0" fmla="*/ 171092 w 161925"/>
              <a:gd name="connsiteY0" fmla="*/ 93250 h 161925"/>
              <a:gd name="connsiteX1" fmla="*/ 77842 w 161925"/>
              <a:gd name="connsiteY1" fmla="*/ 170723 h 161925"/>
              <a:gd name="connsiteX2" fmla="*/ 369 w 161925"/>
              <a:gd name="connsiteY2" fmla="*/ 77473 h 161925"/>
              <a:gd name="connsiteX3" fmla="*/ 77842 w 161925"/>
              <a:gd name="connsiteY3" fmla="*/ 0 h 161925"/>
              <a:gd name="connsiteX4" fmla="*/ 91828 w 161925"/>
              <a:gd name="connsiteY4" fmla="*/ 93250 h 161925"/>
              <a:gd name="connsiteX5" fmla="*/ 171092 w 161925"/>
              <a:gd name="connsiteY5" fmla="*/ 9325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925" h="161925">
                <a:moveTo>
                  <a:pt x="171092" y="93250"/>
                </a:moveTo>
                <a:cubicBezTo>
                  <a:pt x="166735" y="140393"/>
                  <a:pt x="124986" y="175079"/>
                  <a:pt x="77842" y="170723"/>
                </a:cubicBezTo>
                <a:cubicBezTo>
                  <a:pt x="30698" y="166366"/>
                  <a:pt x="-3987" y="124617"/>
                  <a:pt x="369" y="77473"/>
                </a:cubicBezTo>
                <a:cubicBezTo>
                  <a:pt x="4169" y="36362"/>
                  <a:pt x="36731" y="3799"/>
                  <a:pt x="77842" y="0"/>
                </a:cubicBezTo>
                <a:cubicBezTo>
                  <a:pt x="55954" y="29612"/>
                  <a:pt x="62216" y="71362"/>
                  <a:pt x="91828" y="93250"/>
                </a:cubicBezTo>
                <a:cubicBezTo>
                  <a:pt x="115381" y="110660"/>
                  <a:pt x="147538" y="110660"/>
                  <a:pt x="171092" y="93250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sp>
        <p:nvSpPr>
          <p:cNvPr id="627" name="Graphic 2450">
            <a:extLst>
              <a:ext uri="{FF2B5EF4-FFF2-40B4-BE49-F238E27FC236}">
                <a16:creationId xmlns:a16="http://schemas.microsoft.com/office/drawing/2014/main" id="{1BD222DD-2CDA-4C34-AEA6-6A783AD8A794}"/>
              </a:ext>
            </a:extLst>
          </p:cNvPr>
          <p:cNvSpPr/>
          <p:nvPr/>
        </p:nvSpPr>
        <p:spPr>
          <a:xfrm>
            <a:off x="2540955" y="1098438"/>
            <a:ext cx="171450" cy="171450"/>
          </a:xfrm>
          <a:custGeom>
            <a:avLst/>
            <a:gdLst>
              <a:gd name="connsiteX0" fmla="*/ 171450 w 171450"/>
              <a:gd name="connsiteY0" fmla="*/ 114300 h 171450"/>
              <a:gd name="connsiteX1" fmla="*/ 152400 w 171450"/>
              <a:gd name="connsiteY1" fmla="*/ 133350 h 171450"/>
              <a:gd name="connsiteX2" fmla="*/ 38100 w 171450"/>
              <a:gd name="connsiteY2" fmla="*/ 133350 h 171450"/>
              <a:gd name="connsiteX3" fmla="*/ 0 w 171450"/>
              <a:gd name="connsiteY3" fmla="*/ 171450 h 171450"/>
              <a:gd name="connsiteX4" fmla="*/ 0 w 171450"/>
              <a:gd name="connsiteY4" fmla="*/ 19050 h 171450"/>
              <a:gd name="connsiteX5" fmla="*/ 19050 w 171450"/>
              <a:gd name="connsiteY5" fmla="*/ 0 h 171450"/>
              <a:gd name="connsiteX6" fmla="*/ 152400 w 171450"/>
              <a:gd name="connsiteY6" fmla="*/ 0 h 171450"/>
              <a:gd name="connsiteX7" fmla="*/ 171450 w 171450"/>
              <a:gd name="connsiteY7" fmla="*/ 190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450" h="171450">
                <a:moveTo>
                  <a:pt x="171450" y="114300"/>
                </a:moveTo>
                <a:cubicBezTo>
                  <a:pt x="171450" y="124821"/>
                  <a:pt x="162921" y="133350"/>
                  <a:pt x="152400" y="133350"/>
                </a:cubicBezTo>
                <a:lnTo>
                  <a:pt x="38100" y="133350"/>
                </a:lnTo>
                <a:lnTo>
                  <a:pt x="0" y="171450"/>
                </a:lnTo>
                <a:lnTo>
                  <a:pt x="0" y="19050"/>
                </a:lnTo>
                <a:cubicBezTo>
                  <a:pt x="0" y="8529"/>
                  <a:pt x="8529" y="0"/>
                  <a:pt x="19050" y="0"/>
                </a:cubicBezTo>
                <a:lnTo>
                  <a:pt x="152400" y="0"/>
                </a:lnTo>
                <a:cubicBezTo>
                  <a:pt x="162921" y="0"/>
                  <a:pt x="171450" y="8529"/>
                  <a:pt x="171450" y="19050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628" name="Graphic 2452">
            <a:extLst>
              <a:ext uri="{FF2B5EF4-FFF2-40B4-BE49-F238E27FC236}">
                <a16:creationId xmlns:a16="http://schemas.microsoft.com/office/drawing/2014/main" id="{AF977AE5-D66A-47D6-BA81-47B52DD04856}"/>
              </a:ext>
            </a:extLst>
          </p:cNvPr>
          <p:cNvGrpSpPr/>
          <p:nvPr/>
        </p:nvGrpSpPr>
        <p:grpSpPr>
          <a:xfrm>
            <a:off x="2512380" y="1696204"/>
            <a:ext cx="228600" cy="228600"/>
            <a:chOff x="7429500" y="3314700"/>
            <a:chExt cx="228600" cy="228600"/>
          </a:xfrm>
        </p:grpSpPr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ADDF7B61-2EA2-4700-B12B-34E9142A4894}"/>
                </a:ext>
              </a:extLst>
            </p:cNvPr>
            <p:cNvSpPr/>
            <p:nvPr/>
          </p:nvSpPr>
          <p:spPr>
            <a:xfrm>
              <a:off x="7515225" y="3324225"/>
              <a:ext cx="57150" cy="133350"/>
            </a:xfrm>
            <a:custGeom>
              <a:avLst/>
              <a:gdLst>
                <a:gd name="connsiteX0" fmla="*/ 28575 w 57150"/>
                <a:gd name="connsiteY0" fmla="*/ 0 h 133350"/>
                <a:gd name="connsiteX1" fmla="*/ 0 w 57150"/>
                <a:gd name="connsiteY1" fmla="*/ 28575 h 133350"/>
                <a:gd name="connsiteX2" fmla="*/ 0 w 57150"/>
                <a:gd name="connsiteY2" fmla="*/ 104775 h 133350"/>
                <a:gd name="connsiteX3" fmla="*/ 28575 w 57150"/>
                <a:gd name="connsiteY3" fmla="*/ 133350 h 133350"/>
                <a:gd name="connsiteX4" fmla="*/ 57150 w 57150"/>
                <a:gd name="connsiteY4" fmla="*/ 104775 h 133350"/>
                <a:gd name="connsiteX5" fmla="*/ 57150 w 57150"/>
                <a:gd name="connsiteY5" fmla="*/ 28575 h 133350"/>
                <a:gd name="connsiteX6" fmla="*/ 28575 w 57150"/>
                <a:gd name="connsiteY6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133350">
                  <a:moveTo>
                    <a:pt x="28575" y="0"/>
                  </a:moveTo>
                  <a:cubicBezTo>
                    <a:pt x="12793" y="0"/>
                    <a:pt x="0" y="12793"/>
                    <a:pt x="0" y="28575"/>
                  </a:cubicBezTo>
                  <a:lnTo>
                    <a:pt x="0" y="104775"/>
                  </a:lnTo>
                  <a:cubicBezTo>
                    <a:pt x="0" y="120557"/>
                    <a:pt x="12793" y="133350"/>
                    <a:pt x="28575" y="133350"/>
                  </a:cubicBezTo>
                  <a:cubicBezTo>
                    <a:pt x="44357" y="133350"/>
                    <a:pt x="57150" y="120557"/>
                    <a:pt x="57150" y="104775"/>
                  </a:cubicBezTo>
                  <a:lnTo>
                    <a:pt x="57150" y="28575"/>
                  </a:lnTo>
                  <a:cubicBezTo>
                    <a:pt x="57150" y="12793"/>
                    <a:pt x="44357" y="0"/>
                    <a:pt x="28575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68A01061-5D85-4C90-A8CC-7501D7ABF697}"/>
                </a:ext>
              </a:extLst>
            </p:cNvPr>
            <p:cNvSpPr/>
            <p:nvPr/>
          </p:nvSpPr>
          <p:spPr>
            <a:xfrm>
              <a:off x="7477125" y="3409950"/>
              <a:ext cx="133350" cy="85725"/>
            </a:xfrm>
            <a:custGeom>
              <a:avLst/>
              <a:gdLst>
                <a:gd name="connsiteX0" fmla="*/ 133350 w 133350"/>
                <a:gd name="connsiteY0" fmla="*/ 0 h 85725"/>
                <a:gd name="connsiteX1" fmla="*/ 133350 w 133350"/>
                <a:gd name="connsiteY1" fmla="*/ 19050 h 85725"/>
                <a:gd name="connsiteX2" fmla="*/ 66675 w 133350"/>
                <a:gd name="connsiteY2" fmla="*/ 85725 h 85725"/>
                <a:gd name="connsiteX3" fmla="*/ 0 w 133350"/>
                <a:gd name="connsiteY3" fmla="*/ 19050 h 85725"/>
                <a:gd name="connsiteX4" fmla="*/ 0 w 133350"/>
                <a:gd name="connsiteY4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85725">
                  <a:moveTo>
                    <a:pt x="133350" y="0"/>
                  </a:moveTo>
                  <a:lnTo>
                    <a:pt x="133350" y="19050"/>
                  </a:lnTo>
                  <a:cubicBezTo>
                    <a:pt x="133350" y="55874"/>
                    <a:pt x="103499" y="85725"/>
                    <a:pt x="66675" y="85725"/>
                  </a:cubicBezTo>
                  <a:cubicBezTo>
                    <a:pt x="29851" y="85725"/>
                    <a:pt x="0" y="55874"/>
                    <a:pt x="0" y="19050"/>
                  </a:cubicBez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4B3FF6EC-845A-4AA6-883A-AB8439E4140A}"/>
                </a:ext>
              </a:extLst>
            </p:cNvPr>
            <p:cNvSpPr/>
            <p:nvPr/>
          </p:nvSpPr>
          <p:spPr>
            <a:xfrm>
              <a:off x="7543800" y="3495675"/>
              <a:ext cx="9525" cy="38100"/>
            </a:xfrm>
            <a:custGeom>
              <a:avLst/>
              <a:gdLst>
                <a:gd name="connsiteX0" fmla="*/ 0 w 0"/>
                <a:gd name="connsiteY0" fmla="*/ 0 h 38100"/>
                <a:gd name="connsiteX1" fmla="*/ 0 w 0"/>
                <a:gd name="connsiteY1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6F9B4739-C33C-4622-87D4-0F61232DF586}"/>
                </a:ext>
              </a:extLst>
            </p:cNvPr>
            <p:cNvSpPr/>
            <p:nvPr/>
          </p:nvSpPr>
          <p:spPr>
            <a:xfrm>
              <a:off x="7505700" y="3533775"/>
              <a:ext cx="76200" cy="9525"/>
            </a:xfrm>
            <a:custGeom>
              <a:avLst/>
              <a:gdLst>
                <a:gd name="connsiteX0" fmla="*/ 0 w 76200"/>
                <a:gd name="connsiteY0" fmla="*/ 0 h 0"/>
                <a:gd name="connsiteX1" fmla="*/ 7620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29" name="Graphic 2454">
            <a:extLst>
              <a:ext uri="{FF2B5EF4-FFF2-40B4-BE49-F238E27FC236}">
                <a16:creationId xmlns:a16="http://schemas.microsoft.com/office/drawing/2014/main" id="{23815B08-E8C3-4F50-A950-44E08B52484C}"/>
              </a:ext>
            </a:extLst>
          </p:cNvPr>
          <p:cNvGrpSpPr/>
          <p:nvPr/>
        </p:nvGrpSpPr>
        <p:grpSpPr>
          <a:xfrm>
            <a:off x="2512380" y="2336111"/>
            <a:ext cx="228600" cy="228600"/>
            <a:chOff x="7429500" y="3314700"/>
            <a:chExt cx="228600" cy="228600"/>
          </a:xfrm>
        </p:grpSpPr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A383C3B5-1F88-4AD4-87EA-1565C5F0F6DE}"/>
                </a:ext>
              </a:extLst>
            </p:cNvPr>
            <p:cNvSpPr/>
            <p:nvPr/>
          </p:nvSpPr>
          <p:spPr>
            <a:xfrm>
              <a:off x="7439025" y="3324225"/>
              <a:ext cx="209550" cy="209550"/>
            </a:xfrm>
            <a:custGeom>
              <a:avLst/>
              <a:gdLst>
                <a:gd name="connsiteX0" fmla="*/ 0 w 209550"/>
                <a:gd name="connsiteY0" fmla="*/ 0 h 209550"/>
                <a:gd name="connsiteX1" fmla="*/ 209550 w 209550"/>
                <a:gd name="connsiteY1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09550">
                  <a:moveTo>
                    <a:pt x="0" y="0"/>
                  </a:moveTo>
                  <a:lnTo>
                    <a:pt x="209550" y="2095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BE5D3662-4578-47BE-8CF2-CAA4A61171A8}"/>
                </a:ext>
              </a:extLst>
            </p:cNvPr>
            <p:cNvSpPr/>
            <p:nvPr/>
          </p:nvSpPr>
          <p:spPr>
            <a:xfrm>
              <a:off x="7515225" y="3324196"/>
              <a:ext cx="57150" cy="133350"/>
            </a:xfrm>
            <a:custGeom>
              <a:avLst/>
              <a:gdLst>
                <a:gd name="connsiteX0" fmla="*/ 0 w 57150"/>
                <a:gd name="connsiteY0" fmla="*/ 76229 h 133350"/>
                <a:gd name="connsiteX1" fmla="*/ 0 w 57150"/>
                <a:gd name="connsiteY1" fmla="*/ 104804 h 133350"/>
                <a:gd name="connsiteX2" fmla="*/ 28600 w 57150"/>
                <a:gd name="connsiteY2" fmla="*/ 133354 h 133350"/>
                <a:gd name="connsiteX3" fmla="*/ 48768 w 57150"/>
                <a:gd name="connsiteY3" fmla="*/ 124997 h 133350"/>
                <a:gd name="connsiteX4" fmla="*/ 57150 w 57150"/>
                <a:gd name="connsiteY4" fmla="*/ 79467 h 133350"/>
                <a:gd name="connsiteX5" fmla="*/ 57150 w 57150"/>
                <a:gd name="connsiteY5" fmla="*/ 28604 h 133350"/>
                <a:gd name="connsiteX6" fmla="*/ 28604 w 57150"/>
                <a:gd name="connsiteY6" fmla="*/ 0 h 133350"/>
                <a:gd name="connsiteX7" fmla="*/ 572 w 57150"/>
                <a:gd name="connsiteY7" fmla="*/ 2288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133350">
                  <a:moveTo>
                    <a:pt x="0" y="76229"/>
                  </a:moveTo>
                  <a:lnTo>
                    <a:pt x="0" y="104804"/>
                  </a:lnTo>
                  <a:cubicBezTo>
                    <a:pt x="14" y="120585"/>
                    <a:pt x="12819" y="133367"/>
                    <a:pt x="28600" y="133354"/>
                  </a:cubicBezTo>
                  <a:cubicBezTo>
                    <a:pt x="36164" y="133347"/>
                    <a:pt x="43416" y="130342"/>
                    <a:pt x="48768" y="124997"/>
                  </a:cubicBezTo>
                  <a:moveTo>
                    <a:pt x="57150" y="79467"/>
                  </a:moveTo>
                  <a:lnTo>
                    <a:pt x="57150" y="28604"/>
                  </a:lnTo>
                  <a:cubicBezTo>
                    <a:pt x="57166" y="12822"/>
                    <a:pt x="44385" y="16"/>
                    <a:pt x="28604" y="0"/>
                  </a:cubicBezTo>
                  <a:cubicBezTo>
                    <a:pt x="15003" y="-14"/>
                    <a:pt x="3278" y="9560"/>
                    <a:pt x="572" y="22889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AE5321E5-11C9-44E8-9EBE-0D683AE7F6E6}"/>
                </a:ext>
              </a:extLst>
            </p:cNvPr>
            <p:cNvSpPr/>
            <p:nvPr/>
          </p:nvSpPr>
          <p:spPr>
            <a:xfrm>
              <a:off x="7477123" y="3409950"/>
              <a:ext cx="133350" cy="85725"/>
            </a:xfrm>
            <a:custGeom>
              <a:avLst/>
              <a:gdLst>
                <a:gd name="connsiteX0" fmla="*/ 114302 w 133350"/>
                <a:gd name="connsiteY0" fmla="*/ 66199 h 85725"/>
                <a:gd name="connsiteX1" fmla="*/ 20014 w 133350"/>
                <a:gd name="connsiteY1" fmla="*/ 67165 h 85725"/>
                <a:gd name="connsiteX2" fmla="*/ 2 w 133350"/>
                <a:gd name="connsiteY2" fmla="*/ 19050 h 85725"/>
                <a:gd name="connsiteX3" fmla="*/ 2 w 133350"/>
                <a:gd name="connsiteY3" fmla="*/ 0 h 85725"/>
                <a:gd name="connsiteX4" fmla="*/ 133352 w 133350"/>
                <a:gd name="connsiteY4" fmla="*/ 0 h 85725"/>
                <a:gd name="connsiteX5" fmla="*/ 133352 w 133350"/>
                <a:gd name="connsiteY5" fmla="*/ 19050 h 85725"/>
                <a:gd name="connsiteX6" fmla="*/ 132304 w 133350"/>
                <a:gd name="connsiteY6" fmla="*/ 3076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85725">
                  <a:moveTo>
                    <a:pt x="114302" y="66199"/>
                  </a:moveTo>
                  <a:cubicBezTo>
                    <a:pt x="88532" y="92502"/>
                    <a:pt x="46318" y="92935"/>
                    <a:pt x="20014" y="67165"/>
                  </a:cubicBezTo>
                  <a:cubicBezTo>
                    <a:pt x="7093" y="54505"/>
                    <a:pt x="-131" y="37139"/>
                    <a:pt x="2" y="19050"/>
                  </a:cubicBezTo>
                  <a:lnTo>
                    <a:pt x="2" y="0"/>
                  </a:lnTo>
                  <a:moveTo>
                    <a:pt x="133352" y="0"/>
                  </a:moveTo>
                  <a:lnTo>
                    <a:pt x="133352" y="19050"/>
                  </a:lnTo>
                  <a:cubicBezTo>
                    <a:pt x="133348" y="22978"/>
                    <a:pt x="132998" y="26899"/>
                    <a:pt x="132304" y="30766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E7FDDF9E-9712-49C8-9CED-026BE4FE3DC6}"/>
                </a:ext>
              </a:extLst>
            </p:cNvPr>
            <p:cNvSpPr/>
            <p:nvPr/>
          </p:nvSpPr>
          <p:spPr>
            <a:xfrm>
              <a:off x="7543800" y="3495675"/>
              <a:ext cx="9525" cy="38100"/>
            </a:xfrm>
            <a:custGeom>
              <a:avLst/>
              <a:gdLst>
                <a:gd name="connsiteX0" fmla="*/ 0 w 0"/>
                <a:gd name="connsiteY0" fmla="*/ 0 h 38100"/>
                <a:gd name="connsiteX1" fmla="*/ 0 w 0"/>
                <a:gd name="connsiteY1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E1863381-7EC4-4A22-9AB8-1DD595400834}"/>
                </a:ext>
              </a:extLst>
            </p:cNvPr>
            <p:cNvSpPr/>
            <p:nvPr/>
          </p:nvSpPr>
          <p:spPr>
            <a:xfrm>
              <a:off x="7505700" y="3533775"/>
              <a:ext cx="76200" cy="9525"/>
            </a:xfrm>
            <a:custGeom>
              <a:avLst/>
              <a:gdLst>
                <a:gd name="connsiteX0" fmla="*/ 0 w 76200"/>
                <a:gd name="connsiteY0" fmla="*/ 0 h 0"/>
                <a:gd name="connsiteX1" fmla="*/ 7620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630" name="Graphic 2456">
            <a:extLst>
              <a:ext uri="{FF2B5EF4-FFF2-40B4-BE49-F238E27FC236}">
                <a16:creationId xmlns:a16="http://schemas.microsoft.com/office/drawing/2014/main" id="{477F4E1E-6DD7-4F25-9C33-1EB09D143E65}"/>
              </a:ext>
            </a:extLst>
          </p:cNvPr>
          <p:cNvSpPr/>
          <p:nvPr/>
        </p:nvSpPr>
        <p:spPr>
          <a:xfrm>
            <a:off x="2540955" y="2997665"/>
            <a:ext cx="171450" cy="171450"/>
          </a:xfrm>
          <a:custGeom>
            <a:avLst/>
            <a:gdLst>
              <a:gd name="connsiteX0" fmla="*/ 47625 w 171450"/>
              <a:gd name="connsiteY0" fmla="*/ 0 h 171450"/>
              <a:gd name="connsiteX1" fmla="*/ 47625 w 171450"/>
              <a:gd name="connsiteY1" fmla="*/ 28575 h 171450"/>
              <a:gd name="connsiteX2" fmla="*/ 28575 w 171450"/>
              <a:gd name="connsiteY2" fmla="*/ 47625 h 171450"/>
              <a:gd name="connsiteX3" fmla="*/ 0 w 171450"/>
              <a:gd name="connsiteY3" fmla="*/ 47625 h 171450"/>
              <a:gd name="connsiteX4" fmla="*/ 171450 w 171450"/>
              <a:gd name="connsiteY4" fmla="*/ 47625 h 171450"/>
              <a:gd name="connsiteX5" fmla="*/ 142875 w 171450"/>
              <a:gd name="connsiteY5" fmla="*/ 47625 h 171450"/>
              <a:gd name="connsiteX6" fmla="*/ 123825 w 171450"/>
              <a:gd name="connsiteY6" fmla="*/ 28575 h 171450"/>
              <a:gd name="connsiteX7" fmla="*/ 123825 w 171450"/>
              <a:gd name="connsiteY7" fmla="*/ 0 h 171450"/>
              <a:gd name="connsiteX8" fmla="*/ 123825 w 171450"/>
              <a:gd name="connsiteY8" fmla="*/ 171450 h 171450"/>
              <a:gd name="connsiteX9" fmla="*/ 123825 w 171450"/>
              <a:gd name="connsiteY9" fmla="*/ 142875 h 171450"/>
              <a:gd name="connsiteX10" fmla="*/ 142875 w 171450"/>
              <a:gd name="connsiteY10" fmla="*/ 123825 h 171450"/>
              <a:gd name="connsiteX11" fmla="*/ 171450 w 171450"/>
              <a:gd name="connsiteY11" fmla="*/ 123825 h 171450"/>
              <a:gd name="connsiteX12" fmla="*/ 0 w 171450"/>
              <a:gd name="connsiteY12" fmla="*/ 123825 h 171450"/>
              <a:gd name="connsiteX13" fmla="*/ 28575 w 171450"/>
              <a:gd name="connsiteY13" fmla="*/ 123825 h 171450"/>
              <a:gd name="connsiteX14" fmla="*/ 47625 w 171450"/>
              <a:gd name="connsiteY14" fmla="*/ 142875 h 171450"/>
              <a:gd name="connsiteX15" fmla="*/ 47625 w 171450"/>
              <a:gd name="connsiteY15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1450" h="171450">
                <a:moveTo>
                  <a:pt x="47625" y="0"/>
                </a:moveTo>
                <a:lnTo>
                  <a:pt x="47625" y="28575"/>
                </a:lnTo>
                <a:cubicBezTo>
                  <a:pt x="47625" y="39096"/>
                  <a:pt x="39096" y="47625"/>
                  <a:pt x="28575" y="47625"/>
                </a:cubicBezTo>
                <a:lnTo>
                  <a:pt x="0" y="47625"/>
                </a:lnTo>
                <a:moveTo>
                  <a:pt x="171450" y="47625"/>
                </a:moveTo>
                <a:lnTo>
                  <a:pt x="142875" y="47625"/>
                </a:lnTo>
                <a:cubicBezTo>
                  <a:pt x="132354" y="47625"/>
                  <a:pt x="123825" y="39096"/>
                  <a:pt x="123825" y="28575"/>
                </a:cubicBezTo>
                <a:lnTo>
                  <a:pt x="123825" y="0"/>
                </a:lnTo>
                <a:moveTo>
                  <a:pt x="123825" y="171450"/>
                </a:moveTo>
                <a:lnTo>
                  <a:pt x="123825" y="142875"/>
                </a:lnTo>
                <a:cubicBezTo>
                  <a:pt x="123825" y="132354"/>
                  <a:pt x="132354" y="123825"/>
                  <a:pt x="142875" y="123825"/>
                </a:cubicBezTo>
                <a:lnTo>
                  <a:pt x="171450" y="123825"/>
                </a:lnTo>
                <a:moveTo>
                  <a:pt x="0" y="123825"/>
                </a:moveTo>
                <a:lnTo>
                  <a:pt x="28575" y="123825"/>
                </a:lnTo>
                <a:cubicBezTo>
                  <a:pt x="39096" y="123825"/>
                  <a:pt x="47625" y="132354"/>
                  <a:pt x="47625" y="142875"/>
                </a:cubicBezTo>
                <a:lnTo>
                  <a:pt x="47625" y="171450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631" name="Graphic 2458">
            <a:extLst>
              <a:ext uri="{FF2B5EF4-FFF2-40B4-BE49-F238E27FC236}">
                <a16:creationId xmlns:a16="http://schemas.microsoft.com/office/drawing/2014/main" id="{7FDAEC47-7CD2-4D64-964B-1EC5BF87ECCC}"/>
              </a:ext>
            </a:extLst>
          </p:cNvPr>
          <p:cNvGrpSpPr/>
          <p:nvPr/>
        </p:nvGrpSpPr>
        <p:grpSpPr>
          <a:xfrm>
            <a:off x="2512380" y="3626893"/>
            <a:ext cx="228600" cy="228600"/>
            <a:chOff x="7429500" y="3314700"/>
            <a:chExt cx="228600" cy="228600"/>
          </a:xfrm>
        </p:grpSpPr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BF9D4C55-3E14-44F9-8FEE-A3C519E272C9}"/>
                </a:ext>
              </a:extLst>
            </p:cNvPr>
            <p:cNvSpPr/>
            <p:nvPr/>
          </p:nvSpPr>
          <p:spPr>
            <a:xfrm>
              <a:off x="7467600" y="3448050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0 h 57150"/>
                <a:gd name="connsiteX2" fmla="*/ 57150 w 5715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0"/>
                  </a:lnTo>
                  <a:lnTo>
                    <a:pt x="5715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36EEB796-A779-45B1-A72F-E2766AC8DD5E}"/>
                </a:ext>
              </a:extLst>
            </p:cNvPr>
            <p:cNvSpPr/>
            <p:nvPr/>
          </p:nvSpPr>
          <p:spPr>
            <a:xfrm>
              <a:off x="7562850" y="3352800"/>
              <a:ext cx="57150" cy="57150"/>
            </a:xfrm>
            <a:custGeom>
              <a:avLst/>
              <a:gdLst>
                <a:gd name="connsiteX0" fmla="*/ 57150 w 57150"/>
                <a:gd name="connsiteY0" fmla="*/ 57150 h 57150"/>
                <a:gd name="connsiteX1" fmla="*/ 0 w 57150"/>
                <a:gd name="connsiteY1" fmla="*/ 57150 h 57150"/>
                <a:gd name="connsiteX2" fmla="*/ 0 w 57150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57150" y="57150"/>
                  </a:moveTo>
                  <a:lnTo>
                    <a:pt x="0" y="5715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D832EA51-E3D1-453B-8DE3-A7EDCD4E9ACA}"/>
                </a:ext>
              </a:extLst>
            </p:cNvPr>
            <p:cNvSpPr/>
            <p:nvPr/>
          </p:nvSpPr>
          <p:spPr>
            <a:xfrm>
              <a:off x="7562850" y="3343275"/>
              <a:ext cx="66675" cy="66675"/>
            </a:xfrm>
            <a:custGeom>
              <a:avLst/>
              <a:gdLst>
                <a:gd name="connsiteX0" fmla="*/ 0 w 66675"/>
                <a:gd name="connsiteY0" fmla="*/ 66675 h 66675"/>
                <a:gd name="connsiteX1" fmla="*/ 66675 w 66675"/>
                <a:gd name="connsiteY1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0" y="66675"/>
                  </a:moveTo>
                  <a:lnTo>
                    <a:pt x="6667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91149230-38F4-4AAB-9132-3ED501F180FB}"/>
                </a:ext>
              </a:extLst>
            </p:cNvPr>
            <p:cNvSpPr/>
            <p:nvPr/>
          </p:nvSpPr>
          <p:spPr>
            <a:xfrm>
              <a:off x="7458075" y="3448050"/>
              <a:ext cx="66675" cy="66675"/>
            </a:xfrm>
            <a:custGeom>
              <a:avLst/>
              <a:gdLst>
                <a:gd name="connsiteX0" fmla="*/ 0 w 66675"/>
                <a:gd name="connsiteY0" fmla="*/ 66675 h 66675"/>
                <a:gd name="connsiteX1" fmla="*/ 66675 w 66675"/>
                <a:gd name="connsiteY1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0" y="66675"/>
                  </a:moveTo>
                  <a:lnTo>
                    <a:pt x="6667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632" name="Graphic 2460">
            <a:extLst>
              <a:ext uri="{FF2B5EF4-FFF2-40B4-BE49-F238E27FC236}">
                <a16:creationId xmlns:a16="http://schemas.microsoft.com/office/drawing/2014/main" id="{29A4A545-62D7-432F-98EE-1F99670FC954}"/>
              </a:ext>
            </a:extLst>
          </p:cNvPr>
          <p:cNvSpPr/>
          <p:nvPr/>
        </p:nvSpPr>
        <p:spPr>
          <a:xfrm>
            <a:off x="2560005" y="6338776"/>
            <a:ext cx="133350" cy="9525"/>
          </a:xfrm>
          <a:custGeom>
            <a:avLst/>
            <a:gdLst>
              <a:gd name="connsiteX0" fmla="*/ 0 w 133350"/>
              <a:gd name="connsiteY0" fmla="*/ 0 h 0"/>
              <a:gd name="connsiteX1" fmla="*/ 133350 w 1333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633" name="Graphic 2462">
            <a:extLst>
              <a:ext uri="{FF2B5EF4-FFF2-40B4-BE49-F238E27FC236}">
                <a16:creationId xmlns:a16="http://schemas.microsoft.com/office/drawing/2014/main" id="{93BC4193-E7FF-425F-8D50-336E14DDA35A}"/>
              </a:ext>
            </a:extLst>
          </p:cNvPr>
          <p:cNvGrpSpPr/>
          <p:nvPr/>
        </p:nvGrpSpPr>
        <p:grpSpPr>
          <a:xfrm>
            <a:off x="2512380" y="4284553"/>
            <a:ext cx="228600" cy="228600"/>
            <a:chOff x="7429500" y="3314700"/>
            <a:chExt cx="228600" cy="228600"/>
          </a:xfrm>
        </p:grpSpPr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6A25C80C-30C3-4A0C-9A3D-32C88502130C}"/>
                </a:ext>
              </a:extLst>
            </p:cNvPr>
            <p:cNvSpPr/>
            <p:nvPr/>
          </p:nvSpPr>
          <p:spPr>
            <a:xfrm>
              <a:off x="7448550" y="3333750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46E1119D-7E90-4751-98D8-8A5CAE19A09F}"/>
                </a:ext>
              </a:extLst>
            </p:cNvPr>
            <p:cNvSpPr/>
            <p:nvPr/>
          </p:nvSpPr>
          <p:spPr>
            <a:xfrm>
              <a:off x="7505700" y="3429000"/>
              <a:ext cx="76200" cy="9525"/>
            </a:xfrm>
            <a:custGeom>
              <a:avLst/>
              <a:gdLst>
                <a:gd name="connsiteX0" fmla="*/ 0 w 76200"/>
                <a:gd name="connsiteY0" fmla="*/ 0 h 0"/>
                <a:gd name="connsiteX1" fmla="*/ 7620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34" name="Graphic 2466">
            <a:extLst>
              <a:ext uri="{FF2B5EF4-FFF2-40B4-BE49-F238E27FC236}">
                <a16:creationId xmlns:a16="http://schemas.microsoft.com/office/drawing/2014/main" id="{5FB18D66-687A-4FF8-9DB8-B3D0D1FB75FA}"/>
              </a:ext>
            </a:extLst>
          </p:cNvPr>
          <p:cNvGrpSpPr/>
          <p:nvPr/>
        </p:nvGrpSpPr>
        <p:grpSpPr>
          <a:xfrm>
            <a:off x="2512380" y="5624981"/>
            <a:ext cx="228600" cy="228600"/>
            <a:chOff x="7429500" y="3314700"/>
            <a:chExt cx="228600" cy="228600"/>
          </a:xfrm>
        </p:grpSpPr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BD92C058-E041-455F-A7FC-2326E3E234A5}"/>
                </a:ext>
              </a:extLst>
            </p:cNvPr>
            <p:cNvSpPr/>
            <p:nvPr/>
          </p:nvSpPr>
          <p:spPr>
            <a:xfrm>
              <a:off x="7448550" y="3343275"/>
              <a:ext cx="190500" cy="133350"/>
            </a:xfrm>
            <a:custGeom>
              <a:avLst/>
              <a:gdLst>
                <a:gd name="connsiteX0" fmla="*/ 171450 w 190500"/>
                <a:gd name="connsiteY0" fmla="*/ 0 h 133350"/>
                <a:gd name="connsiteX1" fmla="*/ 190500 w 190500"/>
                <a:gd name="connsiteY1" fmla="*/ 19050 h 133350"/>
                <a:gd name="connsiteX2" fmla="*/ 190500 w 190500"/>
                <a:gd name="connsiteY2" fmla="*/ 114300 h 133350"/>
                <a:gd name="connsiteX3" fmla="*/ 171450 w 190500"/>
                <a:gd name="connsiteY3" fmla="*/ 133350 h 133350"/>
                <a:gd name="connsiteX4" fmla="*/ 19050 w 190500"/>
                <a:gd name="connsiteY4" fmla="*/ 133350 h 133350"/>
                <a:gd name="connsiteX5" fmla="*/ 0 w 190500"/>
                <a:gd name="connsiteY5" fmla="*/ 114300 h 133350"/>
                <a:gd name="connsiteX6" fmla="*/ 0 w 190500"/>
                <a:gd name="connsiteY6" fmla="*/ 19050 h 133350"/>
                <a:gd name="connsiteX7" fmla="*/ 19050 w 190500"/>
                <a:gd name="connsiteY7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33350">
                  <a:moveTo>
                    <a:pt x="171450" y="0"/>
                  </a:moveTo>
                  <a:cubicBezTo>
                    <a:pt x="181971" y="0"/>
                    <a:pt x="190500" y="8529"/>
                    <a:pt x="190500" y="19050"/>
                  </a:cubicBezTo>
                  <a:lnTo>
                    <a:pt x="190500" y="114300"/>
                  </a:lnTo>
                  <a:cubicBezTo>
                    <a:pt x="190500" y="124821"/>
                    <a:pt x="181971" y="133350"/>
                    <a:pt x="171450" y="133350"/>
                  </a:cubicBezTo>
                  <a:lnTo>
                    <a:pt x="19050" y="133350"/>
                  </a:lnTo>
                  <a:cubicBezTo>
                    <a:pt x="8529" y="133350"/>
                    <a:pt x="0" y="124821"/>
                    <a:pt x="0" y="1143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83BD54EF-F1C3-46B2-9BF6-8CD96C5C434F}"/>
                </a:ext>
              </a:extLst>
            </p:cNvPr>
            <p:cNvSpPr/>
            <p:nvPr/>
          </p:nvSpPr>
          <p:spPr>
            <a:xfrm>
              <a:off x="7505700" y="3514725"/>
              <a:ext cx="76200" cy="9525"/>
            </a:xfrm>
            <a:custGeom>
              <a:avLst/>
              <a:gdLst>
                <a:gd name="connsiteX0" fmla="*/ 0 w 76200"/>
                <a:gd name="connsiteY0" fmla="*/ 0 h 0"/>
                <a:gd name="connsiteX1" fmla="*/ 7620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5D7909B7-E68E-413A-9BA9-5EECAE47037F}"/>
                </a:ext>
              </a:extLst>
            </p:cNvPr>
            <p:cNvSpPr/>
            <p:nvPr/>
          </p:nvSpPr>
          <p:spPr>
            <a:xfrm>
              <a:off x="7543800" y="3476625"/>
              <a:ext cx="9525" cy="38100"/>
            </a:xfrm>
            <a:custGeom>
              <a:avLst/>
              <a:gdLst>
                <a:gd name="connsiteX0" fmla="*/ 0 w 0"/>
                <a:gd name="connsiteY0" fmla="*/ 0 h 38100"/>
                <a:gd name="connsiteX1" fmla="*/ 0 w 0"/>
                <a:gd name="connsiteY1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635" name="Graphic 2498">
            <a:extLst>
              <a:ext uri="{FF2B5EF4-FFF2-40B4-BE49-F238E27FC236}">
                <a16:creationId xmlns:a16="http://schemas.microsoft.com/office/drawing/2014/main" id="{2C0250DF-2E3D-401B-BA8D-4509C527A07C}"/>
              </a:ext>
            </a:extLst>
          </p:cNvPr>
          <p:cNvSpPr/>
          <p:nvPr/>
        </p:nvSpPr>
        <p:spPr>
          <a:xfrm>
            <a:off x="3176657" y="1093676"/>
            <a:ext cx="133350" cy="180975"/>
          </a:xfrm>
          <a:custGeom>
            <a:avLst/>
            <a:gdLst>
              <a:gd name="connsiteX0" fmla="*/ 66675 w 133350"/>
              <a:gd name="connsiteY0" fmla="*/ 0 h 180975"/>
              <a:gd name="connsiteX1" fmla="*/ 133350 w 133350"/>
              <a:gd name="connsiteY1" fmla="*/ 180975 h 180975"/>
              <a:gd name="connsiteX2" fmla="*/ 66675 w 133350"/>
              <a:gd name="connsiteY2" fmla="*/ 142875 h 180975"/>
              <a:gd name="connsiteX3" fmla="*/ 0 w 133350"/>
              <a:gd name="connsiteY3" fmla="*/ 180975 h 180975"/>
              <a:gd name="connsiteX4" fmla="*/ 66675 w 133350"/>
              <a:gd name="connsiteY4" fmla="*/ 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80975">
                <a:moveTo>
                  <a:pt x="66675" y="0"/>
                </a:moveTo>
                <a:lnTo>
                  <a:pt x="133350" y="180975"/>
                </a:lnTo>
                <a:lnTo>
                  <a:pt x="66675" y="142875"/>
                </a:lnTo>
                <a:lnTo>
                  <a:pt x="0" y="180975"/>
                </a:lnTo>
                <a:lnTo>
                  <a:pt x="66675" y="0"/>
                </a:ln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sp>
        <p:nvSpPr>
          <p:cNvPr id="636" name="Graphic 2500">
            <a:extLst>
              <a:ext uri="{FF2B5EF4-FFF2-40B4-BE49-F238E27FC236}">
                <a16:creationId xmlns:a16="http://schemas.microsoft.com/office/drawing/2014/main" id="{5D996A05-D01D-4C09-AC22-4CFCE04DA7D5}"/>
              </a:ext>
            </a:extLst>
          </p:cNvPr>
          <p:cNvSpPr/>
          <p:nvPr/>
        </p:nvSpPr>
        <p:spPr>
          <a:xfrm>
            <a:off x="3148082" y="2355161"/>
            <a:ext cx="190500" cy="190500"/>
          </a:xfrm>
          <a:custGeom>
            <a:avLst/>
            <a:gdLst>
              <a:gd name="connsiteX0" fmla="*/ 55817 w 190500"/>
              <a:gd name="connsiteY0" fmla="*/ 0 h 190500"/>
              <a:gd name="connsiteX1" fmla="*/ 134684 w 190500"/>
              <a:gd name="connsiteY1" fmla="*/ 0 h 190500"/>
              <a:gd name="connsiteX2" fmla="*/ 190500 w 190500"/>
              <a:gd name="connsiteY2" fmla="*/ 55817 h 190500"/>
              <a:gd name="connsiteX3" fmla="*/ 190500 w 190500"/>
              <a:gd name="connsiteY3" fmla="*/ 134684 h 190500"/>
              <a:gd name="connsiteX4" fmla="*/ 134684 w 190500"/>
              <a:gd name="connsiteY4" fmla="*/ 190500 h 190500"/>
              <a:gd name="connsiteX5" fmla="*/ 55817 w 190500"/>
              <a:gd name="connsiteY5" fmla="*/ 190500 h 190500"/>
              <a:gd name="connsiteX6" fmla="*/ 0 w 190500"/>
              <a:gd name="connsiteY6" fmla="*/ 134684 h 190500"/>
              <a:gd name="connsiteX7" fmla="*/ 0 w 190500"/>
              <a:gd name="connsiteY7" fmla="*/ 55817 h 190500"/>
              <a:gd name="connsiteX8" fmla="*/ 55817 w 190500"/>
              <a:gd name="connsiteY8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00" h="190500">
                <a:moveTo>
                  <a:pt x="55817" y="0"/>
                </a:moveTo>
                <a:lnTo>
                  <a:pt x="134684" y="0"/>
                </a:lnTo>
                <a:lnTo>
                  <a:pt x="190500" y="55817"/>
                </a:lnTo>
                <a:lnTo>
                  <a:pt x="190500" y="134684"/>
                </a:lnTo>
                <a:lnTo>
                  <a:pt x="134684" y="190500"/>
                </a:lnTo>
                <a:lnTo>
                  <a:pt x="55817" y="190500"/>
                </a:lnTo>
                <a:lnTo>
                  <a:pt x="0" y="134684"/>
                </a:lnTo>
                <a:lnTo>
                  <a:pt x="0" y="55817"/>
                </a:lnTo>
                <a:lnTo>
                  <a:pt x="55817" y="0"/>
                </a:ln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637" name="Graphic 2502">
            <a:extLst>
              <a:ext uri="{FF2B5EF4-FFF2-40B4-BE49-F238E27FC236}">
                <a16:creationId xmlns:a16="http://schemas.microsoft.com/office/drawing/2014/main" id="{7D6D6A18-1ECE-45D4-944A-93C1632957B6}"/>
              </a:ext>
            </a:extLst>
          </p:cNvPr>
          <p:cNvGrpSpPr/>
          <p:nvPr/>
        </p:nvGrpSpPr>
        <p:grpSpPr>
          <a:xfrm>
            <a:off x="3129032" y="2969090"/>
            <a:ext cx="228600" cy="228600"/>
            <a:chOff x="7632700" y="3314700"/>
            <a:chExt cx="228600" cy="228600"/>
          </a:xfrm>
        </p:grpSpPr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66B1E480-E4A0-4B8B-A476-A1E6417286BE}"/>
                </a:ext>
              </a:extLst>
            </p:cNvPr>
            <p:cNvSpPr/>
            <p:nvPr/>
          </p:nvSpPr>
          <p:spPr>
            <a:xfrm>
              <a:off x="7651750" y="3326521"/>
              <a:ext cx="190500" cy="200025"/>
            </a:xfrm>
            <a:custGeom>
              <a:avLst/>
              <a:gdLst>
                <a:gd name="connsiteX0" fmla="*/ 103728 w 190500"/>
                <a:gd name="connsiteY0" fmla="*/ 1990 h 200025"/>
                <a:gd name="connsiteX1" fmla="*/ 179928 w 190500"/>
                <a:gd name="connsiteY1" fmla="*/ 40090 h 200025"/>
                <a:gd name="connsiteX2" fmla="*/ 190500 w 190500"/>
                <a:gd name="connsiteY2" fmla="*/ 57140 h 200025"/>
                <a:gd name="connsiteX3" fmla="*/ 190500 w 190500"/>
                <a:gd name="connsiteY3" fmla="*/ 147913 h 200025"/>
                <a:gd name="connsiteX4" fmla="*/ 179928 w 190500"/>
                <a:gd name="connsiteY4" fmla="*/ 164963 h 200025"/>
                <a:gd name="connsiteX5" fmla="*/ 103728 w 190500"/>
                <a:gd name="connsiteY5" fmla="*/ 203063 h 200025"/>
                <a:gd name="connsiteX6" fmla="*/ 86678 w 190500"/>
                <a:gd name="connsiteY6" fmla="*/ 203063 h 200025"/>
                <a:gd name="connsiteX7" fmla="*/ 10478 w 190500"/>
                <a:gd name="connsiteY7" fmla="*/ 164963 h 200025"/>
                <a:gd name="connsiteX8" fmla="*/ 0 w 190500"/>
                <a:gd name="connsiteY8" fmla="*/ 147818 h 200025"/>
                <a:gd name="connsiteX9" fmla="*/ 0 w 190500"/>
                <a:gd name="connsiteY9" fmla="*/ 57140 h 200025"/>
                <a:gd name="connsiteX10" fmla="*/ 10573 w 190500"/>
                <a:gd name="connsiteY10" fmla="*/ 40090 h 200025"/>
                <a:gd name="connsiteX11" fmla="*/ 86773 w 190500"/>
                <a:gd name="connsiteY11" fmla="*/ 1990 h 200025"/>
                <a:gd name="connsiteX12" fmla="*/ 103728 w 190500"/>
                <a:gd name="connsiteY12" fmla="*/ 199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200025">
                  <a:moveTo>
                    <a:pt x="103728" y="1990"/>
                  </a:moveTo>
                  <a:lnTo>
                    <a:pt x="179928" y="40090"/>
                  </a:lnTo>
                  <a:cubicBezTo>
                    <a:pt x="186401" y="43307"/>
                    <a:pt x="190497" y="49911"/>
                    <a:pt x="190500" y="57140"/>
                  </a:cubicBezTo>
                  <a:lnTo>
                    <a:pt x="190500" y="147913"/>
                  </a:lnTo>
                  <a:cubicBezTo>
                    <a:pt x="190497" y="155142"/>
                    <a:pt x="186401" y="161746"/>
                    <a:pt x="179928" y="164963"/>
                  </a:cubicBezTo>
                  <a:lnTo>
                    <a:pt x="103728" y="203063"/>
                  </a:lnTo>
                  <a:cubicBezTo>
                    <a:pt x="98362" y="205748"/>
                    <a:pt x="92044" y="205748"/>
                    <a:pt x="86678" y="203063"/>
                  </a:cubicBezTo>
                  <a:lnTo>
                    <a:pt x="10478" y="164963"/>
                  </a:lnTo>
                  <a:cubicBezTo>
                    <a:pt x="4010" y="161704"/>
                    <a:pt x="-50" y="155060"/>
                    <a:pt x="0" y="147818"/>
                  </a:cubicBezTo>
                  <a:lnTo>
                    <a:pt x="0" y="57140"/>
                  </a:lnTo>
                  <a:cubicBezTo>
                    <a:pt x="4" y="49911"/>
                    <a:pt x="4099" y="43307"/>
                    <a:pt x="10573" y="40090"/>
                  </a:cubicBezTo>
                  <a:lnTo>
                    <a:pt x="86773" y="1990"/>
                  </a:lnTo>
                  <a:cubicBezTo>
                    <a:pt x="92113" y="-663"/>
                    <a:pt x="98388" y="-663"/>
                    <a:pt x="103728" y="199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48748CCD-6F20-407F-AB5F-664B5FF92A4F}"/>
                </a:ext>
              </a:extLst>
            </p:cNvPr>
            <p:cNvSpPr/>
            <p:nvPr/>
          </p:nvSpPr>
          <p:spPr>
            <a:xfrm>
              <a:off x="7654798" y="3373374"/>
              <a:ext cx="180975" cy="38100"/>
            </a:xfrm>
            <a:custGeom>
              <a:avLst/>
              <a:gdLst>
                <a:gd name="connsiteX0" fmla="*/ 0 w 180975"/>
                <a:gd name="connsiteY0" fmla="*/ 0 h 38100"/>
                <a:gd name="connsiteX1" fmla="*/ 92202 w 180975"/>
                <a:gd name="connsiteY1" fmla="*/ 46101 h 38100"/>
                <a:gd name="connsiteX2" fmla="*/ 184404 w 180975"/>
                <a:gd name="connsiteY2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38100">
                  <a:moveTo>
                    <a:pt x="0" y="0"/>
                  </a:moveTo>
                  <a:lnTo>
                    <a:pt x="92202" y="46101"/>
                  </a:lnTo>
                  <a:lnTo>
                    <a:pt x="184404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5F41BABB-31E0-4DAB-AD7C-958EB0F2CCDC}"/>
                </a:ext>
              </a:extLst>
            </p:cNvPr>
            <p:cNvSpPr/>
            <p:nvPr/>
          </p:nvSpPr>
          <p:spPr>
            <a:xfrm>
              <a:off x="7747000" y="3419475"/>
              <a:ext cx="9525" cy="104775"/>
            </a:xfrm>
            <a:custGeom>
              <a:avLst/>
              <a:gdLst>
                <a:gd name="connsiteX0" fmla="*/ 0 w 0"/>
                <a:gd name="connsiteY0" fmla="*/ 112014 h 104775"/>
                <a:gd name="connsiteX1" fmla="*/ 0 w 0"/>
                <a:gd name="connsiteY1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04775">
                  <a:moveTo>
                    <a:pt x="0" y="112014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42E7E39A-154F-47A4-B1E9-5EDA7974D365}"/>
                </a:ext>
              </a:extLst>
            </p:cNvPr>
            <p:cNvSpPr/>
            <p:nvPr/>
          </p:nvSpPr>
          <p:spPr>
            <a:xfrm>
              <a:off x="7699375" y="3348038"/>
              <a:ext cx="95250" cy="47625"/>
            </a:xfrm>
            <a:custGeom>
              <a:avLst/>
              <a:gdLst>
                <a:gd name="connsiteX0" fmla="*/ 0 w 95250"/>
                <a:gd name="connsiteY0" fmla="*/ 0 h 47625"/>
                <a:gd name="connsiteX1" fmla="*/ 95250 w 95250"/>
                <a:gd name="connsiteY1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95250" y="4762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638" name="Graphic 2504">
            <a:extLst>
              <a:ext uri="{FF2B5EF4-FFF2-40B4-BE49-F238E27FC236}">
                <a16:creationId xmlns:a16="http://schemas.microsoft.com/office/drawing/2014/main" id="{F4AAA324-2B3E-4E00-BD48-9EBD86C91BB1}"/>
              </a:ext>
            </a:extLst>
          </p:cNvPr>
          <p:cNvSpPr/>
          <p:nvPr/>
        </p:nvSpPr>
        <p:spPr>
          <a:xfrm>
            <a:off x="3152845" y="441790"/>
            <a:ext cx="180975" cy="190500"/>
          </a:xfrm>
          <a:custGeom>
            <a:avLst/>
            <a:gdLst>
              <a:gd name="connsiteX0" fmla="*/ 185150 w 180975"/>
              <a:gd name="connsiteY0" fmla="*/ 92033 h 190500"/>
              <a:gd name="connsiteX1" fmla="*/ 97615 w 180975"/>
              <a:gd name="connsiteY1" fmla="*/ 179567 h 190500"/>
              <a:gd name="connsiteX2" fmla="*/ 16748 w 180975"/>
              <a:gd name="connsiteY2" fmla="*/ 179567 h 190500"/>
              <a:gd name="connsiteX3" fmla="*/ 16748 w 180975"/>
              <a:gd name="connsiteY3" fmla="*/ 98700 h 190500"/>
              <a:gd name="connsiteX4" fmla="*/ 104283 w 180975"/>
              <a:gd name="connsiteY4" fmla="*/ 11165 h 190500"/>
              <a:gd name="connsiteX5" fmla="*/ 158194 w 180975"/>
              <a:gd name="connsiteY5" fmla="*/ 11165 h 190500"/>
              <a:gd name="connsiteX6" fmla="*/ 158194 w 180975"/>
              <a:gd name="connsiteY6" fmla="*/ 65077 h 190500"/>
              <a:gd name="connsiteX7" fmla="*/ 70564 w 180975"/>
              <a:gd name="connsiteY7" fmla="*/ 152612 h 190500"/>
              <a:gd name="connsiteX8" fmla="*/ 43609 w 180975"/>
              <a:gd name="connsiteY8" fmla="*/ 152612 h 190500"/>
              <a:gd name="connsiteX9" fmla="*/ 43609 w 180975"/>
              <a:gd name="connsiteY9" fmla="*/ 125656 h 190500"/>
              <a:gd name="connsiteX10" fmla="*/ 124476 w 180975"/>
              <a:gd name="connsiteY10" fmla="*/ 44884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0975" h="190500">
                <a:moveTo>
                  <a:pt x="185150" y="92033"/>
                </a:moveTo>
                <a:lnTo>
                  <a:pt x="97615" y="179567"/>
                </a:lnTo>
                <a:cubicBezTo>
                  <a:pt x="75285" y="201898"/>
                  <a:pt x="39079" y="201898"/>
                  <a:pt x="16748" y="179567"/>
                </a:cubicBezTo>
                <a:cubicBezTo>
                  <a:pt x="-5583" y="157237"/>
                  <a:pt x="-5583" y="121031"/>
                  <a:pt x="16748" y="98700"/>
                </a:cubicBezTo>
                <a:lnTo>
                  <a:pt x="104283" y="11165"/>
                </a:lnTo>
                <a:cubicBezTo>
                  <a:pt x="119170" y="-3722"/>
                  <a:pt x="143307" y="-3722"/>
                  <a:pt x="158194" y="11165"/>
                </a:cubicBezTo>
                <a:cubicBezTo>
                  <a:pt x="173082" y="26053"/>
                  <a:pt x="173082" y="50190"/>
                  <a:pt x="158194" y="65077"/>
                </a:cubicBezTo>
                <a:lnTo>
                  <a:pt x="70564" y="152612"/>
                </a:lnTo>
                <a:cubicBezTo>
                  <a:pt x="63121" y="160055"/>
                  <a:pt x="51052" y="160055"/>
                  <a:pt x="43609" y="152612"/>
                </a:cubicBezTo>
                <a:cubicBezTo>
                  <a:pt x="36165" y="145168"/>
                  <a:pt x="36165" y="133100"/>
                  <a:pt x="43609" y="125656"/>
                </a:cubicBezTo>
                <a:lnTo>
                  <a:pt x="124476" y="44884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639" name="Graphic 2506">
            <a:extLst>
              <a:ext uri="{FF2B5EF4-FFF2-40B4-BE49-F238E27FC236}">
                <a16:creationId xmlns:a16="http://schemas.microsoft.com/office/drawing/2014/main" id="{5698CC20-1FB3-44EF-8976-6255D1B0B87D}"/>
              </a:ext>
            </a:extLst>
          </p:cNvPr>
          <p:cNvGrpSpPr/>
          <p:nvPr/>
        </p:nvGrpSpPr>
        <p:grpSpPr>
          <a:xfrm>
            <a:off x="3129032" y="3626893"/>
            <a:ext cx="228600" cy="228600"/>
            <a:chOff x="7632700" y="3314700"/>
            <a:chExt cx="228600" cy="228600"/>
          </a:xfrm>
        </p:grpSpPr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BD50081A-2B02-4E52-9D50-DEDEF04FD123}"/>
                </a:ext>
              </a:extLst>
            </p:cNvPr>
            <p:cNvSpPr/>
            <p:nvPr/>
          </p:nvSpPr>
          <p:spPr>
            <a:xfrm>
              <a:off x="7737475" y="34194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4" y="19050"/>
                    <a:pt x="0" y="14786"/>
                    <a:pt x="0" y="9525"/>
                  </a:cubicBezTo>
                  <a:cubicBezTo>
                    <a:pt x="0" y="4264"/>
                    <a:pt x="4264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A00FB3BE-AAAC-4BB2-A5A2-DF92DFC0649F}"/>
                </a:ext>
              </a:extLst>
            </p:cNvPr>
            <p:cNvSpPr/>
            <p:nvPr/>
          </p:nvSpPr>
          <p:spPr>
            <a:xfrm>
              <a:off x="7804150" y="34194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4" y="19050"/>
                    <a:pt x="0" y="14786"/>
                    <a:pt x="0" y="9525"/>
                  </a:cubicBezTo>
                  <a:cubicBezTo>
                    <a:pt x="0" y="4264"/>
                    <a:pt x="4264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08D6CFDA-E306-4428-85B9-4C9EDCCAAF18}"/>
                </a:ext>
              </a:extLst>
            </p:cNvPr>
            <p:cNvSpPr/>
            <p:nvPr/>
          </p:nvSpPr>
          <p:spPr>
            <a:xfrm>
              <a:off x="7670800" y="34194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4" y="19050"/>
                    <a:pt x="0" y="14786"/>
                    <a:pt x="0" y="9525"/>
                  </a:cubicBezTo>
                  <a:cubicBezTo>
                    <a:pt x="0" y="4264"/>
                    <a:pt x="4264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40" name="Graphic 2508">
            <a:extLst>
              <a:ext uri="{FF2B5EF4-FFF2-40B4-BE49-F238E27FC236}">
                <a16:creationId xmlns:a16="http://schemas.microsoft.com/office/drawing/2014/main" id="{E64A9604-8A12-42C6-A500-03A1B1588543}"/>
              </a:ext>
            </a:extLst>
          </p:cNvPr>
          <p:cNvGrpSpPr/>
          <p:nvPr/>
        </p:nvGrpSpPr>
        <p:grpSpPr>
          <a:xfrm>
            <a:off x="3129032" y="4284553"/>
            <a:ext cx="228600" cy="228600"/>
            <a:chOff x="7632700" y="3314700"/>
            <a:chExt cx="228600" cy="228600"/>
          </a:xfrm>
        </p:grpSpPr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04B88F10-0944-4DE0-BC47-77395CC44277}"/>
                </a:ext>
              </a:extLst>
            </p:cNvPr>
            <p:cNvSpPr/>
            <p:nvPr/>
          </p:nvSpPr>
          <p:spPr>
            <a:xfrm>
              <a:off x="7737475" y="34194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4" y="19050"/>
                    <a:pt x="0" y="14786"/>
                    <a:pt x="0" y="9525"/>
                  </a:cubicBezTo>
                  <a:cubicBezTo>
                    <a:pt x="0" y="4264"/>
                    <a:pt x="4264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FA0985ED-11DD-4633-8863-4B2F51305E9B}"/>
                </a:ext>
              </a:extLst>
            </p:cNvPr>
            <p:cNvSpPr/>
            <p:nvPr/>
          </p:nvSpPr>
          <p:spPr>
            <a:xfrm>
              <a:off x="7737475" y="3352800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4" y="19050"/>
                    <a:pt x="0" y="14786"/>
                    <a:pt x="0" y="9525"/>
                  </a:cubicBezTo>
                  <a:cubicBezTo>
                    <a:pt x="0" y="4264"/>
                    <a:pt x="4264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9E8001EB-74BF-4236-80C2-DCCC8EABE915}"/>
                </a:ext>
              </a:extLst>
            </p:cNvPr>
            <p:cNvSpPr/>
            <p:nvPr/>
          </p:nvSpPr>
          <p:spPr>
            <a:xfrm>
              <a:off x="7737475" y="3486150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4" y="19050"/>
                    <a:pt x="0" y="14786"/>
                    <a:pt x="0" y="9525"/>
                  </a:cubicBezTo>
                  <a:cubicBezTo>
                    <a:pt x="0" y="4264"/>
                    <a:pt x="4264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41" name="Graphic 2510">
            <a:extLst>
              <a:ext uri="{FF2B5EF4-FFF2-40B4-BE49-F238E27FC236}">
                <a16:creationId xmlns:a16="http://schemas.microsoft.com/office/drawing/2014/main" id="{D79EEAF7-2187-40C0-B02A-EDBEC8CCFD62}"/>
              </a:ext>
            </a:extLst>
          </p:cNvPr>
          <p:cNvGrpSpPr/>
          <p:nvPr/>
        </p:nvGrpSpPr>
        <p:grpSpPr>
          <a:xfrm>
            <a:off x="3129032" y="4954767"/>
            <a:ext cx="228600" cy="228600"/>
            <a:chOff x="7632700" y="3314700"/>
            <a:chExt cx="228600" cy="228600"/>
          </a:xfrm>
        </p:grpSpPr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8D3F7564-DAA9-4772-9B3D-ABF22FF98123}"/>
                </a:ext>
              </a:extLst>
            </p:cNvPr>
            <p:cNvSpPr/>
            <p:nvPr/>
          </p:nvSpPr>
          <p:spPr>
            <a:xfrm>
              <a:off x="7661275" y="3343275"/>
              <a:ext cx="152400" cy="152400"/>
            </a:xfrm>
            <a:custGeom>
              <a:avLst/>
              <a:gdLst>
                <a:gd name="connsiteX0" fmla="*/ 0 w 152400"/>
                <a:gd name="connsiteY0" fmla="*/ 0 h 152400"/>
                <a:gd name="connsiteX1" fmla="*/ 67342 w 152400"/>
                <a:gd name="connsiteY1" fmla="*/ 161639 h 152400"/>
                <a:gd name="connsiteX2" fmla="*/ 91250 w 152400"/>
                <a:gd name="connsiteY2" fmla="*/ 91250 h 152400"/>
                <a:gd name="connsiteX3" fmla="*/ 161639 w 152400"/>
                <a:gd name="connsiteY3" fmla="*/ 67342 h 152400"/>
                <a:gd name="connsiteX4" fmla="*/ 0 w 152400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0" y="0"/>
                  </a:moveTo>
                  <a:lnTo>
                    <a:pt x="67342" y="161639"/>
                  </a:lnTo>
                  <a:lnTo>
                    <a:pt x="91250" y="91250"/>
                  </a:lnTo>
                  <a:lnTo>
                    <a:pt x="161639" y="6734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FFE9A5F0-CC56-43D1-BD1B-8A6FB286C63E}"/>
                </a:ext>
              </a:extLst>
            </p:cNvPr>
            <p:cNvSpPr/>
            <p:nvPr/>
          </p:nvSpPr>
          <p:spPr>
            <a:xfrm>
              <a:off x="7756525" y="3438525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42" name="Graphic 2512">
            <a:extLst>
              <a:ext uri="{FF2B5EF4-FFF2-40B4-BE49-F238E27FC236}">
                <a16:creationId xmlns:a16="http://schemas.microsoft.com/office/drawing/2014/main" id="{0FB52CD6-527F-497B-A1CF-E7291B9F2BF2}"/>
              </a:ext>
            </a:extLst>
          </p:cNvPr>
          <p:cNvGrpSpPr/>
          <p:nvPr/>
        </p:nvGrpSpPr>
        <p:grpSpPr>
          <a:xfrm>
            <a:off x="3129032" y="5624981"/>
            <a:ext cx="228600" cy="228600"/>
            <a:chOff x="7632700" y="3314700"/>
            <a:chExt cx="228600" cy="228600"/>
          </a:xfrm>
        </p:grpSpPr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40DDA23A-CD6C-4032-9E02-641F7395281C}"/>
                </a:ext>
              </a:extLst>
            </p:cNvPr>
            <p:cNvSpPr/>
            <p:nvPr/>
          </p:nvSpPr>
          <p:spPr>
            <a:xfrm>
              <a:off x="7651750" y="3400425"/>
              <a:ext cx="28575" cy="57150"/>
            </a:xfrm>
            <a:custGeom>
              <a:avLst/>
              <a:gdLst>
                <a:gd name="connsiteX0" fmla="*/ 28575 w 28575"/>
                <a:gd name="connsiteY0" fmla="*/ 0 h 57150"/>
                <a:gd name="connsiteX1" fmla="*/ 0 w 28575"/>
                <a:gd name="connsiteY1" fmla="*/ 28575 h 57150"/>
                <a:gd name="connsiteX2" fmla="*/ 28575 w 28575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57150">
                  <a:moveTo>
                    <a:pt x="28575" y="0"/>
                  </a:moveTo>
                  <a:lnTo>
                    <a:pt x="0" y="28575"/>
                  </a:lnTo>
                  <a:lnTo>
                    <a:pt x="28575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F17F8317-429B-42FA-946F-4161E04113B8}"/>
                </a:ext>
              </a:extLst>
            </p:cNvPr>
            <p:cNvSpPr/>
            <p:nvPr/>
          </p:nvSpPr>
          <p:spPr>
            <a:xfrm>
              <a:off x="7718425" y="3333750"/>
              <a:ext cx="57150" cy="28575"/>
            </a:xfrm>
            <a:custGeom>
              <a:avLst/>
              <a:gdLst>
                <a:gd name="connsiteX0" fmla="*/ 0 w 57150"/>
                <a:gd name="connsiteY0" fmla="*/ 28575 h 28575"/>
                <a:gd name="connsiteX1" fmla="*/ 28575 w 57150"/>
                <a:gd name="connsiteY1" fmla="*/ 0 h 28575"/>
                <a:gd name="connsiteX2" fmla="*/ 57150 w 57150"/>
                <a:gd name="connsiteY2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8575">
                  <a:moveTo>
                    <a:pt x="0" y="28575"/>
                  </a:moveTo>
                  <a:lnTo>
                    <a:pt x="28575" y="0"/>
                  </a:lnTo>
                  <a:lnTo>
                    <a:pt x="57150" y="2857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AB13C1BD-1BDA-4601-8E82-102D16790A8E}"/>
                </a:ext>
              </a:extLst>
            </p:cNvPr>
            <p:cNvSpPr/>
            <p:nvPr/>
          </p:nvSpPr>
          <p:spPr>
            <a:xfrm>
              <a:off x="7718425" y="3495675"/>
              <a:ext cx="57150" cy="28575"/>
            </a:xfrm>
            <a:custGeom>
              <a:avLst/>
              <a:gdLst>
                <a:gd name="connsiteX0" fmla="*/ 57150 w 57150"/>
                <a:gd name="connsiteY0" fmla="*/ 0 h 28575"/>
                <a:gd name="connsiteX1" fmla="*/ 28575 w 57150"/>
                <a:gd name="connsiteY1" fmla="*/ 28575 h 28575"/>
                <a:gd name="connsiteX2" fmla="*/ 0 w 57150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8575">
                  <a:moveTo>
                    <a:pt x="57150" y="0"/>
                  </a:moveTo>
                  <a:lnTo>
                    <a:pt x="28575" y="28575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2D88E1A0-83DB-497D-9D6A-EF0425979E68}"/>
                </a:ext>
              </a:extLst>
            </p:cNvPr>
            <p:cNvSpPr/>
            <p:nvPr/>
          </p:nvSpPr>
          <p:spPr>
            <a:xfrm>
              <a:off x="7813675" y="3400425"/>
              <a:ext cx="28575" cy="57150"/>
            </a:xfrm>
            <a:custGeom>
              <a:avLst/>
              <a:gdLst>
                <a:gd name="connsiteX0" fmla="*/ 0 w 28575"/>
                <a:gd name="connsiteY0" fmla="*/ 0 h 57150"/>
                <a:gd name="connsiteX1" fmla="*/ 28575 w 28575"/>
                <a:gd name="connsiteY1" fmla="*/ 28575 h 57150"/>
                <a:gd name="connsiteX2" fmla="*/ 0 w 28575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57150">
                  <a:moveTo>
                    <a:pt x="0" y="0"/>
                  </a:moveTo>
                  <a:lnTo>
                    <a:pt x="28575" y="28575"/>
                  </a:lnTo>
                  <a:lnTo>
                    <a:pt x="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72C508EB-ADAD-4FC4-BDD6-8807646583B6}"/>
                </a:ext>
              </a:extLst>
            </p:cNvPr>
            <p:cNvSpPr/>
            <p:nvPr/>
          </p:nvSpPr>
          <p:spPr>
            <a:xfrm>
              <a:off x="7651750" y="3429000"/>
              <a:ext cx="190500" cy="9525"/>
            </a:xfrm>
            <a:custGeom>
              <a:avLst/>
              <a:gdLst>
                <a:gd name="connsiteX0" fmla="*/ 0 w 190500"/>
                <a:gd name="connsiteY0" fmla="*/ 0 h 0"/>
                <a:gd name="connsiteX1" fmla="*/ 190500 w 1905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>
                  <a:moveTo>
                    <a:pt x="0" y="0"/>
                  </a:moveTo>
                  <a:lnTo>
                    <a:pt x="1905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C601E40F-B84E-4E88-99A5-51FAD1C6D00E}"/>
                </a:ext>
              </a:extLst>
            </p:cNvPr>
            <p:cNvSpPr/>
            <p:nvPr/>
          </p:nvSpPr>
          <p:spPr>
            <a:xfrm>
              <a:off x="7747000" y="3333750"/>
              <a:ext cx="9525" cy="190500"/>
            </a:xfrm>
            <a:custGeom>
              <a:avLst/>
              <a:gdLst>
                <a:gd name="connsiteX0" fmla="*/ 0 w 0"/>
                <a:gd name="connsiteY0" fmla="*/ 0 h 190500"/>
                <a:gd name="connsiteX1" fmla="*/ 0 w 0"/>
                <a:gd name="connsiteY1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0500">
                  <a:moveTo>
                    <a:pt x="0" y="0"/>
                  </a:moveTo>
                  <a:lnTo>
                    <a:pt x="0" y="1905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43" name="Graphic 2514">
            <a:extLst>
              <a:ext uri="{FF2B5EF4-FFF2-40B4-BE49-F238E27FC236}">
                <a16:creationId xmlns:a16="http://schemas.microsoft.com/office/drawing/2014/main" id="{258EE673-F346-4996-8D2B-C87B68FCF2D0}"/>
              </a:ext>
            </a:extLst>
          </p:cNvPr>
          <p:cNvGrpSpPr/>
          <p:nvPr/>
        </p:nvGrpSpPr>
        <p:grpSpPr>
          <a:xfrm>
            <a:off x="3129032" y="6229238"/>
            <a:ext cx="228600" cy="228600"/>
            <a:chOff x="7632700" y="3314700"/>
            <a:chExt cx="228600" cy="228600"/>
          </a:xfrm>
        </p:grpSpPr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1A45CC53-34E6-417C-A115-27B9ECC6990D}"/>
                </a:ext>
              </a:extLst>
            </p:cNvPr>
            <p:cNvSpPr/>
            <p:nvPr/>
          </p:nvSpPr>
          <p:spPr>
            <a:xfrm>
              <a:off x="7718425" y="3343275"/>
              <a:ext cx="114300" cy="142875"/>
            </a:xfrm>
            <a:custGeom>
              <a:avLst/>
              <a:gdLst>
                <a:gd name="connsiteX0" fmla="*/ 0 w 114300"/>
                <a:gd name="connsiteY0" fmla="*/ 142875 h 142875"/>
                <a:gd name="connsiteX1" fmla="*/ 0 w 114300"/>
                <a:gd name="connsiteY1" fmla="*/ 19050 h 142875"/>
                <a:gd name="connsiteX2" fmla="*/ 114300 w 114300"/>
                <a:gd name="connsiteY2" fmla="*/ 0 h 142875"/>
                <a:gd name="connsiteX3" fmla="*/ 114300 w 114300"/>
                <a:gd name="connsiteY3" fmla="*/ 12382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142875">
                  <a:moveTo>
                    <a:pt x="0" y="142875"/>
                  </a:moveTo>
                  <a:lnTo>
                    <a:pt x="0" y="19050"/>
                  </a:lnTo>
                  <a:lnTo>
                    <a:pt x="114300" y="0"/>
                  </a:lnTo>
                  <a:lnTo>
                    <a:pt x="114300" y="1238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B64282D3-5136-4B43-BC1B-6E01213A3BBD}"/>
                </a:ext>
              </a:extLst>
            </p:cNvPr>
            <p:cNvSpPr/>
            <p:nvPr/>
          </p:nvSpPr>
          <p:spPr>
            <a:xfrm>
              <a:off x="7661275" y="3457575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3D0E0903-181A-4D54-96B3-5EA6FB1CC306}"/>
                </a:ext>
              </a:extLst>
            </p:cNvPr>
            <p:cNvSpPr/>
            <p:nvPr/>
          </p:nvSpPr>
          <p:spPr>
            <a:xfrm>
              <a:off x="7775575" y="3438525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644" name="Graphic 2516">
            <a:extLst>
              <a:ext uri="{FF2B5EF4-FFF2-40B4-BE49-F238E27FC236}">
                <a16:creationId xmlns:a16="http://schemas.microsoft.com/office/drawing/2014/main" id="{65915560-A062-4272-A5B1-64C7882EC28B}"/>
              </a:ext>
            </a:extLst>
          </p:cNvPr>
          <p:cNvSpPr/>
          <p:nvPr/>
        </p:nvSpPr>
        <p:spPr>
          <a:xfrm>
            <a:off x="3152845" y="1720017"/>
            <a:ext cx="180975" cy="180975"/>
          </a:xfrm>
          <a:custGeom>
            <a:avLst/>
            <a:gdLst>
              <a:gd name="connsiteX0" fmla="*/ 0 w 180975"/>
              <a:gd name="connsiteY0" fmla="*/ 85725 h 180975"/>
              <a:gd name="connsiteX1" fmla="*/ 180975 w 180975"/>
              <a:gd name="connsiteY1" fmla="*/ 0 h 180975"/>
              <a:gd name="connsiteX2" fmla="*/ 95250 w 180975"/>
              <a:gd name="connsiteY2" fmla="*/ 180975 h 180975"/>
              <a:gd name="connsiteX3" fmla="*/ 76200 w 180975"/>
              <a:gd name="connsiteY3" fmla="*/ 104775 h 180975"/>
              <a:gd name="connsiteX4" fmla="*/ 0 w 180975"/>
              <a:gd name="connsiteY4" fmla="*/ 8572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975" h="180975">
                <a:moveTo>
                  <a:pt x="0" y="85725"/>
                </a:moveTo>
                <a:lnTo>
                  <a:pt x="180975" y="0"/>
                </a:lnTo>
                <a:lnTo>
                  <a:pt x="95250" y="180975"/>
                </a:lnTo>
                <a:lnTo>
                  <a:pt x="76200" y="104775"/>
                </a:lnTo>
                <a:lnTo>
                  <a:pt x="0" y="85725"/>
                </a:ln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645" name="Graphic 2549">
            <a:extLst>
              <a:ext uri="{FF2B5EF4-FFF2-40B4-BE49-F238E27FC236}">
                <a16:creationId xmlns:a16="http://schemas.microsoft.com/office/drawing/2014/main" id="{9A7C9B2F-69BE-4B12-A2AE-48883D9D008B}"/>
              </a:ext>
            </a:extLst>
          </p:cNvPr>
          <p:cNvGrpSpPr/>
          <p:nvPr/>
        </p:nvGrpSpPr>
        <p:grpSpPr>
          <a:xfrm>
            <a:off x="3745684" y="1696204"/>
            <a:ext cx="228600" cy="228600"/>
            <a:chOff x="8839200" y="3314700"/>
            <a:chExt cx="228600" cy="228600"/>
          </a:xfrm>
        </p:grpSpPr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9A5EDDCC-BBD9-48F1-B6C0-BC9F14909E88}"/>
                </a:ext>
              </a:extLst>
            </p:cNvPr>
            <p:cNvSpPr/>
            <p:nvPr/>
          </p:nvSpPr>
          <p:spPr>
            <a:xfrm>
              <a:off x="8991600" y="3333750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0 w 57150"/>
                <a:gd name="connsiteY1" fmla="*/ 57150 h 57150"/>
                <a:gd name="connsiteX2" fmla="*/ 57150 w 57150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0" y="57150"/>
                  </a:lnTo>
                  <a:lnTo>
                    <a:pt x="5715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251864F0-A04E-44E6-9597-A1939D73907D}"/>
                </a:ext>
              </a:extLst>
            </p:cNvPr>
            <p:cNvSpPr/>
            <p:nvPr/>
          </p:nvSpPr>
          <p:spPr>
            <a:xfrm>
              <a:off x="8991600" y="3324225"/>
              <a:ext cx="66675" cy="66675"/>
            </a:xfrm>
            <a:custGeom>
              <a:avLst/>
              <a:gdLst>
                <a:gd name="connsiteX0" fmla="*/ 66675 w 66675"/>
                <a:gd name="connsiteY0" fmla="*/ 0 h 66675"/>
                <a:gd name="connsiteX1" fmla="*/ 0 w 66675"/>
                <a:gd name="connsiteY1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66675" y="0"/>
                  </a:moveTo>
                  <a:lnTo>
                    <a:pt x="0" y="66675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1E95E26F-3333-4C7A-B5DD-4FF0E87F829D}"/>
                </a:ext>
              </a:extLst>
            </p:cNvPr>
            <p:cNvSpPr/>
            <p:nvPr/>
          </p:nvSpPr>
          <p:spPr>
            <a:xfrm>
              <a:off x="8859314" y="3333749"/>
              <a:ext cx="180975" cy="180975"/>
            </a:xfrm>
            <a:custGeom>
              <a:avLst/>
              <a:gdLst>
                <a:gd name="connsiteX0" fmla="*/ 189436 w 180975"/>
                <a:gd name="connsiteY0" fmla="*/ 142114 h 180975"/>
                <a:gd name="connsiteX1" fmla="*/ 189436 w 180975"/>
                <a:gd name="connsiteY1" fmla="*/ 170689 h 180975"/>
                <a:gd name="connsiteX2" fmla="*/ 170463 w 180975"/>
                <a:gd name="connsiteY2" fmla="*/ 189816 h 180975"/>
                <a:gd name="connsiteX3" fmla="*/ 168671 w 180975"/>
                <a:gd name="connsiteY3" fmla="*/ 189739 h 180975"/>
                <a:gd name="connsiteX4" fmla="*/ 86470 w 180975"/>
                <a:gd name="connsiteY4" fmla="*/ 160497 h 180975"/>
                <a:gd name="connsiteX5" fmla="*/ 29320 w 180975"/>
                <a:gd name="connsiteY5" fmla="*/ 103347 h 180975"/>
                <a:gd name="connsiteX6" fmla="*/ 79 w 180975"/>
                <a:gd name="connsiteY6" fmla="*/ 20765 h 180975"/>
                <a:gd name="connsiteX7" fmla="*/ 17337 w 180975"/>
                <a:gd name="connsiteY7" fmla="*/ 78 h 180975"/>
                <a:gd name="connsiteX8" fmla="*/ 19033 w 180975"/>
                <a:gd name="connsiteY8" fmla="*/ 1 h 180975"/>
                <a:gd name="connsiteX9" fmla="*/ 47608 w 180975"/>
                <a:gd name="connsiteY9" fmla="*/ 1 h 180975"/>
                <a:gd name="connsiteX10" fmla="*/ 66658 w 180975"/>
                <a:gd name="connsiteY10" fmla="*/ 16384 h 180975"/>
                <a:gd name="connsiteX11" fmla="*/ 73326 w 180975"/>
                <a:gd name="connsiteY11" fmla="*/ 43149 h 180975"/>
                <a:gd name="connsiteX12" fmla="*/ 69040 w 180975"/>
                <a:gd name="connsiteY12" fmla="*/ 63247 h 180975"/>
                <a:gd name="connsiteX13" fmla="*/ 56943 w 180975"/>
                <a:gd name="connsiteY13" fmla="*/ 75344 h 180975"/>
                <a:gd name="connsiteX14" fmla="*/ 114093 w 180975"/>
                <a:gd name="connsiteY14" fmla="*/ 132494 h 180975"/>
                <a:gd name="connsiteX15" fmla="*/ 126190 w 180975"/>
                <a:gd name="connsiteY15" fmla="*/ 120397 h 180975"/>
                <a:gd name="connsiteX16" fmla="*/ 146287 w 180975"/>
                <a:gd name="connsiteY16" fmla="*/ 116111 h 180975"/>
                <a:gd name="connsiteX17" fmla="*/ 173053 w 180975"/>
                <a:gd name="connsiteY17" fmla="*/ 122778 h 180975"/>
                <a:gd name="connsiteX18" fmla="*/ 189436 w 180975"/>
                <a:gd name="connsiteY18" fmla="*/ 14211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975" h="180975">
                  <a:moveTo>
                    <a:pt x="189436" y="142114"/>
                  </a:moveTo>
                  <a:lnTo>
                    <a:pt x="189436" y="170689"/>
                  </a:lnTo>
                  <a:cubicBezTo>
                    <a:pt x="189478" y="181210"/>
                    <a:pt x="180984" y="189773"/>
                    <a:pt x="170463" y="189816"/>
                  </a:cubicBezTo>
                  <a:cubicBezTo>
                    <a:pt x="169865" y="189819"/>
                    <a:pt x="169267" y="189793"/>
                    <a:pt x="168671" y="189739"/>
                  </a:cubicBezTo>
                  <a:cubicBezTo>
                    <a:pt x="139361" y="186554"/>
                    <a:pt x="111207" y="176539"/>
                    <a:pt x="86470" y="160497"/>
                  </a:cubicBezTo>
                  <a:cubicBezTo>
                    <a:pt x="63456" y="145873"/>
                    <a:pt x="43944" y="126361"/>
                    <a:pt x="29320" y="103347"/>
                  </a:cubicBezTo>
                  <a:cubicBezTo>
                    <a:pt x="13223" y="78498"/>
                    <a:pt x="3205" y="50207"/>
                    <a:pt x="79" y="20765"/>
                  </a:cubicBezTo>
                  <a:cubicBezTo>
                    <a:pt x="-868" y="10287"/>
                    <a:pt x="6858" y="1025"/>
                    <a:pt x="17337" y="78"/>
                  </a:cubicBezTo>
                  <a:cubicBezTo>
                    <a:pt x="17901" y="27"/>
                    <a:pt x="18467" y="1"/>
                    <a:pt x="19033" y="1"/>
                  </a:cubicBezTo>
                  <a:lnTo>
                    <a:pt x="47608" y="1"/>
                  </a:lnTo>
                  <a:cubicBezTo>
                    <a:pt x="57170" y="-93"/>
                    <a:pt x="65320" y="6916"/>
                    <a:pt x="66658" y="16384"/>
                  </a:cubicBezTo>
                  <a:cubicBezTo>
                    <a:pt x="67864" y="25529"/>
                    <a:pt x="70101" y="34507"/>
                    <a:pt x="73326" y="43149"/>
                  </a:cubicBezTo>
                  <a:cubicBezTo>
                    <a:pt x="75943" y="50111"/>
                    <a:pt x="74269" y="57959"/>
                    <a:pt x="69040" y="63247"/>
                  </a:cubicBezTo>
                  <a:lnTo>
                    <a:pt x="56943" y="75344"/>
                  </a:lnTo>
                  <a:cubicBezTo>
                    <a:pt x="70502" y="99190"/>
                    <a:pt x="90247" y="118934"/>
                    <a:pt x="114093" y="132494"/>
                  </a:cubicBezTo>
                  <a:lnTo>
                    <a:pt x="126190" y="120397"/>
                  </a:lnTo>
                  <a:cubicBezTo>
                    <a:pt x="131478" y="115168"/>
                    <a:pt x="139326" y="113494"/>
                    <a:pt x="146287" y="116111"/>
                  </a:cubicBezTo>
                  <a:cubicBezTo>
                    <a:pt x="154929" y="119335"/>
                    <a:pt x="163908" y="121572"/>
                    <a:pt x="173053" y="122778"/>
                  </a:cubicBezTo>
                  <a:cubicBezTo>
                    <a:pt x="182630" y="124129"/>
                    <a:pt x="189675" y="132444"/>
                    <a:pt x="189436" y="142114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46" name="Graphic 2551">
            <a:extLst>
              <a:ext uri="{FF2B5EF4-FFF2-40B4-BE49-F238E27FC236}">
                <a16:creationId xmlns:a16="http://schemas.microsoft.com/office/drawing/2014/main" id="{5A5CB787-35B4-4735-9D0D-60B90F4B9C04}"/>
              </a:ext>
            </a:extLst>
          </p:cNvPr>
          <p:cNvGrpSpPr/>
          <p:nvPr/>
        </p:nvGrpSpPr>
        <p:grpSpPr>
          <a:xfrm>
            <a:off x="3745684" y="2336111"/>
            <a:ext cx="228600" cy="228600"/>
            <a:chOff x="8839200" y="3314700"/>
            <a:chExt cx="228600" cy="228600"/>
          </a:xfrm>
        </p:grpSpPr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B2DA555B-D410-4696-B81E-DA3C7CB245F8}"/>
                </a:ext>
              </a:extLst>
            </p:cNvPr>
            <p:cNvSpPr/>
            <p:nvPr/>
          </p:nvSpPr>
          <p:spPr>
            <a:xfrm>
              <a:off x="9001125" y="3324225"/>
              <a:ext cx="57150" cy="57150"/>
            </a:xfrm>
            <a:custGeom>
              <a:avLst/>
              <a:gdLst>
                <a:gd name="connsiteX0" fmla="*/ 57150 w 57150"/>
                <a:gd name="connsiteY0" fmla="*/ 0 h 57150"/>
                <a:gd name="connsiteX1" fmla="*/ 0 w 5715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57150">
                  <a:moveTo>
                    <a:pt x="57150" y="0"/>
                  </a:moveTo>
                  <a:lnTo>
                    <a:pt x="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432900BE-AAB9-467F-BF03-8990B736996E}"/>
                </a:ext>
              </a:extLst>
            </p:cNvPr>
            <p:cNvSpPr/>
            <p:nvPr/>
          </p:nvSpPr>
          <p:spPr>
            <a:xfrm>
              <a:off x="9001125" y="3324225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571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FB3988F0-F7E5-4814-90A4-711EA8AC9686}"/>
                </a:ext>
              </a:extLst>
            </p:cNvPr>
            <p:cNvSpPr/>
            <p:nvPr/>
          </p:nvSpPr>
          <p:spPr>
            <a:xfrm>
              <a:off x="8859314" y="3333749"/>
              <a:ext cx="180975" cy="180975"/>
            </a:xfrm>
            <a:custGeom>
              <a:avLst/>
              <a:gdLst>
                <a:gd name="connsiteX0" fmla="*/ 189436 w 180975"/>
                <a:gd name="connsiteY0" fmla="*/ 142114 h 180975"/>
                <a:gd name="connsiteX1" fmla="*/ 189436 w 180975"/>
                <a:gd name="connsiteY1" fmla="*/ 170689 h 180975"/>
                <a:gd name="connsiteX2" fmla="*/ 170463 w 180975"/>
                <a:gd name="connsiteY2" fmla="*/ 189816 h 180975"/>
                <a:gd name="connsiteX3" fmla="*/ 168671 w 180975"/>
                <a:gd name="connsiteY3" fmla="*/ 189739 h 180975"/>
                <a:gd name="connsiteX4" fmla="*/ 86470 w 180975"/>
                <a:gd name="connsiteY4" fmla="*/ 160497 h 180975"/>
                <a:gd name="connsiteX5" fmla="*/ 29320 w 180975"/>
                <a:gd name="connsiteY5" fmla="*/ 103347 h 180975"/>
                <a:gd name="connsiteX6" fmla="*/ 79 w 180975"/>
                <a:gd name="connsiteY6" fmla="*/ 20765 h 180975"/>
                <a:gd name="connsiteX7" fmla="*/ 17337 w 180975"/>
                <a:gd name="connsiteY7" fmla="*/ 78 h 180975"/>
                <a:gd name="connsiteX8" fmla="*/ 19033 w 180975"/>
                <a:gd name="connsiteY8" fmla="*/ 1 h 180975"/>
                <a:gd name="connsiteX9" fmla="*/ 47608 w 180975"/>
                <a:gd name="connsiteY9" fmla="*/ 1 h 180975"/>
                <a:gd name="connsiteX10" fmla="*/ 66658 w 180975"/>
                <a:gd name="connsiteY10" fmla="*/ 16384 h 180975"/>
                <a:gd name="connsiteX11" fmla="*/ 73326 w 180975"/>
                <a:gd name="connsiteY11" fmla="*/ 43149 h 180975"/>
                <a:gd name="connsiteX12" fmla="*/ 69040 w 180975"/>
                <a:gd name="connsiteY12" fmla="*/ 63247 h 180975"/>
                <a:gd name="connsiteX13" fmla="*/ 56943 w 180975"/>
                <a:gd name="connsiteY13" fmla="*/ 75344 h 180975"/>
                <a:gd name="connsiteX14" fmla="*/ 114093 w 180975"/>
                <a:gd name="connsiteY14" fmla="*/ 132494 h 180975"/>
                <a:gd name="connsiteX15" fmla="*/ 126190 w 180975"/>
                <a:gd name="connsiteY15" fmla="*/ 120397 h 180975"/>
                <a:gd name="connsiteX16" fmla="*/ 146287 w 180975"/>
                <a:gd name="connsiteY16" fmla="*/ 116111 h 180975"/>
                <a:gd name="connsiteX17" fmla="*/ 173053 w 180975"/>
                <a:gd name="connsiteY17" fmla="*/ 122778 h 180975"/>
                <a:gd name="connsiteX18" fmla="*/ 189436 w 180975"/>
                <a:gd name="connsiteY18" fmla="*/ 14211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975" h="180975">
                  <a:moveTo>
                    <a:pt x="189436" y="142114"/>
                  </a:moveTo>
                  <a:lnTo>
                    <a:pt x="189436" y="170689"/>
                  </a:lnTo>
                  <a:cubicBezTo>
                    <a:pt x="189478" y="181210"/>
                    <a:pt x="180984" y="189773"/>
                    <a:pt x="170463" y="189816"/>
                  </a:cubicBezTo>
                  <a:cubicBezTo>
                    <a:pt x="169865" y="189819"/>
                    <a:pt x="169267" y="189793"/>
                    <a:pt x="168671" y="189739"/>
                  </a:cubicBezTo>
                  <a:cubicBezTo>
                    <a:pt x="139361" y="186554"/>
                    <a:pt x="111207" y="176539"/>
                    <a:pt x="86470" y="160497"/>
                  </a:cubicBezTo>
                  <a:cubicBezTo>
                    <a:pt x="63456" y="145873"/>
                    <a:pt x="43944" y="126361"/>
                    <a:pt x="29320" y="103347"/>
                  </a:cubicBezTo>
                  <a:cubicBezTo>
                    <a:pt x="13223" y="78498"/>
                    <a:pt x="3205" y="50207"/>
                    <a:pt x="79" y="20765"/>
                  </a:cubicBezTo>
                  <a:cubicBezTo>
                    <a:pt x="-868" y="10287"/>
                    <a:pt x="6858" y="1025"/>
                    <a:pt x="17337" y="78"/>
                  </a:cubicBezTo>
                  <a:cubicBezTo>
                    <a:pt x="17901" y="27"/>
                    <a:pt x="18467" y="1"/>
                    <a:pt x="19033" y="1"/>
                  </a:cubicBezTo>
                  <a:lnTo>
                    <a:pt x="47608" y="1"/>
                  </a:lnTo>
                  <a:cubicBezTo>
                    <a:pt x="57170" y="-93"/>
                    <a:pt x="65320" y="6916"/>
                    <a:pt x="66658" y="16384"/>
                  </a:cubicBezTo>
                  <a:cubicBezTo>
                    <a:pt x="67864" y="25529"/>
                    <a:pt x="70101" y="34507"/>
                    <a:pt x="73326" y="43149"/>
                  </a:cubicBezTo>
                  <a:cubicBezTo>
                    <a:pt x="75943" y="50111"/>
                    <a:pt x="74269" y="57959"/>
                    <a:pt x="69040" y="63247"/>
                  </a:cubicBezTo>
                  <a:lnTo>
                    <a:pt x="56943" y="75344"/>
                  </a:lnTo>
                  <a:cubicBezTo>
                    <a:pt x="70502" y="99190"/>
                    <a:pt x="90247" y="118934"/>
                    <a:pt x="114093" y="132494"/>
                  </a:cubicBezTo>
                  <a:lnTo>
                    <a:pt x="126190" y="120397"/>
                  </a:lnTo>
                  <a:cubicBezTo>
                    <a:pt x="131478" y="115168"/>
                    <a:pt x="139326" y="113494"/>
                    <a:pt x="146287" y="116111"/>
                  </a:cubicBezTo>
                  <a:cubicBezTo>
                    <a:pt x="154929" y="119335"/>
                    <a:pt x="163908" y="121572"/>
                    <a:pt x="173053" y="122778"/>
                  </a:cubicBezTo>
                  <a:cubicBezTo>
                    <a:pt x="182630" y="124129"/>
                    <a:pt x="189675" y="132444"/>
                    <a:pt x="189436" y="142114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47" name="Graphic 2553">
            <a:extLst>
              <a:ext uri="{FF2B5EF4-FFF2-40B4-BE49-F238E27FC236}">
                <a16:creationId xmlns:a16="http://schemas.microsoft.com/office/drawing/2014/main" id="{9F922F8B-ADDD-48EB-9976-60F486946C4A}"/>
              </a:ext>
            </a:extLst>
          </p:cNvPr>
          <p:cNvGrpSpPr/>
          <p:nvPr/>
        </p:nvGrpSpPr>
        <p:grpSpPr>
          <a:xfrm>
            <a:off x="3745684" y="2969090"/>
            <a:ext cx="228600" cy="228600"/>
            <a:chOff x="8839200" y="3314700"/>
            <a:chExt cx="228600" cy="228600"/>
          </a:xfrm>
        </p:grpSpPr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DD5D4A92-1B5C-4434-A533-594EFBF20C16}"/>
                </a:ext>
              </a:extLst>
            </p:cNvPr>
            <p:cNvSpPr/>
            <p:nvPr/>
          </p:nvSpPr>
          <p:spPr>
            <a:xfrm>
              <a:off x="8859314" y="3333749"/>
              <a:ext cx="180975" cy="180975"/>
            </a:xfrm>
            <a:custGeom>
              <a:avLst/>
              <a:gdLst>
                <a:gd name="connsiteX0" fmla="*/ 81613 w 180975"/>
                <a:gd name="connsiteY0" fmla="*/ 107729 h 180975"/>
                <a:gd name="connsiteX1" fmla="*/ 114093 w 180975"/>
                <a:gd name="connsiteY1" fmla="*/ 132494 h 180975"/>
                <a:gd name="connsiteX2" fmla="*/ 126190 w 180975"/>
                <a:gd name="connsiteY2" fmla="*/ 120397 h 180975"/>
                <a:gd name="connsiteX3" fmla="*/ 146287 w 180975"/>
                <a:gd name="connsiteY3" fmla="*/ 116111 h 180975"/>
                <a:gd name="connsiteX4" fmla="*/ 173053 w 180975"/>
                <a:gd name="connsiteY4" fmla="*/ 122778 h 180975"/>
                <a:gd name="connsiteX5" fmla="*/ 189436 w 180975"/>
                <a:gd name="connsiteY5" fmla="*/ 141828 h 180975"/>
                <a:gd name="connsiteX6" fmla="*/ 189436 w 180975"/>
                <a:gd name="connsiteY6" fmla="*/ 170403 h 180975"/>
                <a:gd name="connsiteX7" fmla="*/ 170463 w 180975"/>
                <a:gd name="connsiteY7" fmla="*/ 189530 h 180975"/>
                <a:gd name="connsiteX8" fmla="*/ 168671 w 180975"/>
                <a:gd name="connsiteY8" fmla="*/ 189453 h 180975"/>
                <a:gd name="connsiteX9" fmla="*/ 86470 w 180975"/>
                <a:gd name="connsiteY9" fmla="*/ 160211 h 180975"/>
                <a:gd name="connsiteX10" fmla="*/ 54752 w 180975"/>
                <a:gd name="connsiteY10" fmla="*/ 134780 h 180975"/>
                <a:gd name="connsiteX11" fmla="*/ 29320 w 180975"/>
                <a:gd name="connsiteY11" fmla="*/ 102966 h 180975"/>
                <a:gd name="connsiteX12" fmla="*/ 79 w 180975"/>
                <a:gd name="connsiteY12" fmla="*/ 20765 h 180975"/>
                <a:gd name="connsiteX13" fmla="*/ 17337 w 180975"/>
                <a:gd name="connsiteY13" fmla="*/ 78 h 180975"/>
                <a:gd name="connsiteX14" fmla="*/ 19033 w 180975"/>
                <a:gd name="connsiteY14" fmla="*/ 1 h 180975"/>
                <a:gd name="connsiteX15" fmla="*/ 47608 w 180975"/>
                <a:gd name="connsiteY15" fmla="*/ 1 h 180975"/>
                <a:gd name="connsiteX16" fmla="*/ 66658 w 180975"/>
                <a:gd name="connsiteY16" fmla="*/ 16384 h 180975"/>
                <a:gd name="connsiteX17" fmla="*/ 73326 w 180975"/>
                <a:gd name="connsiteY17" fmla="*/ 43149 h 180975"/>
                <a:gd name="connsiteX18" fmla="*/ 69040 w 180975"/>
                <a:gd name="connsiteY18" fmla="*/ 63247 h 180975"/>
                <a:gd name="connsiteX19" fmla="*/ 56943 w 180975"/>
                <a:gd name="connsiteY19" fmla="*/ 753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0975" h="180975">
                  <a:moveTo>
                    <a:pt x="81613" y="107729"/>
                  </a:moveTo>
                  <a:cubicBezTo>
                    <a:pt x="91279" y="117404"/>
                    <a:pt x="102204" y="125733"/>
                    <a:pt x="114093" y="132494"/>
                  </a:cubicBezTo>
                  <a:lnTo>
                    <a:pt x="126190" y="120397"/>
                  </a:lnTo>
                  <a:cubicBezTo>
                    <a:pt x="131478" y="115168"/>
                    <a:pt x="139326" y="113494"/>
                    <a:pt x="146287" y="116111"/>
                  </a:cubicBezTo>
                  <a:cubicBezTo>
                    <a:pt x="154929" y="119335"/>
                    <a:pt x="163908" y="121572"/>
                    <a:pt x="173053" y="122778"/>
                  </a:cubicBezTo>
                  <a:cubicBezTo>
                    <a:pt x="182521" y="124116"/>
                    <a:pt x="189530" y="132266"/>
                    <a:pt x="189436" y="141828"/>
                  </a:cubicBezTo>
                  <a:lnTo>
                    <a:pt x="189436" y="170403"/>
                  </a:lnTo>
                  <a:cubicBezTo>
                    <a:pt x="189478" y="180924"/>
                    <a:pt x="180984" y="189488"/>
                    <a:pt x="170463" y="189530"/>
                  </a:cubicBezTo>
                  <a:cubicBezTo>
                    <a:pt x="169865" y="189533"/>
                    <a:pt x="169267" y="189507"/>
                    <a:pt x="168671" y="189453"/>
                  </a:cubicBezTo>
                  <a:cubicBezTo>
                    <a:pt x="139361" y="186268"/>
                    <a:pt x="111207" y="176253"/>
                    <a:pt x="86470" y="160211"/>
                  </a:cubicBezTo>
                  <a:cubicBezTo>
                    <a:pt x="74995" y="152925"/>
                    <a:pt x="64358" y="144397"/>
                    <a:pt x="54752" y="134780"/>
                  </a:cubicBezTo>
                  <a:moveTo>
                    <a:pt x="29320" y="102966"/>
                  </a:moveTo>
                  <a:cubicBezTo>
                    <a:pt x="13279" y="78230"/>
                    <a:pt x="3263" y="50075"/>
                    <a:pt x="79" y="20765"/>
                  </a:cubicBezTo>
                  <a:cubicBezTo>
                    <a:pt x="-868" y="10287"/>
                    <a:pt x="6858" y="1025"/>
                    <a:pt x="17337" y="78"/>
                  </a:cubicBezTo>
                  <a:cubicBezTo>
                    <a:pt x="17901" y="27"/>
                    <a:pt x="18467" y="1"/>
                    <a:pt x="19033" y="1"/>
                  </a:cubicBezTo>
                  <a:lnTo>
                    <a:pt x="47608" y="1"/>
                  </a:lnTo>
                  <a:cubicBezTo>
                    <a:pt x="57170" y="-93"/>
                    <a:pt x="65320" y="6916"/>
                    <a:pt x="66658" y="16384"/>
                  </a:cubicBezTo>
                  <a:cubicBezTo>
                    <a:pt x="67864" y="25529"/>
                    <a:pt x="70101" y="34507"/>
                    <a:pt x="73326" y="43149"/>
                  </a:cubicBezTo>
                  <a:cubicBezTo>
                    <a:pt x="75943" y="50111"/>
                    <a:pt x="74269" y="57959"/>
                    <a:pt x="69040" y="63247"/>
                  </a:cubicBezTo>
                  <a:lnTo>
                    <a:pt x="56943" y="75344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D13C72EF-32C4-4BF1-AB42-DDF228039E08}"/>
                </a:ext>
              </a:extLst>
            </p:cNvPr>
            <p:cNvSpPr/>
            <p:nvPr/>
          </p:nvSpPr>
          <p:spPr>
            <a:xfrm>
              <a:off x="8848725" y="3324225"/>
              <a:ext cx="209550" cy="209550"/>
            </a:xfrm>
            <a:custGeom>
              <a:avLst/>
              <a:gdLst>
                <a:gd name="connsiteX0" fmla="*/ 209550 w 209550"/>
                <a:gd name="connsiteY0" fmla="*/ 0 h 209550"/>
                <a:gd name="connsiteX1" fmla="*/ 0 w 209550"/>
                <a:gd name="connsiteY1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09550">
                  <a:moveTo>
                    <a:pt x="209550" y="0"/>
                  </a:moveTo>
                  <a:lnTo>
                    <a:pt x="0" y="2095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48" name="Graphic 2555">
            <a:extLst>
              <a:ext uri="{FF2B5EF4-FFF2-40B4-BE49-F238E27FC236}">
                <a16:creationId xmlns:a16="http://schemas.microsoft.com/office/drawing/2014/main" id="{313883C4-8E7E-49A1-9C8D-39127E0302F1}"/>
              </a:ext>
            </a:extLst>
          </p:cNvPr>
          <p:cNvGrpSpPr/>
          <p:nvPr/>
        </p:nvGrpSpPr>
        <p:grpSpPr>
          <a:xfrm>
            <a:off x="3745684" y="3626893"/>
            <a:ext cx="228600" cy="228600"/>
            <a:chOff x="8839200" y="3314700"/>
            <a:chExt cx="228600" cy="228600"/>
          </a:xfrm>
        </p:grpSpPr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64035633-888B-497D-AF3C-FFF9001F81C4}"/>
                </a:ext>
              </a:extLst>
            </p:cNvPr>
            <p:cNvSpPr/>
            <p:nvPr/>
          </p:nvSpPr>
          <p:spPr>
            <a:xfrm>
              <a:off x="8896350" y="3352800"/>
              <a:ext cx="38100" cy="152400"/>
            </a:xfrm>
            <a:custGeom>
              <a:avLst/>
              <a:gdLst>
                <a:gd name="connsiteX0" fmla="*/ 0 w 38100"/>
                <a:gd name="connsiteY0" fmla="*/ 0 h 152400"/>
                <a:gd name="connsiteX1" fmla="*/ 38100 w 38100"/>
                <a:gd name="connsiteY1" fmla="*/ 0 h 152400"/>
                <a:gd name="connsiteX2" fmla="*/ 38100 w 38100"/>
                <a:gd name="connsiteY2" fmla="*/ 152400 h 152400"/>
                <a:gd name="connsiteX3" fmla="*/ 0 w 38100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52400">
                  <a:moveTo>
                    <a:pt x="0" y="0"/>
                  </a:moveTo>
                  <a:lnTo>
                    <a:pt x="38100" y="0"/>
                  </a:lnTo>
                  <a:lnTo>
                    <a:pt x="38100" y="152400"/>
                  </a:lnTo>
                  <a:lnTo>
                    <a:pt x="0" y="15240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B60250E1-0158-4EEC-A93D-AFE677999C14}"/>
                </a:ext>
              </a:extLst>
            </p:cNvPr>
            <p:cNvSpPr/>
            <p:nvPr/>
          </p:nvSpPr>
          <p:spPr>
            <a:xfrm>
              <a:off x="8972550" y="3352800"/>
              <a:ext cx="38100" cy="152400"/>
            </a:xfrm>
            <a:custGeom>
              <a:avLst/>
              <a:gdLst>
                <a:gd name="connsiteX0" fmla="*/ 0 w 38100"/>
                <a:gd name="connsiteY0" fmla="*/ 0 h 152400"/>
                <a:gd name="connsiteX1" fmla="*/ 38100 w 38100"/>
                <a:gd name="connsiteY1" fmla="*/ 0 h 152400"/>
                <a:gd name="connsiteX2" fmla="*/ 38100 w 38100"/>
                <a:gd name="connsiteY2" fmla="*/ 152400 h 152400"/>
                <a:gd name="connsiteX3" fmla="*/ 0 w 38100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52400">
                  <a:moveTo>
                    <a:pt x="0" y="0"/>
                  </a:moveTo>
                  <a:lnTo>
                    <a:pt x="38100" y="0"/>
                  </a:lnTo>
                  <a:lnTo>
                    <a:pt x="38100" y="152400"/>
                  </a:lnTo>
                  <a:lnTo>
                    <a:pt x="0" y="15240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49" name="Graphic 2557">
            <a:extLst>
              <a:ext uri="{FF2B5EF4-FFF2-40B4-BE49-F238E27FC236}">
                <a16:creationId xmlns:a16="http://schemas.microsoft.com/office/drawing/2014/main" id="{2D550ABD-FA58-4F69-913B-E22286A1B6B4}"/>
              </a:ext>
            </a:extLst>
          </p:cNvPr>
          <p:cNvGrpSpPr/>
          <p:nvPr/>
        </p:nvGrpSpPr>
        <p:grpSpPr>
          <a:xfrm>
            <a:off x="3745684" y="4284553"/>
            <a:ext cx="228600" cy="228600"/>
            <a:chOff x="8839200" y="3314700"/>
            <a:chExt cx="228600" cy="228600"/>
          </a:xfrm>
        </p:grpSpPr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1058170B-93BA-4F82-862C-18C766C83F26}"/>
                </a:ext>
              </a:extLst>
            </p:cNvPr>
            <p:cNvSpPr/>
            <p:nvPr/>
          </p:nvSpPr>
          <p:spPr>
            <a:xfrm>
              <a:off x="8858250" y="3333750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3A74503F-4E1B-4259-B1B3-B7B3E2680168}"/>
                </a:ext>
              </a:extLst>
            </p:cNvPr>
            <p:cNvSpPr/>
            <p:nvPr/>
          </p:nvSpPr>
          <p:spPr>
            <a:xfrm>
              <a:off x="8934450" y="3400425"/>
              <a:ext cx="9525" cy="57150"/>
            </a:xfrm>
            <a:custGeom>
              <a:avLst/>
              <a:gdLst>
                <a:gd name="connsiteX0" fmla="*/ 0 w 0"/>
                <a:gd name="connsiteY0" fmla="*/ 57150 h 57150"/>
                <a:gd name="connsiteX1" fmla="*/ 0 w 0"/>
                <a:gd name="connsiteY1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77D78982-FD77-4B28-97EF-0461C63AE2FE}"/>
                </a:ext>
              </a:extLst>
            </p:cNvPr>
            <p:cNvSpPr/>
            <p:nvPr/>
          </p:nvSpPr>
          <p:spPr>
            <a:xfrm>
              <a:off x="8972550" y="3400425"/>
              <a:ext cx="9525" cy="57150"/>
            </a:xfrm>
            <a:custGeom>
              <a:avLst/>
              <a:gdLst>
                <a:gd name="connsiteX0" fmla="*/ 0 w 0"/>
                <a:gd name="connsiteY0" fmla="*/ 57150 h 57150"/>
                <a:gd name="connsiteX1" fmla="*/ 0 w 0"/>
                <a:gd name="connsiteY1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50" name="Graphic 2559">
            <a:extLst>
              <a:ext uri="{FF2B5EF4-FFF2-40B4-BE49-F238E27FC236}">
                <a16:creationId xmlns:a16="http://schemas.microsoft.com/office/drawing/2014/main" id="{7BA7FC1D-100A-43BF-8C18-0E3448E2CCB3}"/>
              </a:ext>
            </a:extLst>
          </p:cNvPr>
          <p:cNvGrpSpPr/>
          <p:nvPr/>
        </p:nvGrpSpPr>
        <p:grpSpPr>
          <a:xfrm>
            <a:off x="3745684" y="4954767"/>
            <a:ext cx="228600" cy="228600"/>
            <a:chOff x="8839200" y="3314700"/>
            <a:chExt cx="228600" cy="228600"/>
          </a:xfrm>
        </p:grpSpPr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A29850AC-42DC-4D08-B04C-54870C625173}"/>
                </a:ext>
              </a:extLst>
            </p:cNvPr>
            <p:cNvSpPr/>
            <p:nvPr/>
          </p:nvSpPr>
          <p:spPr>
            <a:xfrm>
              <a:off x="8953500" y="3429000"/>
              <a:ext cx="95250" cy="95250"/>
            </a:xfrm>
            <a:custGeom>
              <a:avLst/>
              <a:gdLst>
                <a:gd name="connsiteX0" fmla="*/ 0 w 95250"/>
                <a:gd name="connsiteY0" fmla="*/ 66675 h 95250"/>
                <a:gd name="connsiteX1" fmla="*/ 66675 w 95250"/>
                <a:gd name="connsiteY1" fmla="*/ 0 h 95250"/>
                <a:gd name="connsiteX2" fmla="*/ 95250 w 95250"/>
                <a:gd name="connsiteY2" fmla="*/ 28575 h 95250"/>
                <a:gd name="connsiteX3" fmla="*/ 28575 w 95250"/>
                <a:gd name="connsiteY3" fmla="*/ 95250 h 95250"/>
                <a:gd name="connsiteX4" fmla="*/ 0 w 95250"/>
                <a:gd name="connsiteY4" fmla="*/ 6667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0" y="66675"/>
                  </a:moveTo>
                  <a:lnTo>
                    <a:pt x="66675" y="0"/>
                  </a:lnTo>
                  <a:lnTo>
                    <a:pt x="95250" y="28575"/>
                  </a:lnTo>
                  <a:lnTo>
                    <a:pt x="28575" y="95250"/>
                  </a:lnTo>
                  <a:lnTo>
                    <a:pt x="0" y="666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7693674A-8C44-4A5C-8A03-110FAA79252E}"/>
                </a:ext>
              </a:extLst>
            </p:cNvPr>
            <p:cNvSpPr/>
            <p:nvPr/>
          </p:nvSpPr>
          <p:spPr>
            <a:xfrm>
              <a:off x="8858250" y="3333750"/>
              <a:ext cx="152400" cy="152400"/>
            </a:xfrm>
            <a:custGeom>
              <a:avLst/>
              <a:gdLst>
                <a:gd name="connsiteX0" fmla="*/ 152400 w 152400"/>
                <a:gd name="connsiteY0" fmla="*/ 104775 h 152400"/>
                <a:gd name="connsiteX1" fmla="*/ 138113 w 152400"/>
                <a:gd name="connsiteY1" fmla="*/ 33338 h 152400"/>
                <a:gd name="connsiteX2" fmla="*/ 0 w 152400"/>
                <a:gd name="connsiteY2" fmla="*/ 0 h 152400"/>
                <a:gd name="connsiteX3" fmla="*/ 33338 w 152400"/>
                <a:gd name="connsiteY3" fmla="*/ 138113 h 152400"/>
                <a:gd name="connsiteX4" fmla="*/ 104775 w 152400"/>
                <a:gd name="connsiteY4" fmla="*/ 152400 h 152400"/>
                <a:gd name="connsiteX5" fmla="*/ 152400 w 152400"/>
                <a:gd name="connsiteY5" fmla="*/ 10477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152400">
                  <a:moveTo>
                    <a:pt x="152400" y="104775"/>
                  </a:moveTo>
                  <a:lnTo>
                    <a:pt x="138113" y="33338"/>
                  </a:lnTo>
                  <a:lnTo>
                    <a:pt x="0" y="0"/>
                  </a:lnTo>
                  <a:lnTo>
                    <a:pt x="33338" y="138113"/>
                  </a:lnTo>
                  <a:lnTo>
                    <a:pt x="104775" y="152400"/>
                  </a:lnTo>
                  <a:lnTo>
                    <a:pt x="152400" y="1047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459D5C6C-58B8-4E1E-A9F5-9789624F8391}"/>
                </a:ext>
              </a:extLst>
            </p:cNvPr>
            <p:cNvSpPr/>
            <p:nvPr/>
          </p:nvSpPr>
          <p:spPr>
            <a:xfrm>
              <a:off x="8858250" y="3333750"/>
              <a:ext cx="66675" cy="66675"/>
            </a:xfrm>
            <a:custGeom>
              <a:avLst/>
              <a:gdLst>
                <a:gd name="connsiteX0" fmla="*/ 0 w 66675"/>
                <a:gd name="connsiteY0" fmla="*/ 0 h 66675"/>
                <a:gd name="connsiteX1" fmla="*/ 72257 w 66675"/>
                <a:gd name="connsiteY1" fmla="*/ 7225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0" y="0"/>
                  </a:moveTo>
                  <a:lnTo>
                    <a:pt x="72257" y="72257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96D87710-C13C-463D-A6A7-FCEA08C471A0}"/>
                </a:ext>
              </a:extLst>
            </p:cNvPr>
            <p:cNvSpPr/>
            <p:nvPr/>
          </p:nvSpPr>
          <p:spPr>
            <a:xfrm>
              <a:off x="8924925" y="3400425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51" name="Graphic 2561">
            <a:extLst>
              <a:ext uri="{FF2B5EF4-FFF2-40B4-BE49-F238E27FC236}">
                <a16:creationId xmlns:a16="http://schemas.microsoft.com/office/drawing/2014/main" id="{6342DA7F-6A25-4B35-8045-261E23676B38}"/>
              </a:ext>
            </a:extLst>
          </p:cNvPr>
          <p:cNvGrpSpPr/>
          <p:nvPr/>
        </p:nvGrpSpPr>
        <p:grpSpPr>
          <a:xfrm>
            <a:off x="3745684" y="5624981"/>
            <a:ext cx="228600" cy="228600"/>
            <a:chOff x="8839200" y="3314700"/>
            <a:chExt cx="228600" cy="228600"/>
          </a:xfrm>
        </p:grpSpPr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F361D754-7D57-466D-A6EE-0053589DEE8F}"/>
                </a:ext>
              </a:extLst>
            </p:cNvPr>
            <p:cNvSpPr/>
            <p:nvPr/>
          </p:nvSpPr>
          <p:spPr>
            <a:xfrm>
              <a:off x="8886825" y="3362325"/>
              <a:ext cx="133350" cy="133350"/>
            </a:xfrm>
            <a:custGeom>
              <a:avLst/>
              <a:gdLst>
                <a:gd name="connsiteX0" fmla="*/ 133350 w 133350"/>
                <a:gd name="connsiteY0" fmla="*/ 0 h 133350"/>
                <a:gd name="connsiteX1" fmla="*/ 0 w 133350"/>
                <a:gd name="connsiteY1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 h="133350">
                  <a:moveTo>
                    <a:pt x="133350" y="0"/>
                  </a:moveTo>
                  <a:lnTo>
                    <a:pt x="0" y="1333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3CDCC314-DE6D-45F2-8957-7F89AC5F222D}"/>
                </a:ext>
              </a:extLst>
            </p:cNvPr>
            <p:cNvSpPr/>
            <p:nvPr/>
          </p:nvSpPr>
          <p:spPr>
            <a:xfrm>
              <a:off x="8877300" y="3352800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551767F7-04E4-4CB3-B370-5CB42B1214AC}"/>
                </a:ext>
              </a:extLst>
            </p:cNvPr>
            <p:cNvSpPr/>
            <p:nvPr/>
          </p:nvSpPr>
          <p:spPr>
            <a:xfrm>
              <a:off x="8982075" y="3457575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652" name="Graphic 2563">
            <a:extLst>
              <a:ext uri="{FF2B5EF4-FFF2-40B4-BE49-F238E27FC236}">
                <a16:creationId xmlns:a16="http://schemas.microsoft.com/office/drawing/2014/main" id="{29D8501D-975B-4EF4-9A15-9D303B1EA9B2}"/>
              </a:ext>
            </a:extLst>
          </p:cNvPr>
          <p:cNvSpPr/>
          <p:nvPr/>
        </p:nvSpPr>
        <p:spPr>
          <a:xfrm>
            <a:off x="3769497" y="1093676"/>
            <a:ext cx="180975" cy="180975"/>
          </a:xfrm>
          <a:custGeom>
            <a:avLst/>
            <a:gdLst>
              <a:gd name="connsiteX0" fmla="*/ 189436 w 180975"/>
              <a:gd name="connsiteY0" fmla="*/ 142114 h 180975"/>
              <a:gd name="connsiteX1" fmla="*/ 189436 w 180975"/>
              <a:gd name="connsiteY1" fmla="*/ 170689 h 180975"/>
              <a:gd name="connsiteX2" fmla="*/ 170463 w 180975"/>
              <a:gd name="connsiteY2" fmla="*/ 189816 h 180975"/>
              <a:gd name="connsiteX3" fmla="*/ 168671 w 180975"/>
              <a:gd name="connsiteY3" fmla="*/ 189739 h 180975"/>
              <a:gd name="connsiteX4" fmla="*/ 86470 w 180975"/>
              <a:gd name="connsiteY4" fmla="*/ 160497 h 180975"/>
              <a:gd name="connsiteX5" fmla="*/ 29320 w 180975"/>
              <a:gd name="connsiteY5" fmla="*/ 103347 h 180975"/>
              <a:gd name="connsiteX6" fmla="*/ 79 w 180975"/>
              <a:gd name="connsiteY6" fmla="*/ 20765 h 180975"/>
              <a:gd name="connsiteX7" fmla="*/ 17337 w 180975"/>
              <a:gd name="connsiteY7" fmla="*/ 78 h 180975"/>
              <a:gd name="connsiteX8" fmla="*/ 19033 w 180975"/>
              <a:gd name="connsiteY8" fmla="*/ 1 h 180975"/>
              <a:gd name="connsiteX9" fmla="*/ 47608 w 180975"/>
              <a:gd name="connsiteY9" fmla="*/ 1 h 180975"/>
              <a:gd name="connsiteX10" fmla="*/ 66658 w 180975"/>
              <a:gd name="connsiteY10" fmla="*/ 16384 h 180975"/>
              <a:gd name="connsiteX11" fmla="*/ 73326 w 180975"/>
              <a:gd name="connsiteY11" fmla="*/ 43149 h 180975"/>
              <a:gd name="connsiteX12" fmla="*/ 69040 w 180975"/>
              <a:gd name="connsiteY12" fmla="*/ 63247 h 180975"/>
              <a:gd name="connsiteX13" fmla="*/ 56943 w 180975"/>
              <a:gd name="connsiteY13" fmla="*/ 75344 h 180975"/>
              <a:gd name="connsiteX14" fmla="*/ 114093 w 180975"/>
              <a:gd name="connsiteY14" fmla="*/ 132494 h 180975"/>
              <a:gd name="connsiteX15" fmla="*/ 126190 w 180975"/>
              <a:gd name="connsiteY15" fmla="*/ 120397 h 180975"/>
              <a:gd name="connsiteX16" fmla="*/ 146287 w 180975"/>
              <a:gd name="connsiteY16" fmla="*/ 116111 h 180975"/>
              <a:gd name="connsiteX17" fmla="*/ 173053 w 180975"/>
              <a:gd name="connsiteY17" fmla="*/ 122778 h 180975"/>
              <a:gd name="connsiteX18" fmla="*/ 189436 w 180975"/>
              <a:gd name="connsiteY18" fmla="*/ 142114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0975" h="180975">
                <a:moveTo>
                  <a:pt x="189436" y="142114"/>
                </a:moveTo>
                <a:lnTo>
                  <a:pt x="189436" y="170689"/>
                </a:lnTo>
                <a:cubicBezTo>
                  <a:pt x="189478" y="181210"/>
                  <a:pt x="180984" y="189773"/>
                  <a:pt x="170463" y="189816"/>
                </a:cubicBezTo>
                <a:cubicBezTo>
                  <a:pt x="169865" y="189819"/>
                  <a:pt x="169267" y="189793"/>
                  <a:pt x="168671" y="189739"/>
                </a:cubicBezTo>
                <a:cubicBezTo>
                  <a:pt x="139361" y="186554"/>
                  <a:pt x="111207" y="176539"/>
                  <a:pt x="86470" y="160497"/>
                </a:cubicBezTo>
                <a:cubicBezTo>
                  <a:pt x="63456" y="145873"/>
                  <a:pt x="43944" y="126361"/>
                  <a:pt x="29320" y="103347"/>
                </a:cubicBezTo>
                <a:cubicBezTo>
                  <a:pt x="13223" y="78498"/>
                  <a:pt x="3205" y="50207"/>
                  <a:pt x="79" y="20765"/>
                </a:cubicBezTo>
                <a:cubicBezTo>
                  <a:pt x="-868" y="10287"/>
                  <a:pt x="6858" y="1025"/>
                  <a:pt x="17337" y="78"/>
                </a:cubicBezTo>
                <a:cubicBezTo>
                  <a:pt x="17901" y="27"/>
                  <a:pt x="18467" y="1"/>
                  <a:pt x="19033" y="1"/>
                </a:cubicBezTo>
                <a:lnTo>
                  <a:pt x="47608" y="1"/>
                </a:lnTo>
                <a:cubicBezTo>
                  <a:pt x="57170" y="-93"/>
                  <a:pt x="65320" y="6916"/>
                  <a:pt x="66658" y="16384"/>
                </a:cubicBezTo>
                <a:cubicBezTo>
                  <a:pt x="67864" y="25529"/>
                  <a:pt x="70101" y="34507"/>
                  <a:pt x="73326" y="43149"/>
                </a:cubicBezTo>
                <a:cubicBezTo>
                  <a:pt x="75943" y="50111"/>
                  <a:pt x="74269" y="57959"/>
                  <a:pt x="69040" y="63247"/>
                </a:cubicBezTo>
                <a:lnTo>
                  <a:pt x="56943" y="75344"/>
                </a:lnTo>
                <a:cubicBezTo>
                  <a:pt x="70502" y="99190"/>
                  <a:pt x="90247" y="118934"/>
                  <a:pt x="114093" y="132494"/>
                </a:cubicBezTo>
                <a:lnTo>
                  <a:pt x="126190" y="120397"/>
                </a:lnTo>
                <a:cubicBezTo>
                  <a:pt x="131478" y="115168"/>
                  <a:pt x="139326" y="113494"/>
                  <a:pt x="146287" y="116111"/>
                </a:cubicBezTo>
                <a:cubicBezTo>
                  <a:pt x="154929" y="119335"/>
                  <a:pt x="163908" y="121572"/>
                  <a:pt x="173053" y="122778"/>
                </a:cubicBezTo>
                <a:cubicBezTo>
                  <a:pt x="182630" y="124129"/>
                  <a:pt x="189675" y="132444"/>
                  <a:pt x="189436" y="142114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sp>
        <p:nvSpPr>
          <p:cNvPr id="653" name="Graphic 2565">
            <a:extLst>
              <a:ext uri="{FF2B5EF4-FFF2-40B4-BE49-F238E27FC236}">
                <a16:creationId xmlns:a16="http://schemas.microsoft.com/office/drawing/2014/main" id="{8BA19842-9814-4B30-84D0-4C4A44081379}"/>
              </a:ext>
            </a:extLst>
          </p:cNvPr>
          <p:cNvSpPr/>
          <p:nvPr/>
        </p:nvSpPr>
        <p:spPr>
          <a:xfrm>
            <a:off x="3764734" y="441790"/>
            <a:ext cx="190500" cy="190500"/>
          </a:xfrm>
          <a:custGeom>
            <a:avLst/>
            <a:gdLst>
              <a:gd name="connsiteX0" fmla="*/ 123237 w 190500"/>
              <a:gd name="connsiteY0" fmla="*/ 38100 h 190500"/>
              <a:gd name="connsiteX1" fmla="*/ 160861 w 190500"/>
              <a:gd name="connsiteY1" fmla="*/ 75724 h 190500"/>
              <a:gd name="connsiteX2" fmla="*/ 123237 w 190500"/>
              <a:gd name="connsiteY2" fmla="*/ 0 h 190500"/>
              <a:gd name="connsiteX3" fmla="*/ 198961 w 190500"/>
              <a:gd name="connsiteY3" fmla="*/ 75628 h 190500"/>
              <a:gd name="connsiteX4" fmla="*/ 189436 w 190500"/>
              <a:gd name="connsiteY4" fmla="*/ 151638 h 190500"/>
              <a:gd name="connsiteX5" fmla="*/ 189436 w 190500"/>
              <a:gd name="connsiteY5" fmla="*/ 180213 h 190500"/>
              <a:gd name="connsiteX6" fmla="*/ 170463 w 190500"/>
              <a:gd name="connsiteY6" fmla="*/ 199340 h 190500"/>
              <a:gd name="connsiteX7" fmla="*/ 168671 w 190500"/>
              <a:gd name="connsiteY7" fmla="*/ 199263 h 190500"/>
              <a:gd name="connsiteX8" fmla="*/ 86470 w 190500"/>
              <a:gd name="connsiteY8" fmla="*/ 170021 h 190500"/>
              <a:gd name="connsiteX9" fmla="*/ 29320 w 190500"/>
              <a:gd name="connsiteY9" fmla="*/ 112871 h 190500"/>
              <a:gd name="connsiteX10" fmla="*/ 79 w 190500"/>
              <a:gd name="connsiteY10" fmla="*/ 30290 h 190500"/>
              <a:gd name="connsiteX11" fmla="*/ 17337 w 190500"/>
              <a:gd name="connsiteY11" fmla="*/ 9602 h 190500"/>
              <a:gd name="connsiteX12" fmla="*/ 19033 w 190500"/>
              <a:gd name="connsiteY12" fmla="*/ 9525 h 190500"/>
              <a:gd name="connsiteX13" fmla="*/ 47608 w 190500"/>
              <a:gd name="connsiteY13" fmla="*/ 9525 h 190500"/>
              <a:gd name="connsiteX14" fmla="*/ 66658 w 190500"/>
              <a:gd name="connsiteY14" fmla="*/ 25908 h 190500"/>
              <a:gd name="connsiteX15" fmla="*/ 73326 w 190500"/>
              <a:gd name="connsiteY15" fmla="*/ 52673 h 190500"/>
              <a:gd name="connsiteX16" fmla="*/ 69040 w 190500"/>
              <a:gd name="connsiteY16" fmla="*/ 72771 h 190500"/>
              <a:gd name="connsiteX17" fmla="*/ 56943 w 190500"/>
              <a:gd name="connsiteY17" fmla="*/ 84868 h 190500"/>
              <a:gd name="connsiteX18" fmla="*/ 114093 w 190500"/>
              <a:gd name="connsiteY18" fmla="*/ 142018 h 190500"/>
              <a:gd name="connsiteX19" fmla="*/ 126190 w 190500"/>
              <a:gd name="connsiteY19" fmla="*/ 129921 h 190500"/>
              <a:gd name="connsiteX20" fmla="*/ 146287 w 190500"/>
              <a:gd name="connsiteY20" fmla="*/ 125635 h 190500"/>
              <a:gd name="connsiteX21" fmla="*/ 173053 w 190500"/>
              <a:gd name="connsiteY21" fmla="*/ 132302 h 190500"/>
              <a:gd name="connsiteX22" fmla="*/ 189436 w 190500"/>
              <a:gd name="connsiteY22" fmla="*/ 151638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0500" h="190500">
                <a:moveTo>
                  <a:pt x="123237" y="38100"/>
                </a:moveTo>
                <a:cubicBezTo>
                  <a:pt x="142268" y="41813"/>
                  <a:pt x="157148" y="56693"/>
                  <a:pt x="160861" y="75724"/>
                </a:cubicBezTo>
                <a:moveTo>
                  <a:pt x="123237" y="0"/>
                </a:moveTo>
                <a:cubicBezTo>
                  <a:pt x="163047" y="4423"/>
                  <a:pt x="194488" y="35824"/>
                  <a:pt x="198961" y="75628"/>
                </a:cubicBezTo>
                <a:moveTo>
                  <a:pt x="189436" y="151638"/>
                </a:moveTo>
                <a:lnTo>
                  <a:pt x="189436" y="180213"/>
                </a:lnTo>
                <a:cubicBezTo>
                  <a:pt x="189478" y="190734"/>
                  <a:pt x="180984" y="199297"/>
                  <a:pt x="170463" y="199340"/>
                </a:cubicBezTo>
                <a:cubicBezTo>
                  <a:pt x="169865" y="199343"/>
                  <a:pt x="169267" y="199317"/>
                  <a:pt x="168671" y="199263"/>
                </a:cubicBezTo>
                <a:cubicBezTo>
                  <a:pt x="139361" y="196078"/>
                  <a:pt x="111207" y="186063"/>
                  <a:pt x="86470" y="170021"/>
                </a:cubicBezTo>
                <a:cubicBezTo>
                  <a:pt x="63456" y="155397"/>
                  <a:pt x="43944" y="135885"/>
                  <a:pt x="29320" y="112871"/>
                </a:cubicBezTo>
                <a:cubicBezTo>
                  <a:pt x="13223" y="88022"/>
                  <a:pt x="3205" y="59731"/>
                  <a:pt x="79" y="30290"/>
                </a:cubicBezTo>
                <a:cubicBezTo>
                  <a:pt x="-868" y="19811"/>
                  <a:pt x="6858" y="10549"/>
                  <a:pt x="17337" y="9602"/>
                </a:cubicBezTo>
                <a:cubicBezTo>
                  <a:pt x="17901" y="9551"/>
                  <a:pt x="18467" y="9526"/>
                  <a:pt x="19033" y="9525"/>
                </a:cubicBezTo>
                <a:lnTo>
                  <a:pt x="47608" y="9525"/>
                </a:lnTo>
                <a:cubicBezTo>
                  <a:pt x="57170" y="9431"/>
                  <a:pt x="65320" y="16440"/>
                  <a:pt x="66658" y="25908"/>
                </a:cubicBezTo>
                <a:cubicBezTo>
                  <a:pt x="67864" y="35053"/>
                  <a:pt x="70101" y="44031"/>
                  <a:pt x="73326" y="52673"/>
                </a:cubicBezTo>
                <a:cubicBezTo>
                  <a:pt x="75943" y="59635"/>
                  <a:pt x="74269" y="67483"/>
                  <a:pt x="69040" y="72771"/>
                </a:cubicBezTo>
                <a:lnTo>
                  <a:pt x="56943" y="84868"/>
                </a:lnTo>
                <a:cubicBezTo>
                  <a:pt x="70502" y="108714"/>
                  <a:pt x="90247" y="128458"/>
                  <a:pt x="114093" y="142018"/>
                </a:cubicBezTo>
                <a:lnTo>
                  <a:pt x="126190" y="129921"/>
                </a:lnTo>
                <a:cubicBezTo>
                  <a:pt x="131478" y="124692"/>
                  <a:pt x="139326" y="123018"/>
                  <a:pt x="146287" y="125635"/>
                </a:cubicBezTo>
                <a:cubicBezTo>
                  <a:pt x="154929" y="128859"/>
                  <a:pt x="163908" y="131096"/>
                  <a:pt x="173053" y="132302"/>
                </a:cubicBezTo>
                <a:cubicBezTo>
                  <a:pt x="182630" y="133653"/>
                  <a:pt x="189675" y="141968"/>
                  <a:pt x="189436" y="151638"/>
                </a:cubicBez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654" name="Graphic 2567">
            <a:extLst>
              <a:ext uri="{FF2B5EF4-FFF2-40B4-BE49-F238E27FC236}">
                <a16:creationId xmlns:a16="http://schemas.microsoft.com/office/drawing/2014/main" id="{25682720-1576-4FB6-84BB-D543839BB411}"/>
              </a:ext>
            </a:extLst>
          </p:cNvPr>
          <p:cNvGrpSpPr/>
          <p:nvPr/>
        </p:nvGrpSpPr>
        <p:grpSpPr>
          <a:xfrm>
            <a:off x="3745684" y="6229238"/>
            <a:ext cx="228600" cy="228600"/>
            <a:chOff x="8839200" y="3314700"/>
            <a:chExt cx="228600" cy="228600"/>
          </a:xfrm>
        </p:grpSpPr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AA1ADA96-85A2-4BB7-A5B6-956243FC8AF3}"/>
                </a:ext>
              </a:extLst>
            </p:cNvPr>
            <p:cNvSpPr/>
            <p:nvPr/>
          </p:nvSpPr>
          <p:spPr>
            <a:xfrm>
              <a:off x="9020175" y="3324225"/>
              <a:ext cx="38100" cy="76200"/>
            </a:xfrm>
            <a:custGeom>
              <a:avLst/>
              <a:gdLst>
                <a:gd name="connsiteX0" fmla="*/ 0 w 38100"/>
                <a:gd name="connsiteY0" fmla="*/ 0 h 76200"/>
                <a:gd name="connsiteX1" fmla="*/ 38100 w 38100"/>
                <a:gd name="connsiteY1" fmla="*/ 38100 h 76200"/>
                <a:gd name="connsiteX2" fmla="*/ 0 w 38100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76200">
                  <a:moveTo>
                    <a:pt x="0" y="0"/>
                  </a:moveTo>
                  <a:lnTo>
                    <a:pt x="38100" y="38100"/>
                  </a:ln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B4A8B31E-6515-4D9E-BEF3-EA6127FFB2BA}"/>
                </a:ext>
              </a:extLst>
            </p:cNvPr>
            <p:cNvSpPr/>
            <p:nvPr/>
          </p:nvSpPr>
          <p:spPr>
            <a:xfrm>
              <a:off x="8982075" y="3362325"/>
              <a:ext cx="76200" cy="9525"/>
            </a:xfrm>
            <a:custGeom>
              <a:avLst/>
              <a:gdLst>
                <a:gd name="connsiteX0" fmla="*/ 0 w 76200"/>
                <a:gd name="connsiteY0" fmla="*/ 0 h 0"/>
                <a:gd name="connsiteX1" fmla="*/ 7620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F57825CA-B127-44A6-A1E6-85E2936EBFF6}"/>
                </a:ext>
              </a:extLst>
            </p:cNvPr>
            <p:cNvSpPr/>
            <p:nvPr/>
          </p:nvSpPr>
          <p:spPr>
            <a:xfrm>
              <a:off x="8859314" y="3333749"/>
              <a:ext cx="180975" cy="180975"/>
            </a:xfrm>
            <a:custGeom>
              <a:avLst/>
              <a:gdLst>
                <a:gd name="connsiteX0" fmla="*/ 189436 w 180975"/>
                <a:gd name="connsiteY0" fmla="*/ 142114 h 180975"/>
                <a:gd name="connsiteX1" fmla="*/ 189436 w 180975"/>
                <a:gd name="connsiteY1" fmla="*/ 170689 h 180975"/>
                <a:gd name="connsiteX2" fmla="*/ 170463 w 180975"/>
                <a:gd name="connsiteY2" fmla="*/ 189816 h 180975"/>
                <a:gd name="connsiteX3" fmla="*/ 168671 w 180975"/>
                <a:gd name="connsiteY3" fmla="*/ 189739 h 180975"/>
                <a:gd name="connsiteX4" fmla="*/ 86470 w 180975"/>
                <a:gd name="connsiteY4" fmla="*/ 160497 h 180975"/>
                <a:gd name="connsiteX5" fmla="*/ 29320 w 180975"/>
                <a:gd name="connsiteY5" fmla="*/ 103347 h 180975"/>
                <a:gd name="connsiteX6" fmla="*/ 79 w 180975"/>
                <a:gd name="connsiteY6" fmla="*/ 20765 h 180975"/>
                <a:gd name="connsiteX7" fmla="*/ 17337 w 180975"/>
                <a:gd name="connsiteY7" fmla="*/ 78 h 180975"/>
                <a:gd name="connsiteX8" fmla="*/ 19033 w 180975"/>
                <a:gd name="connsiteY8" fmla="*/ 1 h 180975"/>
                <a:gd name="connsiteX9" fmla="*/ 47608 w 180975"/>
                <a:gd name="connsiteY9" fmla="*/ 1 h 180975"/>
                <a:gd name="connsiteX10" fmla="*/ 66658 w 180975"/>
                <a:gd name="connsiteY10" fmla="*/ 16384 h 180975"/>
                <a:gd name="connsiteX11" fmla="*/ 73326 w 180975"/>
                <a:gd name="connsiteY11" fmla="*/ 43149 h 180975"/>
                <a:gd name="connsiteX12" fmla="*/ 69040 w 180975"/>
                <a:gd name="connsiteY12" fmla="*/ 63247 h 180975"/>
                <a:gd name="connsiteX13" fmla="*/ 56943 w 180975"/>
                <a:gd name="connsiteY13" fmla="*/ 75344 h 180975"/>
                <a:gd name="connsiteX14" fmla="*/ 114093 w 180975"/>
                <a:gd name="connsiteY14" fmla="*/ 132494 h 180975"/>
                <a:gd name="connsiteX15" fmla="*/ 126190 w 180975"/>
                <a:gd name="connsiteY15" fmla="*/ 120397 h 180975"/>
                <a:gd name="connsiteX16" fmla="*/ 146287 w 180975"/>
                <a:gd name="connsiteY16" fmla="*/ 116111 h 180975"/>
                <a:gd name="connsiteX17" fmla="*/ 173053 w 180975"/>
                <a:gd name="connsiteY17" fmla="*/ 122778 h 180975"/>
                <a:gd name="connsiteX18" fmla="*/ 189436 w 180975"/>
                <a:gd name="connsiteY18" fmla="*/ 14211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975" h="180975">
                  <a:moveTo>
                    <a:pt x="189436" y="142114"/>
                  </a:moveTo>
                  <a:lnTo>
                    <a:pt x="189436" y="170689"/>
                  </a:lnTo>
                  <a:cubicBezTo>
                    <a:pt x="189478" y="181210"/>
                    <a:pt x="180984" y="189773"/>
                    <a:pt x="170463" y="189816"/>
                  </a:cubicBezTo>
                  <a:cubicBezTo>
                    <a:pt x="169865" y="189819"/>
                    <a:pt x="169267" y="189793"/>
                    <a:pt x="168671" y="189739"/>
                  </a:cubicBezTo>
                  <a:cubicBezTo>
                    <a:pt x="139361" y="186554"/>
                    <a:pt x="111207" y="176539"/>
                    <a:pt x="86470" y="160497"/>
                  </a:cubicBezTo>
                  <a:cubicBezTo>
                    <a:pt x="63456" y="145873"/>
                    <a:pt x="43944" y="126361"/>
                    <a:pt x="29320" y="103347"/>
                  </a:cubicBezTo>
                  <a:cubicBezTo>
                    <a:pt x="13223" y="78498"/>
                    <a:pt x="3205" y="50207"/>
                    <a:pt x="79" y="20765"/>
                  </a:cubicBezTo>
                  <a:cubicBezTo>
                    <a:pt x="-868" y="10287"/>
                    <a:pt x="6858" y="1025"/>
                    <a:pt x="17337" y="78"/>
                  </a:cubicBezTo>
                  <a:cubicBezTo>
                    <a:pt x="17901" y="27"/>
                    <a:pt x="18467" y="1"/>
                    <a:pt x="19033" y="1"/>
                  </a:cubicBezTo>
                  <a:lnTo>
                    <a:pt x="47608" y="1"/>
                  </a:lnTo>
                  <a:cubicBezTo>
                    <a:pt x="57170" y="-93"/>
                    <a:pt x="65320" y="6916"/>
                    <a:pt x="66658" y="16384"/>
                  </a:cubicBezTo>
                  <a:cubicBezTo>
                    <a:pt x="67864" y="25529"/>
                    <a:pt x="70101" y="34507"/>
                    <a:pt x="73326" y="43149"/>
                  </a:cubicBezTo>
                  <a:cubicBezTo>
                    <a:pt x="75943" y="50111"/>
                    <a:pt x="74269" y="57959"/>
                    <a:pt x="69040" y="63247"/>
                  </a:cubicBezTo>
                  <a:lnTo>
                    <a:pt x="56943" y="75344"/>
                  </a:lnTo>
                  <a:cubicBezTo>
                    <a:pt x="70502" y="99190"/>
                    <a:pt x="90247" y="118934"/>
                    <a:pt x="114093" y="132494"/>
                  </a:cubicBezTo>
                  <a:lnTo>
                    <a:pt x="126190" y="120397"/>
                  </a:lnTo>
                  <a:cubicBezTo>
                    <a:pt x="131478" y="115168"/>
                    <a:pt x="139326" y="113494"/>
                    <a:pt x="146287" y="116111"/>
                  </a:cubicBezTo>
                  <a:cubicBezTo>
                    <a:pt x="154929" y="119335"/>
                    <a:pt x="163908" y="121572"/>
                    <a:pt x="173053" y="122778"/>
                  </a:cubicBezTo>
                  <a:cubicBezTo>
                    <a:pt x="182630" y="124129"/>
                    <a:pt x="189675" y="132444"/>
                    <a:pt x="189436" y="142114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55" name="Graphic 2602">
            <a:extLst>
              <a:ext uri="{FF2B5EF4-FFF2-40B4-BE49-F238E27FC236}">
                <a16:creationId xmlns:a16="http://schemas.microsoft.com/office/drawing/2014/main" id="{91B7AD5A-3196-440D-A407-CC496CD34C7F}"/>
              </a:ext>
            </a:extLst>
          </p:cNvPr>
          <p:cNvGrpSpPr/>
          <p:nvPr/>
        </p:nvGrpSpPr>
        <p:grpSpPr>
          <a:xfrm>
            <a:off x="4362335" y="422740"/>
            <a:ext cx="228600" cy="228600"/>
            <a:chOff x="9753600" y="3314700"/>
            <a:chExt cx="228600" cy="228600"/>
          </a:xfrm>
        </p:grpSpPr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41FC1715-0CE5-446F-A9A9-320B7A0571D3}"/>
                </a:ext>
              </a:extLst>
            </p:cNvPr>
            <p:cNvSpPr/>
            <p:nvPr/>
          </p:nvSpPr>
          <p:spPr>
            <a:xfrm>
              <a:off x="9772650" y="3343275"/>
              <a:ext cx="190500" cy="171450"/>
            </a:xfrm>
            <a:custGeom>
              <a:avLst/>
              <a:gdLst>
                <a:gd name="connsiteX0" fmla="*/ 19050 w 190500"/>
                <a:gd name="connsiteY0" fmla="*/ 0 h 171450"/>
                <a:gd name="connsiteX1" fmla="*/ 171450 w 190500"/>
                <a:gd name="connsiteY1" fmla="*/ 0 h 171450"/>
                <a:gd name="connsiteX2" fmla="*/ 190500 w 190500"/>
                <a:gd name="connsiteY2" fmla="*/ 19050 h 171450"/>
                <a:gd name="connsiteX3" fmla="*/ 190500 w 190500"/>
                <a:gd name="connsiteY3" fmla="*/ 76200 h 171450"/>
                <a:gd name="connsiteX4" fmla="*/ 95250 w 190500"/>
                <a:gd name="connsiteY4" fmla="*/ 171450 h 171450"/>
                <a:gd name="connsiteX5" fmla="*/ 0 w 190500"/>
                <a:gd name="connsiteY5" fmla="*/ 76200 h 171450"/>
                <a:gd name="connsiteX6" fmla="*/ 0 w 190500"/>
                <a:gd name="connsiteY6" fmla="*/ 19050 h 171450"/>
                <a:gd name="connsiteX7" fmla="*/ 19050 w 190500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71450">
                  <a:moveTo>
                    <a:pt x="19050" y="0"/>
                  </a:moveTo>
                  <a:lnTo>
                    <a:pt x="171450" y="0"/>
                  </a:lnTo>
                  <a:cubicBezTo>
                    <a:pt x="181971" y="0"/>
                    <a:pt x="190500" y="8529"/>
                    <a:pt x="190500" y="19050"/>
                  </a:cubicBezTo>
                  <a:lnTo>
                    <a:pt x="190500" y="76200"/>
                  </a:lnTo>
                  <a:cubicBezTo>
                    <a:pt x="190500" y="128805"/>
                    <a:pt x="147855" y="171450"/>
                    <a:pt x="95250" y="171450"/>
                  </a:cubicBezTo>
                  <a:cubicBezTo>
                    <a:pt x="42645" y="171450"/>
                    <a:pt x="0" y="128805"/>
                    <a:pt x="0" y="762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0943A72C-BBB3-43EA-B179-B0C8F08B8936}"/>
                </a:ext>
              </a:extLst>
            </p:cNvPr>
            <p:cNvSpPr/>
            <p:nvPr/>
          </p:nvSpPr>
          <p:spPr>
            <a:xfrm>
              <a:off x="9829800" y="3409950"/>
              <a:ext cx="76200" cy="38100"/>
            </a:xfrm>
            <a:custGeom>
              <a:avLst/>
              <a:gdLst>
                <a:gd name="connsiteX0" fmla="*/ 0 w 76200"/>
                <a:gd name="connsiteY0" fmla="*/ 0 h 38100"/>
                <a:gd name="connsiteX1" fmla="*/ 38100 w 76200"/>
                <a:gd name="connsiteY1" fmla="*/ 38100 h 38100"/>
                <a:gd name="connsiteX2" fmla="*/ 76200 w 76200"/>
                <a:gd name="connsiteY2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">
                  <a:moveTo>
                    <a:pt x="0" y="0"/>
                  </a:moveTo>
                  <a:lnTo>
                    <a:pt x="38100" y="38100"/>
                  </a:lnTo>
                  <a:lnTo>
                    <a:pt x="7620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56" name="Graphic 2604">
            <a:extLst>
              <a:ext uri="{FF2B5EF4-FFF2-40B4-BE49-F238E27FC236}">
                <a16:creationId xmlns:a16="http://schemas.microsoft.com/office/drawing/2014/main" id="{67059FDF-80A9-41BC-A9B5-2D9AE982C02F}"/>
              </a:ext>
            </a:extLst>
          </p:cNvPr>
          <p:cNvGrpSpPr/>
          <p:nvPr/>
        </p:nvGrpSpPr>
        <p:grpSpPr>
          <a:xfrm>
            <a:off x="4362335" y="1069863"/>
            <a:ext cx="228600" cy="228600"/>
            <a:chOff x="9753600" y="3314700"/>
            <a:chExt cx="228600" cy="228600"/>
          </a:xfrm>
        </p:grpSpPr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7DC6C7D7-AAF6-4CDE-AEDC-AE9BEC941388}"/>
                </a:ext>
              </a:extLst>
            </p:cNvPr>
            <p:cNvSpPr/>
            <p:nvPr/>
          </p:nvSpPr>
          <p:spPr>
            <a:xfrm>
              <a:off x="9782127" y="3377946"/>
              <a:ext cx="171450" cy="142875"/>
            </a:xfrm>
            <a:custGeom>
              <a:avLst/>
              <a:gdLst>
                <a:gd name="connsiteX0" fmla="*/ 146352 w 171450"/>
                <a:gd name="connsiteY0" fmla="*/ 0 h 142875"/>
                <a:gd name="connsiteX1" fmla="*/ 146332 w 171450"/>
                <a:gd name="connsiteY1" fmla="*/ 121233 h 142875"/>
                <a:gd name="connsiteX2" fmla="*/ 25098 w 171450"/>
                <a:gd name="connsiteY2" fmla="*/ 121214 h 142875"/>
                <a:gd name="connsiteX3" fmla="*/ 25098 w 171450"/>
                <a:gd name="connsiteY3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42875">
                  <a:moveTo>
                    <a:pt x="146352" y="0"/>
                  </a:moveTo>
                  <a:cubicBezTo>
                    <a:pt x="179824" y="33483"/>
                    <a:pt x="179815" y="87761"/>
                    <a:pt x="146332" y="121233"/>
                  </a:cubicBezTo>
                  <a:cubicBezTo>
                    <a:pt x="112849" y="154706"/>
                    <a:pt x="58571" y="154697"/>
                    <a:pt x="25098" y="121214"/>
                  </a:cubicBezTo>
                  <a:cubicBezTo>
                    <a:pt x="-8366" y="87738"/>
                    <a:pt x="-8366" y="33475"/>
                    <a:pt x="25098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9E7B2D72-56A3-46FF-A502-BA3996E7345C}"/>
                </a:ext>
              </a:extLst>
            </p:cNvPr>
            <p:cNvSpPr/>
            <p:nvPr/>
          </p:nvSpPr>
          <p:spPr>
            <a:xfrm>
              <a:off x="9867900" y="3333750"/>
              <a:ext cx="9525" cy="95250"/>
            </a:xfrm>
            <a:custGeom>
              <a:avLst/>
              <a:gdLst>
                <a:gd name="connsiteX0" fmla="*/ 0 w 0"/>
                <a:gd name="connsiteY0" fmla="*/ 0 h 95250"/>
                <a:gd name="connsiteX1" fmla="*/ 0 w 0"/>
                <a:gd name="connsiteY1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95250">
                  <a:moveTo>
                    <a:pt x="0" y="0"/>
                  </a:moveTo>
                  <a:lnTo>
                    <a:pt x="0" y="952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57" name="Graphic 2606">
            <a:extLst>
              <a:ext uri="{FF2B5EF4-FFF2-40B4-BE49-F238E27FC236}">
                <a16:creationId xmlns:a16="http://schemas.microsoft.com/office/drawing/2014/main" id="{87FDF8B0-B61A-40AF-A6EB-38DA81CA72A8}"/>
              </a:ext>
            </a:extLst>
          </p:cNvPr>
          <p:cNvGrpSpPr/>
          <p:nvPr/>
        </p:nvGrpSpPr>
        <p:grpSpPr>
          <a:xfrm>
            <a:off x="4362335" y="1696204"/>
            <a:ext cx="228600" cy="228600"/>
            <a:chOff x="9753600" y="3314700"/>
            <a:chExt cx="228600" cy="228600"/>
          </a:xfrm>
        </p:grpSpPr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AABB43F7-24CB-4521-8128-0928C5CADDCA}"/>
                </a:ext>
              </a:extLst>
            </p:cNvPr>
            <p:cNvSpPr/>
            <p:nvPr/>
          </p:nvSpPr>
          <p:spPr>
            <a:xfrm>
              <a:off x="9810750" y="3333750"/>
              <a:ext cx="114300" cy="66675"/>
            </a:xfrm>
            <a:custGeom>
              <a:avLst/>
              <a:gdLst>
                <a:gd name="connsiteX0" fmla="*/ 0 w 114300"/>
                <a:gd name="connsiteY0" fmla="*/ 66675 h 66675"/>
                <a:gd name="connsiteX1" fmla="*/ 0 w 114300"/>
                <a:gd name="connsiteY1" fmla="*/ 0 h 66675"/>
                <a:gd name="connsiteX2" fmla="*/ 114300 w 114300"/>
                <a:gd name="connsiteY2" fmla="*/ 0 h 66675"/>
                <a:gd name="connsiteX3" fmla="*/ 114300 w 1143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0" y="66675"/>
                  </a:moveTo>
                  <a:lnTo>
                    <a:pt x="0" y="0"/>
                  </a:lnTo>
                  <a:lnTo>
                    <a:pt x="114300" y="0"/>
                  </a:lnTo>
                  <a:lnTo>
                    <a:pt x="114300" y="6667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CCECAB05-6DD8-4803-874A-5D9DF68FAC0A}"/>
                </a:ext>
              </a:extLst>
            </p:cNvPr>
            <p:cNvSpPr/>
            <p:nvPr/>
          </p:nvSpPr>
          <p:spPr>
            <a:xfrm>
              <a:off x="9772650" y="3400425"/>
              <a:ext cx="190500" cy="85725"/>
            </a:xfrm>
            <a:custGeom>
              <a:avLst/>
              <a:gdLst>
                <a:gd name="connsiteX0" fmla="*/ 38100 w 190500"/>
                <a:gd name="connsiteY0" fmla="*/ 85725 h 85725"/>
                <a:gd name="connsiteX1" fmla="*/ 19050 w 190500"/>
                <a:gd name="connsiteY1" fmla="*/ 85725 h 85725"/>
                <a:gd name="connsiteX2" fmla="*/ 0 w 190500"/>
                <a:gd name="connsiteY2" fmla="*/ 66675 h 85725"/>
                <a:gd name="connsiteX3" fmla="*/ 0 w 190500"/>
                <a:gd name="connsiteY3" fmla="*/ 19050 h 85725"/>
                <a:gd name="connsiteX4" fmla="*/ 19050 w 190500"/>
                <a:gd name="connsiteY4" fmla="*/ 0 h 85725"/>
                <a:gd name="connsiteX5" fmla="*/ 171450 w 190500"/>
                <a:gd name="connsiteY5" fmla="*/ 0 h 85725"/>
                <a:gd name="connsiteX6" fmla="*/ 190500 w 190500"/>
                <a:gd name="connsiteY6" fmla="*/ 19050 h 85725"/>
                <a:gd name="connsiteX7" fmla="*/ 190500 w 190500"/>
                <a:gd name="connsiteY7" fmla="*/ 66675 h 85725"/>
                <a:gd name="connsiteX8" fmla="*/ 171450 w 190500"/>
                <a:gd name="connsiteY8" fmla="*/ 85725 h 85725"/>
                <a:gd name="connsiteX9" fmla="*/ 152400 w 190500"/>
                <a:gd name="connsiteY9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85725">
                  <a:moveTo>
                    <a:pt x="38100" y="85725"/>
                  </a:moveTo>
                  <a:lnTo>
                    <a:pt x="19050" y="85725"/>
                  </a:lnTo>
                  <a:cubicBezTo>
                    <a:pt x="8529" y="85725"/>
                    <a:pt x="0" y="77196"/>
                    <a:pt x="0" y="66675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lnTo>
                    <a:pt x="171450" y="0"/>
                  </a:lnTo>
                  <a:cubicBezTo>
                    <a:pt x="181971" y="0"/>
                    <a:pt x="190500" y="8529"/>
                    <a:pt x="190500" y="19050"/>
                  </a:cubicBezTo>
                  <a:lnTo>
                    <a:pt x="190500" y="66675"/>
                  </a:lnTo>
                  <a:cubicBezTo>
                    <a:pt x="190500" y="77196"/>
                    <a:pt x="181971" y="85725"/>
                    <a:pt x="171450" y="85725"/>
                  </a:cubicBezTo>
                  <a:lnTo>
                    <a:pt x="152400" y="8572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B67AA08E-D595-45FD-9AAA-883362286D0E}"/>
                </a:ext>
              </a:extLst>
            </p:cNvPr>
            <p:cNvSpPr/>
            <p:nvPr/>
          </p:nvSpPr>
          <p:spPr>
            <a:xfrm>
              <a:off x="9810750" y="3448050"/>
              <a:ext cx="114300" cy="76200"/>
            </a:xfrm>
            <a:custGeom>
              <a:avLst/>
              <a:gdLst>
                <a:gd name="connsiteX0" fmla="*/ 0 w 114300"/>
                <a:gd name="connsiteY0" fmla="*/ 0 h 76200"/>
                <a:gd name="connsiteX1" fmla="*/ 114300 w 114300"/>
                <a:gd name="connsiteY1" fmla="*/ 0 h 76200"/>
                <a:gd name="connsiteX2" fmla="*/ 114300 w 114300"/>
                <a:gd name="connsiteY2" fmla="*/ 76200 h 76200"/>
                <a:gd name="connsiteX3" fmla="*/ 0 w 1143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76200">
                  <a:moveTo>
                    <a:pt x="0" y="0"/>
                  </a:moveTo>
                  <a:lnTo>
                    <a:pt x="114300" y="0"/>
                  </a:lnTo>
                  <a:lnTo>
                    <a:pt x="114300" y="76200"/>
                  </a:lnTo>
                  <a:lnTo>
                    <a:pt x="0" y="7620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58" name="Graphic 2608">
            <a:extLst>
              <a:ext uri="{FF2B5EF4-FFF2-40B4-BE49-F238E27FC236}">
                <a16:creationId xmlns:a16="http://schemas.microsoft.com/office/drawing/2014/main" id="{AE0C85D2-B830-4FAF-B202-8E4AEA4423F9}"/>
              </a:ext>
            </a:extLst>
          </p:cNvPr>
          <p:cNvGrpSpPr/>
          <p:nvPr/>
        </p:nvGrpSpPr>
        <p:grpSpPr>
          <a:xfrm>
            <a:off x="4362335" y="2336111"/>
            <a:ext cx="228600" cy="228600"/>
            <a:chOff x="9753600" y="3314700"/>
            <a:chExt cx="228600" cy="228600"/>
          </a:xfrm>
        </p:grpSpPr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5BCA0D04-D8B7-4EFC-B9FE-385E87E7A4A0}"/>
                </a:ext>
              </a:extLst>
            </p:cNvPr>
            <p:cNvSpPr/>
            <p:nvPr/>
          </p:nvSpPr>
          <p:spPr>
            <a:xfrm>
              <a:off x="9915525" y="3324225"/>
              <a:ext cx="57150" cy="57150"/>
            </a:xfrm>
            <a:custGeom>
              <a:avLst/>
              <a:gdLst>
                <a:gd name="connsiteX0" fmla="*/ 57150 w 57150"/>
                <a:gd name="connsiteY0" fmla="*/ 57150 h 57150"/>
                <a:gd name="connsiteX1" fmla="*/ 57150 w 57150"/>
                <a:gd name="connsiteY1" fmla="*/ 0 h 57150"/>
                <a:gd name="connsiteX2" fmla="*/ 0 w 57150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57150">
                  <a:moveTo>
                    <a:pt x="57150" y="57150"/>
                  </a:moveTo>
                  <a:lnTo>
                    <a:pt x="57150" y="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4103CC1B-E1A3-4346-B249-09679CE0729E}"/>
                </a:ext>
              </a:extLst>
            </p:cNvPr>
            <p:cNvSpPr/>
            <p:nvPr/>
          </p:nvSpPr>
          <p:spPr>
            <a:xfrm>
              <a:off x="9906000" y="3324225"/>
              <a:ext cx="66675" cy="66675"/>
            </a:xfrm>
            <a:custGeom>
              <a:avLst/>
              <a:gdLst>
                <a:gd name="connsiteX0" fmla="*/ 0 w 66675"/>
                <a:gd name="connsiteY0" fmla="*/ 66675 h 66675"/>
                <a:gd name="connsiteX1" fmla="*/ 66675 w 66675"/>
                <a:gd name="connsiteY1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0" y="66675"/>
                  </a:moveTo>
                  <a:lnTo>
                    <a:pt x="66675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D452EC28-6BDE-4389-A87C-0983A1C7BE98}"/>
                </a:ext>
              </a:extLst>
            </p:cNvPr>
            <p:cNvSpPr/>
            <p:nvPr/>
          </p:nvSpPr>
          <p:spPr>
            <a:xfrm>
              <a:off x="9773714" y="3333749"/>
              <a:ext cx="180975" cy="180975"/>
            </a:xfrm>
            <a:custGeom>
              <a:avLst/>
              <a:gdLst>
                <a:gd name="connsiteX0" fmla="*/ 189436 w 180975"/>
                <a:gd name="connsiteY0" fmla="*/ 142114 h 180975"/>
                <a:gd name="connsiteX1" fmla="*/ 189436 w 180975"/>
                <a:gd name="connsiteY1" fmla="*/ 170689 h 180975"/>
                <a:gd name="connsiteX2" fmla="*/ 170463 w 180975"/>
                <a:gd name="connsiteY2" fmla="*/ 189816 h 180975"/>
                <a:gd name="connsiteX3" fmla="*/ 168671 w 180975"/>
                <a:gd name="connsiteY3" fmla="*/ 189739 h 180975"/>
                <a:gd name="connsiteX4" fmla="*/ 86470 w 180975"/>
                <a:gd name="connsiteY4" fmla="*/ 160497 h 180975"/>
                <a:gd name="connsiteX5" fmla="*/ 29320 w 180975"/>
                <a:gd name="connsiteY5" fmla="*/ 103347 h 180975"/>
                <a:gd name="connsiteX6" fmla="*/ 79 w 180975"/>
                <a:gd name="connsiteY6" fmla="*/ 20765 h 180975"/>
                <a:gd name="connsiteX7" fmla="*/ 17337 w 180975"/>
                <a:gd name="connsiteY7" fmla="*/ 78 h 180975"/>
                <a:gd name="connsiteX8" fmla="*/ 19033 w 180975"/>
                <a:gd name="connsiteY8" fmla="*/ 1 h 180975"/>
                <a:gd name="connsiteX9" fmla="*/ 47608 w 180975"/>
                <a:gd name="connsiteY9" fmla="*/ 1 h 180975"/>
                <a:gd name="connsiteX10" fmla="*/ 66658 w 180975"/>
                <a:gd name="connsiteY10" fmla="*/ 16384 h 180975"/>
                <a:gd name="connsiteX11" fmla="*/ 73326 w 180975"/>
                <a:gd name="connsiteY11" fmla="*/ 43149 h 180975"/>
                <a:gd name="connsiteX12" fmla="*/ 69040 w 180975"/>
                <a:gd name="connsiteY12" fmla="*/ 63247 h 180975"/>
                <a:gd name="connsiteX13" fmla="*/ 56943 w 180975"/>
                <a:gd name="connsiteY13" fmla="*/ 75344 h 180975"/>
                <a:gd name="connsiteX14" fmla="*/ 114093 w 180975"/>
                <a:gd name="connsiteY14" fmla="*/ 132494 h 180975"/>
                <a:gd name="connsiteX15" fmla="*/ 126190 w 180975"/>
                <a:gd name="connsiteY15" fmla="*/ 120397 h 180975"/>
                <a:gd name="connsiteX16" fmla="*/ 146287 w 180975"/>
                <a:gd name="connsiteY16" fmla="*/ 116111 h 180975"/>
                <a:gd name="connsiteX17" fmla="*/ 173053 w 180975"/>
                <a:gd name="connsiteY17" fmla="*/ 122778 h 180975"/>
                <a:gd name="connsiteX18" fmla="*/ 189436 w 180975"/>
                <a:gd name="connsiteY18" fmla="*/ 14211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975" h="180975">
                  <a:moveTo>
                    <a:pt x="189436" y="142114"/>
                  </a:moveTo>
                  <a:lnTo>
                    <a:pt x="189436" y="170689"/>
                  </a:lnTo>
                  <a:cubicBezTo>
                    <a:pt x="189478" y="181210"/>
                    <a:pt x="180984" y="189773"/>
                    <a:pt x="170463" y="189816"/>
                  </a:cubicBezTo>
                  <a:cubicBezTo>
                    <a:pt x="169865" y="189819"/>
                    <a:pt x="169267" y="189793"/>
                    <a:pt x="168671" y="189739"/>
                  </a:cubicBezTo>
                  <a:cubicBezTo>
                    <a:pt x="139361" y="186554"/>
                    <a:pt x="111207" y="176539"/>
                    <a:pt x="86470" y="160497"/>
                  </a:cubicBezTo>
                  <a:cubicBezTo>
                    <a:pt x="63456" y="145873"/>
                    <a:pt x="43944" y="126361"/>
                    <a:pt x="29320" y="103347"/>
                  </a:cubicBezTo>
                  <a:cubicBezTo>
                    <a:pt x="13223" y="78498"/>
                    <a:pt x="3205" y="50207"/>
                    <a:pt x="79" y="20765"/>
                  </a:cubicBezTo>
                  <a:cubicBezTo>
                    <a:pt x="-868" y="10287"/>
                    <a:pt x="6858" y="1025"/>
                    <a:pt x="17337" y="78"/>
                  </a:cubicBezTo>
                  <a:cubicBezTo>
                    <a:pt x="17901" y="27"/>
                    <a:pt x="18467" y="1"/>
                    <a:pt x="19033" y="1"/>
                  </a:cubicBezTo>
                  <a:lnTo>
                    <a:pt x="47608" y="1"/>
                  </a:lnTo>
                  <a:cubicBezTo>
                    <a:pt x="57170" y="-93"/>
                    <a:pt x="65320" y="6916"/>
                    <a:pt x="66658" y="16384"/>
                  </a:cubicBezTo>
                  <a:cubicBezTo>
                    <a:pt x="67864" y="25529"/>
                    <a:pt x="70101" y="34507"/>
                    <a:pt x="73326" y="43149"/>
                  </a:cubicBezTo>
                  <a:cubicBezTo>
                    <a:pt x="75943" y="50111"/>
                    <a:pt x="74269" y="57959"/>
                    <a:pt x="69040" y="63247"/>
                  </a:cubicBezTo>
                  <a:lnTo>
                    <a:pt x="56943" y="75344"/>
                  </a:lnTo>
                  <a:cubicBezTo>
                    <a:pt x="70502" y="99190"/>
                    <a:pt x="90247" y="118934"/>
                    <a:pt x="114093" y="132494"/>
                  </a:cubicBezTo>
                  <a:lnTo>
                    <a:pt x="126190" y="120397"/>
                  </a:lnTo>
                  <a:cubicBezTo>
                    <a:pt x="131478" y="115168"/>
                    <a:pt x="139326" y="113494"/>
                    <a:pt x="146287" y="116111"/>
                  </a:cubicBezTo>
                  <a:cubicBezTo>
                    <a:pt x="154929" y="119335"/>
                    <a:pt x="163908" y="121572"/>
                    <a:pt x="173053" y="122778"/>
                  </a:cubicBezTo>
                  <a:cubicBezTo>
                    <a:pt x="182630" y="124129"/>
                    <a:pt x="189675" y="132444"/>
                    <a:pt x="189436" y="142114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59" name="Graphic 2610">
            <a:extLst>
              <a:ext uri="{FF2B5EF4-FFF2-40B4-BE49-F238E27FC236}">
                <a16:creationId xmlns:a16="http://schemas.microsoft.com/office/drawing/2014/main" id="{389D6AA5-3798-4B0E-8F11-FA94F24510C7}"/>
              </a:ext>
            </a:extLst>
          </p:cNvPr>
          <p:cNvGrpSpPr/>
          <p:nvPr/>
        </p:nvGrpSpPr>
        <p:grpSpPr>
          <a:xfrm>
            <a:off x="4362335" y="2969090"/>
            <a:ext cx="228600" cy="228600"/>
            <a:chOff x="9753600" y="3314700"/>
            <a:chExt cx="228600" cy="228600"/>
          </a:xfrm>
        </p:grpSpPr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0B04E146-9DCE-488F-B233-AF9E02E2F3BB}"/>
                </a:ext>
              </a:extLst>
            </p:cNvPr>
            <p:cNvSpPr/>
            <p:nvPr/>
          </p:nvSpPr>
          <p:spPr>
            <a:xfrm>
              <a:off x="9772622" y="3341656"/>
              <a:ext cx="180975" cy="180975"/>
            </a:xfrm>
            <a:custGeom>
              <a:avLst/>
              <a:gdLst>
                <a:gd name="connsiteX0" fmla="*/ 183004 w 180975"/>
                <a:gd name="connsiteY0" fmla="*/ 124397 h 180975"/>
                <a:gd name="connsiteX1" fmla="*/ 58178 w 180975"/>
                <a:gd name="connsiteY1" fmla="*/ 175029 h 180975"/>
                <a:gd name="connsiteX2" fmla="*/ 7546 w 180975"/>
                <a:gd name="connsiteY2" fmla="*/ 50203 h 180975"/>
                <a:gd name="connsiteX3" fmla="*/ 57178 w 180975"/>
                <a:gd name="connsiteY3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180975">
                  <a:moveTo>
                    <a:pt x="183004" y="124397"/>
                  </a:moveTo>
                  <a:cubicBezTo>
                    <a:pt x="162516" y="172848"/>
                    <a:pt x="106629" y="195517"/>
                    <a:pt x="58178" y="175029"/>
                  </a:cubicBezTo>
                  <a:cubicBezTo>
                    <a:pt x="9726" y="154541"/>
                    <a:pt x="-12942" y="98654"/>
                    <a:pt x="7546" y="50203"/>
                  </a:cubicBezTo>
                  <a:cubicBezTo>
                    <a:pt x="17049" y="27729"/>
                    <a:pt x="34815" y="9759"/>
                    <a:pt x="57178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95E19A6B-79F1-42C9-B4B7-D2C17DFAF4D0}"/>
                </a:ext>
              </a:extLst>
            </p:cNvPr>
            <p:cNvSpPr/>
            <p:nvPr/>
          </p:nvSpPr>
          <p:spPr>
            <a:xfrm>
              <a:off x="9867900" y="3333750"/>
              <a:ext cx="95250" cy="95250"/>
            </a:xfrm>
            <a:custGeom>
              <a:avLst/>
              <a:gdLst>
                <a:gd name="connsiteX0" fmla="*/ 95250 w 95250"/>
                <a:gd name="connsiteY0" fmla="*/ 95250 h 95250"/>
                <a:gd name="connsiteX1" fmla="*/ 0 w 95250"/>
                <a:gd name="connsiteY1" fmla="*/ 0 h 95250"/>
                <a:gd name="connsiteX2" fmla="*/ 0 w 95250"/>
                <a:gd name="connsiteY2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95250">
                  <a:moveTo>
                    <a:pt x="95250" y="95250"/>
                  </a:moveTo>
                  <a:cubicBezTo>
                    <a:pt x="95250" y="42645"/>
                    <a:pt x="52605" y="0"/>
                    <a:pt x="0" y="0"/>
                  </a:cubicBezTo>
                  <a:lnTo>
                    <a:pt x="0" y="9525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sp>
        <p:nvSpPr>
          <p:cNvPr id="660" name="Graphic 2612">
            <a:extLst>
              <a:ext uri="{FF2B5EF4-FFF2-40B4-BE49-F238E27FC236}">
                <a16:creationId xmlns:a16="http://schemas.microsoft.com/office/drawing/2014/main" id="{14A24591-432A-4B7C-B1FD-6388424C5484}"/>
              </a:ext>
            </a:extLst>
          </p:cNvPr>
          <p:cNvSpPr/>
          <p:nvPr/>
        </p:nvSpPr>
        <p:spPr>
          <a:xfrm>
            <a:off x="4409960" y="3655468"/>
            <a:ext cx="133350" cy="171450"/>
          </a:xfrm>
          <a:custGeom>
            <a:avLst/>
            <a:gdLst>
              <a:gd name="connsiteX0" fmla="*/ 0 w 133350"/>
              <a:gd name="connsiteY0" fmla="*/ 0 h 171450"/>
              <a:gd name="connsiteX1" fmla="*/ 133350 w 133350"/>
              <a:gd name="connsiteY1" fmla="*/ 85725 h 171450"/>
              <a:gd name="connsiteX2" fmla="*/ 0 w 133350"/>
              <a:gd name="connsiteY2" fmla="*/ 171450 h 171450"/>
              <a:gd name="connsiteX3" fmla="*/ 0 w 133350"/>
              <a:gd name="connsiteY3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350" h="171450">
                <a:moveTo>
                  <a:pt x="0" y="0"/>
                </a:moveTo>
                <a:lnTo>
                  <a:pt x="133350" y="85725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s-PE" noProof="0" dirty="0"/>
          </a:p>
        </p:txBody>
      </p:sp>
      <p:grpSp>
        <p:nvGrpSpPr>
          <p:cNvPr id="661" name="Graphic 2614">
            <a:extLst>
              <a:ext uri="{FF2B5EF4-FFF2-40B4-BE49-F238E27FC236}">
                <a16:creationId xmlns:a16="http://schemas.microsoft.com/office/drawing/2014/main" id="{44AF4232-702F-42C7-8096-81361870AC59}"/>
              </a:ext>
            </a:extLst>
          </p:cNvPr>
          <p:cNvGrpSpPr/>
          <p:nvPr/>
        </p:nvGrpSpPr>
        <p:grpSpPr>
          <a:xfrm>
            <a:off x="4362335" y="4284553"/>
            <a:ext cx="228600" cy="228600"/>
            <a:chOff x="9753600" y="3314700"/>
            <a:chExt cx="228600" cy="228600"/>
          </a:xfrm>
        </p:grpSpPr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98B8EC0D-496B-477D-B6C7-6418D36D72AB}"/>
                </a:ext>
              </a:extLst>
            </p:cNvPr>
            <p:cNvSpPr/>
            <p:nvPr/>
          </p:nvSpPr>
          <p:spPr>
            <a:xfrm>
              <a:off x="9772650" y="3333750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367A9B70-7079-413B-907E-0728DCC1796C}"/>
                </a:ext>
              </a:extLst>
            </p:cNvPr>
            <p:cNvSpPr/>
            <p:nvPr/>
          </p:nvSpPr>
          <p:spPr>
            <a:xfrm>
              <a:off x="9848850" y="3390900"/>
              <a:ext cx="57150" cy="76200"/>
            </a:xfrm>
            <a:custGeom>
              <a:avLst/>
              <a:gdLst>
                <a:gd name="connsiteX0" fmla="*/ 0 w 57150"/>
                <a:gd name="connsiteY0" fmla="*/ 0 h 76200"/>
                <a:gd name="connsiteX1" fmla="*/ 57150 w 57150"/>
                <a:gd name="connsiteY1" fmla="*/ 38100 h 76200"/>
                <a:gd name="connsiteX2" fmla="*/ 0 w 57150"/>
                <a:gd name="connsiteY2" fmla="*/ 76200 h 76200"/>
                <a:gd name="connsiteX3" fmla="*/ 0 w 57150"/>
                <a:gd name="connsiteY3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76200">
                  <a:moveTo>
                    <a:pt x="0" y="0"/>
                  </a:moveTo>
                  <a:lnTo>
                    <a:pt x="57150" y="38100"/>
                  </a:lnTo>
                  <a:lnTo>
                    <a:pt x="0" y="762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62" name="Graphic 2616">
            <a:extLst>
              <a:ext uri="{FF2B5EF4-FFF2-40B4-BE49-F238E27FC236}">
                <a16:creationId xmlns:a16="http://schemas.microsoft.com/office/drawing/2014/main" id="{126F7A91-B881-48A2-965C-C54D87C5AF72}"/>
              </a:ext>
            </a:extLst>
          </p:cNvPr>
          <p:cNvGrpSpPr/>
          <p:nvPr/>
        </p:nvGrpSpPr>
        <p:grpSpPr>
          <a:xfrm>
            <a:off x="4362335" y="4954767"/>
            <a:ext cx="228600" cy="228600"/>
            <a:chOff x="9753600" y="3314700"/>
            <a:chExt cx="228600" cy="228600"/>
          </a:xfrm>
        </p:grpSpPr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59289E0B-F180-4DEF-8496-5FF8B447EAF6}"/>
                </a:ext>
              </a:extLst>
            </p:cNvPr>
            <p:cNvSpPr/>
            <p:nvPr/>
          </p:nvSpPr>
          <p:spPr>
            <a:xfrm>
              <a:off x="9867900" y="3362325"/>
              <a:ext cx="9525" cy="133350"/>
            </a:xfrm>
            <a:custGeom>
              <a:avLst/>
              <a:gdLst>
                <a:gd name="connsiteX0" fmla="*/ 0 w 0"/>
                <a:gd name="connsiteY0" fmla="*/ 0 h 133350"/>
                <a:gd name="connsiteX1" fmla="*/ 0 w 0"/>
                <a:gd name="connsiteY1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3350">
                  <a:moveTo>
                    <a:pt x="0" y="0"/>
                  </a:moveTo>
                  <a:lnTo>
                    <a:pt x="0" y="13335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19A908B8-C6D9-4AE6-B95A-3C65004D24BC}"/>
                </a:ext>
              </a:extLst>
            </p:cNvPr>
            <p:cNvSpPr/>
            <p:nvPr/>
          </p:nvSpPr>
          <p:spPr>
            <a:xfrm>
              <a:off x="9801225" y="3429000"/>
              <a:ext cx="133350" cy="9525"/>
            </a:xfrm>
            <a:custGeom>
              <a:avLst/>
              <a:gdLst>
                <a:gd name="connsiteX0" fmla="*/ 0 w 133350"/>
                <a:gd name="connsiteY0" fmla="*/ 0 h 0"/>
                <a:gd name="connsiteX1" fmla="*/ 133350 w 13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>
                  <a:moveTo>
                    <a:pt x="0" y="0"/>
                  </a:moveTo>
                  <a:lnTo>
                    <a:pt x="13335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63" name="Graphic 2618">
            <a:extLst>
              <a:ext uri="{FF2B5EF4-FFF2-40B4-BE49-F238E27FC236}">
                <a16:creationId xmlns:a16="http://schemas.microsoft.com/office/drawing/2014/main" id="{C56FC048-5AAB-423D-8E64-E23C44E78B06}"/>
              </a:ext>
            </a:extLst>
          </p:cNvPr>
          <p:cNvGrpSpPr/>
          <p:nvPr/>
        </p:nvGrpSpPr>
        <p:grpSpPr>
          <a:xfrm>
            <a:off x="4362335" y="5624981"/>
            <a:ext cx="228600" cy="228600"/>
            <a:chOff x="9753600" y="3314700"/>
            <a:chExt cx="228600" cy="228600"/>
          </a:xfrm>
        </p:grpSpPr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767A0801-94DC-42C0-A4AF-1285A01D46C8}"/>
                </a:ext>
              </a:extLst>
            </p:cNvPr>
            <p:cNvSpPr/>
            <p:nvPr/>
          </p:nvSpPr>
          <p:spPr>
            <a:xfrm>
              <a:off x="9772650" y="3333750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47977E32-0AF5-4A05-A5A5-4E32968EBB02}"/>
                </a:ext>
              </a:extLst>
            </p:cNvPr>
            <p:cNvSpPr/>
            <p:nvPr/>
          </p:nvSpPr>
          <p:spPr>
            <a:xfrm>
              <a:off x="9867900" y="3390900"/>
              <a:ext cx="9525" cy="76200"/>
            </a:xfrm>
            <a:custGeom>
              <a:avLst/>
              <a:gdLst>
                <a:gd name="connsiteX0" fmla="*/ 0 w 0"/>
                <a:gd name="connsiteY0" fmla="*/ 0 h 76200"/>
                <a:gd name="connsiteX1" fmla="*/ 0 w 0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4BC7825F-5013-4D74-82AB-6586A0367A22}"/>
                </a:ext>
              </a:extLst>
            </p:cNvPr>
            <p:cNvSpPr/>
            <p:nvPr/>
          </p:nvSpPr>
          <p:spPr>
            <a:xfrm>
              <a:off x="9829800" y="3429000"/>
              <a:ext cx="76200" cy="9525"/>
            </a:xfrm>
            <a:custGeom>
              <a:avLst/>
              <a:gdLst>
                <a:gd name="connsiteX0" fmla="*/ 0 w 76200"/>
                <a:gd name="connsiteY0" fmla="*/ 0 h 0"/>
                <a:gd name="connsiteX1" fmla="*/ 7620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  <p:grpSp>
        <p:nvGrpSpPr>
          <p:cNvPr id="664" name="Graphic 2620">
            <a:extLst>
              <a:ext uri="{FF2B5EF4-FFF2-40B4-BE49-F238E27FC236}">
                <a16:creationId xmlns:a16="http://schemas.microsoft.com/office/drawing/2014/main" id="{E3FA35DC-69FC-460C-B5F9-CDB07DDE6221}"/>
              </a:ext>
            </a:extLst>
          </p:cNvPr>
          <p:cNvGrpSpPr/>
          <p:nvPr/>
        </p:nvGrpSpPr>
        <p:grpSpPr>
          <a:xfrm>
            <a:off x="4362335" y="6229238"/>
            <a:ext cx="228600" cy="228600"/>
            <a:chOff x="9753600" y="3314700"/>
            <a:chExt cx="228600" cy="228600"/>
          </a:xfrm>
        </p:grpSpPr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F9D220A1-373E-4B3B-922B-DCC3B5F1B064}"/>
                </a:ext>
              </a:extLst>
            </p:cNvPr>
            <p:cNvSpPr/>
            <p:nvPr/>
          </p:nvSpPr>
          <p:spPr>
            <a:xfrm>
              <a:off x="9782175" y="3343275"/>
              <a:ext cx="171450" cy="171450"/>
            </a:xfrm>
            <a:custGeom>
              <a:avLst/>
              <a:gdLst>
                <a:gd name="connsiteX0" fmla="*/ 152400 w 171450"/>
                <a:gd name="connsiteY0" fmla="*/ 0 h 171450"/>
                <a:gd name="connsiteX1" fmla="*/ 171450 w 171450"/>
                <a:gd name="connsiteY1" fmla="*/ 19050 h 171450"/>
                <a:gd name="connsiteX2" fmla="*/ 171450 w 171450"/>
                <a:gd name="connsiteY2" fmla="*/ 152400 h 171450"/>
                <a:gd name="connsiteX3" fmla="*/ 152400 w 171450"/>
                <a:gd name="connsiteY3" fmla="*/ 171450 h 171450"/>
                <a:gd name="connsiteX4" fmla="*/ 19050 w 171450"/>
                <a:gd name="connsiteY4" fmla="*/ 171450 h 171450"/>
                <a:gd name="connsiteX5" fmla="*/ 0 w 171450"/>
                <a:gd name="connsiteY5" fmla="*/ 152400 h 171450"/>
                <a:gd name="connsiteX6" fmla="*/ 0 w 171450"/>
                <a:gd name="connsiteY6" fmla="*/ 19050 h 171450"/>
                <a:gd name="connsiteX7" fmla="*/ 19050 w 171450"/>
                <a:gd name="connsiteY7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171450">
                  <a:moveTo>
                    <a:pt x="152400" y="0"/>
                  </a:moveTo>
                  <a:cubicBezTo>
                    <a:pt x="162921" y="0"/>
                    <a:pt x="171450" y="8529"/>
                    <a:pt x="171450" y="19050"/>
                  </a:cubicBezTo>
                  <a:lnTo>
                    <a:pt x="171450" y="152400"/>
                  </a:lnTo>
                  <a:cubicBezTo>
                    <a:pt x="171450" y="162921"/>
                    <a:pt x="162921" y="171450"/>
                    <a:pt x="152400" y="171450"/>
                  </a:cubicBezTo>
                  <a:lnTo>
                    <a:pt x="19050" y="171450"/>
                  </a:lnTo>
                  <a:cubicBezTo>
                    <a:pt x="8529" y="171450"/>
                    <a:pt x="0" y="162921"/>
                    <a:pt x="0" y="152400"/>
                  </a:cubicBezTo>
                  <a:lnTo>
                    <a:pt x="0" y="19050"/>
                  </a:lnTo>
                  <a:cubicBezTo>
                    <a:pt x="0" y="8529"/>
                    <a:pt x="8529" y="0"/>
                    <a:pt x="19050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104C6688-2930-4700-847B-19FA7FC0D438}"/>
                </a:ext>
              </a:extLst>
            </p:cNvPr>
            <p:cNvSpPr/>
            <p:nvPr/>
          </p:nvSpPr>
          <p:spPr>
            <a:xfrm>
              <a:off x="9867900" y="3390900"/>
              <a:ext cx="9525" cy="76200"/>
            </a:xfrm>
            <a:custGeom>
              <a:avLst/>
              <a:gdLst>
                <a:gd name="connsiteX0" fmla="*/ 0 w 0"/>
                <a:gd name="connsiteY0" fmla="*/ 0 h 76200"/>
                <a:gd name="connsiteX1" fmla="*/ 0 w 0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FAF44239-4D39-429C-980A-BAC488DF2F9C}"/>
                </a:ext>
              </a:extLst>
            </p:cNvPr>
            <p:cNvSpPr/>
            <p:nvPr/>
          </p:nvSpPr>
          <p:spPr>
            <a:xfrm>
              <a:off x="9829800" y="3429000"/>
              <a:ext cx="76200" cy="9525"/>
            </a:xfrm>
            <a:custGeom>
              <a:avLst/>
              <a:gdLst>
                <a:gd name="connsiteX0" fmla="*/ 0 w 76200"/>
                <a:gd name="connsiteY0" fmla="*/ 0 h 0"/>
                <a:gd name="connsiteX1" fmla="*/ 76200 w 76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PE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598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 noEditPoints="1"/>
          </p:cNvSpPr>
          <p:nvPr/>
        </p:nvSpPr>
        <p:spPr bwMode="auto">
          <a:xfrm>
            <a:off x="1958976" y="1509713"/>
            <a:ext cx="431800" cy="433388"/>
          </a:xfrm>
          <a:custGeom>
            <a:avLst/>
            <a:gdLst>
              <a:gd name="T0" fmla="*/ 175 w 176"/>
              <a:gd name="T1" fmla="*/ 85 h 176"/>
              <a:gd name="T2" fmla="*/ 144 w 176"/>
              <a:gd name="T3" fmla="*/ 54 h 176"/>
              <a:gd name="T4" fmla="*/ 144 w 176"/>
              <a:gd name="T5" fmla="*/ 12 h 176"/>
              <a:gd name="T6" fmla="*/ 140 w 176"/>
              <a:gd name="T7" fmla="*/ 8 h 176"/>
              <a:gd name="T8" fmla="*/ 116 w 176"/>
              <a:gd name="T9" fmla="*/ 8 h 176"/>
              <a:gd name="T10" fmla="*/ 112 w 176"/>
              <a:gd name="T11" fmla="*/ 12 h 176"/>
              <a:gd name="T12" fmla="*/ 112 w 176"/>
              <a:gd name="T13" fmla="*/ 22 h 176"/>
              <a:gd name="T14" fmla="*/ 91 w 176"/>
              <a:gd name="T15" fmla="*/ 1 h 176"/>
              <a:gd name="T16" fmla="*/ 88 w 176"/>
              <a:gd name="T17" fmla="*/ 0 h 176"/>
              <a:gd name="T18" fmla="*/ 85 w 176"/>
              <a:gd name="T19" fmla="*/ 1 h 176"/>
              <a:gd name="T20" fmla="*/ 1 w 176"/>
              <a:gd name="T21" fmla="*/ 85 h 176"/>
              <a:gd name="T22" fmla="*/ 0 w 176"/>
              <a:gd name="T23" fmla="*/ 88 h 176"/>
              <a:gd name="T24" fmla="*/ 4 w 176"/>
              <a:gd name="T25" fmla="*/ 92 h 176"/>
              <a:gd name="T26" fmla="*/ 7 w 176"/>
              <a:gd name="T27" fmla="*/ 91 h 176"/>
              <a:gd name="T28" fmla="*/ 24 w 176"/>
              <a:gd name="T29" fmla="*/ 74 h 176"/>
              <a:gd name="T30" fmla="*/ 24 w 176"/>
              <a:gd name="T31" fmla="*/ 172 h 176"/>
              <a:gd name="T32" fmla="*/ 28 w 176"/>
              <a:gd name="T33" fmla="*/ 176 h 176"/>
              <a:gd name="T34" fmla="*/ 148 w 176"/>
              <a:gd name="T35" fmla="*/ 176 h 176"/>
              <a:gd name="T36" fmla="*/ 152 w 176"/>
              <a:gd name="T37" fmla="*/ 172 h 176"/>
              <a:gd name="T38" fmla="*/ 152 w 176"/>
              <a:gd name="T39" fmla="*/ 74 h 176"/>
              <a:gd name="T40" fmla="*/ 169 w 176"/>
              <a:gd name="T41" fmla="*/ 91 h 176"/>
              <a:gd name="T42" fmla="*/ 172 w 176"/>
              <a:gd name="T43" fmla="*/ 92 h 176"/>
              <a:gd name="T44" fmla="*/ 176 w 176"/>
              <a:gd name="T45" fmla="*/ 88 h 176"/>
              <a:gd name="T46" fmla="*/ 175 w 176"/>
              <a:gd name="T47" fmla="*/ 85 h 176"/>
              <a:gd name="T48" fmla="*/ 120 w 176"/>
              <a:gd name="T49" fmla="*/ 16 h 176"/>
              <a:gd name="T50" fmla="*/ 136 w 176"/>
              <a:gd name="T51" fmla="*/ 16 h 176"/>
              <a:gd name="T52" fmla="*/ 136 w 176"/>
              <a:gd name="T53" fmla="*/ 46 h 176"/>
              <a:gd name="T54" fmla="*/ 120 w 176"/>
              <a:gd name="T55" fmla="*/ 30 h 176"/>
              <a:gd name="T56" fmla="*/ 120 w 176"/>
              <a:gd name="T57" fmla="*/ 16 h 176"/>
              <a:gd name="T58" fmla="*/ 64 w 176"/>
              <a:gd name="T59" fmla="*/ 168 h 176"/>
              <a:gd name="T60" fmla="*/ 32 w 176"/>
              <a:gd name="T61" fmla="*/ 168 h 176"/>
              <a:gd name="T62" fmla="*/ 32 w 176"/>
              <a:gd name="T63" fmla="*/ 160 h 176"/>
              <a:gd name="T64" fmla="*/ 64 w 176"/>
              <a:gd name="T65" fmla="*/ 160 h 176"/>
              <a:gd name="T66" fmla="*/ 64 w 176"/>
              <a:gd name="T67" fmla="*/ 168 h 176"/>
              <a:gd name="T68" fmla="*/ 104 w 176"/>
              <a:gd name="T69" fmla="*/ 168 h 176"/>
              <a:gd name="T70" fmla="*/ 72 w 176"/>
              <a:gd name="T71" fmla="*/ 168 h 176"/>
              <a:gd name="T72" fmla="*/ 72 w 176"/>
              <a:gd name="T73" fmla="*/ 104 h 176"/>
              <a:gd name="T74" fmla="*/ 104 w 176"/>
              <a:gd name="T75" fmla="*/ 104 h 176"/>
              <a:gd name="T76" fmla="*/ 104 w 176"/>
              <a:gd name="T77" fmla="*/ 168 h 176"/>
              <a:gd name="T78" fmla="*/ 144 w 176"/>
              <a:gd name="T79" fmla="*/ 168 h 176"/>
              <a:gd name="T80" fmla="*/ 112 w 176"/>
              <a:gd name="T81" fmla="*/ 168 h 176"/>
              <a:gd name="T82" fmla="*/ 112 w 176"/>
              <a:gd name="T83" fmla="*/ 160 h 176"/>
              <a:gd name="T84" fmla="*/ 144 w 176"/>
              <a:gd name="T85" fmla="*/ 160 h 176"/>
              <a:gd name="T86" fmla="*/ 144 w 176"/>
              <a:gd name="T87" fmla="*/ 168 h 176"/>
              <a:gd name="T88" fmla="*/ 144 w 176"/>
              <a:gd name="T89" fmla="*/ 152 h 176"/>
              <a:gd name="T90" fmla="*/ 112 w 176"/>
              <a:gd name="T91" fmla="*/ 152 h 176"/>
              <a:gd name="T92" fmla="*/ 112 w 176"/>
              <a:gd name="T93" fmla="*/ 100 h 176"/>
              <a:gd name="T94" fmla="*/ 108 w 176"/>
              <a:gd name="T95" fmla="*/ 96 h 176"/>
              <a:gd name="T96" fmla="*/ 68 w 176"/>
              <a:gd name="T97" fmla="*/ 96 h 176"/>
              <a:gd name="T98" fmla="*/ 64 w 176"/>
              <a:gd name="T99" fmla="*/ 100 h 176"/>
              <a:gd name="T100" fmla="*/ 64 w 176"/>
              <a:gd name="T101" fmla="*/ 152 h 176"/>
              <a:gd name="T102" fmla="*/ 32 w 176"/>
              <a:gd name="T103" fmla="*/ 152 h 176"/>
              <a:gd name="T104" fmla="*/ 32 w 176"/>
              <a:gd name="T105" fmla="*/ 66 h 176"/>
              <a:gd name="T106" fmla="*/ 88 w 176"/>
              <a:gd name="T107" fmla="*/ 10 h 176"/>
              <a:gd name="T108" fmla="*/ 144 w 176"/>
              <a:gd name="T109" fmla="*/ 66 h 176"/>
              <a:gd name="T110" fmla="*/ 144 w 176"/>
              <a:gd name="T111" fmla="*/ 152 h 176"/>
              <a:gd name="T112" fmla="*/ 92 w 176"/>
              <a:gd name="T113" fmla="*/ 144 h 176"/>
              <a:gd name="T114" fmla="*/ 96 w 176"/>
              <a:gd name="T115" fmla="*/ 140 h 176"/>
              <a:gd name="T116" fmla="*/ 92 w 176"/>
              <a:gd name="T117" fmla="*/ 136 h 176"/>
              <a:gd name="T118" fmla="*/ 88 w 176"/>
              <a:gd name="T119" fmla="*/ 140 h 176"/>
              <a:gd name="T120" fmla="*/ 92 w 176"/>
              <a:gd name="T121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75" y="85"/>
                </a:moveTo>
                <a:cubicBezTo>
                  <a:pt x="144" y="54"/>
                  <a:pt x="144" y="54"/>
                  <a:pt x="144" y="54"/>
                </a:cubicBezTo>
                <a:cubicBezTo>
                  <a:pt x="144" y="12"/>
                  <a:pt x="144" y="12"/>
                  <a:pt x="144" y="12"/>
                </a:cubicBezTo>
                <a:cubicBezTo>
                  <a:pt x="144" y="10"/>
                  <a:pt x="142" y="8"/>
                  <a:pt x="140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4" y="8"/>
                  <a:pt x="112" y="10"/>
                  <a:pt x="112" y="12"/>
                </a:cubicBezTo>
                <a:cubicBezTo>
                  <a:pt x="112" y="22"/>
                  <a:pt x="112" y="22"/>
                  <a:pt x="112" y="22"/>
                </a:cubicBezTo>
                <a:cubicBezTo>
                  <a:pt x="91" y="1"/>
                  <a:pt x="91" y="1"/>
                  <a:pt x="91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7" y="0"/>
                  <a:pt x="86" y="0"/>
                  <a:pt x="85" y="1"/>
                </a:cubicBezTo>
                <a:cubicBezTo>
                  <a:pt x="1" y="85"/>
                  <a:pt x="1" y="85"/>
                  <a:pt x="1" y="85"/>
                </a:cubicBezTo>
                <a:cubicBezTo>
                  <a:pt x="0" y="86"/>
                  <a:pt x="0" y="87"/>
                  <a:pt x="0" y="88"/>
                </a:cubicBezTo>
                <a:cubicBezTo>
                  <a:pt x="0" y="90"/>
                  <a:pt x="2" y="92"/>
                  <a:pt x="4" y="92"/>
                </a:cubicBezTo>
                <a:cubicBezTo>
                  <a:pt x="5" y="92"/>
                  <a:pt x="6" y="92"/>
                  <a:pt x="7" y="91"/>
                </a:cubicBezTo>
                <a:cubicBezTo>
                  <a:pt x="24" y="74"/>
                  <a:pt x="24" y="74"/>
                  <a:pt x="24" y="74"/>
                </a:cubicBezTo>
                <a:cubicBezTo>
                  <a:pt x="24" y="172"/>
                  <a:pt x="24" y="172"/>
                  <a:pt x="24" y="172"/>
                </a:cubicBezTo>
                <a:cubicBezTo>
                  <a:pt x="24" y="174"/>
                  <a:pt x="26" y="176"/>
                  <a:pt x="28" y="176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50" y="176"/>
                  <a:pt x="152" y="174"/>
                  <a:pt x="152" y="172"/>
                </a:cubicBezTo>
                <a:cubicBezTo>
                  <a:pt x="152" y="74"/>
                  <a:pt x="152" y="74"/>
                  <a:pt x="152" y="74"/>
                </a:cubicBezTo>
                <a:cubicBezTo>
                  <a:pt x="169" y="91"/>
                  <a:pt x="169" y="91"/>
                  <a:pt x="169" y="91"/>
                </a:cubicBezTo>
                <a:cubicBezTo>
                  <a:pt x="170" y="92"/>
                  <a:pt x="171" y="92"/>
                  <a:pt x="172" y="92"/>
                </a:cubicBezTo>
                <a:cubicBezTo>
                  <a:pt x="174" y="92"/>
                  <a:pt x="176" y="90"/>
                  <a:pt x="176" y="88"/>
                </a:cubicBezTo>
                <a:cubicBezTo>
                  <a:pt x="176" y="87"/>
                  <a:pt x="176" y="86"/>
                  <a:pt x="175" y="85"/>
                </a:cubicBezTo>
                <a:moveTo>
                  <a:pt x="120" y="16"/>
                </a:moveTo>
                <a:cubicBezTo>
                  <a:pt x="136" y="16"/>
                  <a:pt x="136" y="16"/>
                  <a:pt x="136" y="16"/>
                </a:cubicBezTo>
                <a:cubicBezTo>
                  <a:pt x="136" y="46"/>
                  <a:pt x="136" y="46"/>
                  <a:pt x="136" y="46"/>
                </a:cubicBezTo>
                <a:cubicBezTo>
                  <a:pt x="120" y="30"/>
                  <a:pt x="120" y="30"/>
                  <a:pt x="120" y="30"/>
                </a:cubicBezTo>
                <a:lnTo>
                  <a:pt x="120" y="16"/>
                </a:lnTo>
                <a:close/>
                <a:moveTo>
                  <a:pt x="64" y="168"/>
                </a:moveTo>
                <a:cubicBezTo>
                  <a:pt x="32" y="168"/>
                  <a:pt x="32" y="168"/>
                  <a:pt x="32" y="168"/>
                </a:cubicBezTo>
                <a:cubicBezTo>
                  <a:pt x="32" y="160"/>
                  <a:pt x="32" y="160"/>
                  <a:pt x="32" y="160"/>
                </a:cubicBezTo>
                <a:cubicBezTo>
                  <a:pt x="64" y="160"/>
                  <a:pt x="64" y="160"/>
                  <a:pt x="64" y="160"/>
                </a:cubicBezTo>
                <a:lnTo>
                  <a:pt x="64" y="168"/>
                </a:lnTo>
                <a:close/>
                <a:moveTo>
                  <a:pt x="104" y="168"/>
                </a:moveTo>
                <a:cubicBezTo>
                  <a:pt x="72" y="168"/>
                  <a:pt x="72" y="168"/>
                  <a:pt x="72" y="168"/>
                </a:cubicBezTo>
                <a:cubicBezTo>
                  <a:pt x="72" y="104"/>
                  <a:pt x="72" y="104"/>
                  <a:pt x="72" y="104"/>
                </a:cubicBezTo>
                <a:cubicBezTo>
                  <a:pt x="104" y="104"/>
                  <a:pt x="104" y="104"/>
                  <a:pt x="104" y="104"/>
                </a:cubicBezTo>
                <a:lnTo>
                  <a:pt x="104" y="168"/>
                </a:lnTo>
                <a:close/>
                <a:moveTo>
                  <a:pt x="144" y="168"/>
                </a:moveTo>
                <a:cubicBezTo>
                  <a:pt x="112" y="168"/>
                  <a:pt x="112" y="168"/>
                  <a:pt x="112" y="168"/>
                </a:cubicBezTo>
                <a:cubicBezTo>
                  <a:pt x="112" y="160"/>
                  <a:pt x="112" y="160"/>
                  <a:pt x="112" y="160"/>
                </a:cubicBezTo>
                <a:cubicBezTo>
                  <a:pt x="144" y="160"/>
                  <a:pt x="144" y="160"/>
                  <a:pt x="144" y="160"/>
                </a:cubicBezTo>
                <a:lnTo>
                  <a:pt x="144" y="168"/>
                </a:lnTo>
                <a:close/>
                <a:moveTo>
                  <a:pt x="144" y="152"/>
                </a:moveTo>
                <a:cubicBezTo>
                  <a:pt x="112" y="152"/>
                  <a:pt x="112" y="152"/>
                  <a:pt x="112" y="152"/>
                </a:cubicBezTo>
                <a:cubicBezTo>
                  <a:pt x="112" y="100"/>
                  <a:pt x="112" y="100"/>
                  <a:pt x="112" y="100"/>
                </a:cubicBezTo>
                <a:cubicBezTo>
                  <a:pt x="112" y="98"/>
                  <a:pt x="110" y="96"/>
                  <a:pt x="108" y="96"/>
                </a:cubicBezTo>
                <a:cubicBezTo>
                  <a:pt x="68" y="96"/>
                  <a:pt x="68" y="96"/>
                  <a:pt x="68" y="96"/>
                </a:cubicBezTo>
                <a:cubicBezTo>
                  <a:pt x="66" y="96"/>
                  <a:pt x="64" y="98"/>
                  <a:pt x="64" y="100"/>
                </a:cubicBezTo>
                <a:cubicBezTo>
                  <a:pt x="64" y="152"/>
                  <a:pt x="64" y="152"/>
                  <a:pt x="64" y="152"/>
                </a:cubicBezTo>
                <a:cubicBezTo>
                  <a:pt x="32" y="152"/>
                  <a:pt x="32" y="152"/>
                  <a:pt x="32" y="152"/>
                </a:cubicBezTo>
                <a:cubicBezTo>
                  <a:pt x="32" y="66"/>
                  <a:pt x="32" y="66"/>
                  <a:pt x="32" y="66"/>
                </a:cubicBezTo>
                <a:cubicBezTo>
                  <a:pt x="88" y="10"/>
                  <a:pt x="88" y="10"/>
                  <a:pt x="88" y="10"/>
                </a:cubicBezTo>
                <a:cubicBezTo>
                  <a:pt x="144" y="66"/>
                  <a:pt x="144" y="66"/>
                  <a:pt x="144" y="66"/>
                </a:cubicBezTo>
                <a:lnTo>
                  <a:pt x="144" y="152"/>
                </a:lnTo>
                <a:close/>
                <a:moveTo>
                  <a:pt x="92" y="144"/>
                </a:moveTo>
                <a:cubicBezTo>
                  <a:pt x="94" y="144"/>
                  <a:pt x="96" y="142"/>
                  <a:pt x="96" y="140"/>
                </a:cubicBezTo>
                <a:cubicBezTo>
                  <a:pt x="96" y="138"/>
                  <a:pt x="94" y="136"/>
                  <a:pt x="92" y="136"/>
                </a:cubicBezTo>
                <a:cubicBezTo>
                  <a:pt x="90" y="136"/>
                  <a:pt x="88" y="138"/>
                  <a:pt x="88" y="140"/>
                </a:cubicBezTo>
                <a:cubicBezTo>
                  <a:pt x="88" y="142"/>
                  <a:pt x="90" y="144"/>
                  <a:pt x="92" y="14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8" name="Freeform 6"/>
          <p:cNvSpPr>
            <a:spLocks noEditPoints="1"/>
          </p:cNvSpPr>
          <p:nvPr/>
        </p:nvSpPr>
        <p:spPr bwMode="auto">
          <a:xfrm>
            <a:off x="2784476" y="1509713"/>
            <a:ext cx="433388" cy="433388"/>
          </a:xfrm>
          <a:custGeom>
            <a:avLst/>
            <a:gdLst>
              <a:gd name="T0" fmla="*/ 144 w 176"/>
              <a:gd name="T1" fmla="*/ 88 h 176"/>
              <a:gd name="T2" fmla="*/ 152 w 176"/>
              <a:gd name="T3" fmla="*/ 88 h 176"/>
              <a:gd name="T4" fmla="*/ 60 w 176"/>
              <a:gd name="T5" fmla="*/ 136 h 176"/>
              <a:gd name="T6" fmla="*/ 56 w 176"/>
              <a:gd name="T7" fmla="*/ 143 h 176"/>
              <a:gd name="T8" fmla="*/ 60 w 176"/>
              <a:gd name="T9" fmla="*/ 136 h 176"/>
              <a:gd name="T10" fmla="*/ 33 w 176"/>
              <a:gd name="T11" fmla="*/ 120 h 176"/>
              <a:gd name="T12" fmla="*/ 40 w 176"/>
              <a:gd name="T13" fmla="*/ 116 h 176"/>
              <a:gd name="T14" fmla="*/ 56 w 176"/>
              <a:gd name="T15" fmla="*/ 33 h 176"/>
              <a:gd name="T16" fmla="*/ 60 w 176"/>
              <a:gd name="T17" fmla="*/ 40 h 176"/>
              <a:gd name="T18" fmla="*/ 56 w 176"/>
              <a:gd name="T19" fmla="*/ 33 h 176"/>
              <a:gd name="T20" fmla="*/ 24 w 176"/>
              <a:gd name="T21" fmla="*/ 88 h 176"/>
              <a:gd name="T22" fmla="*/ 32 w 176"/>
              <a:gd name="T23" fmla="*/ 88 h 176"/>
              <a:gd name="T24" fmla="*/ 116 w 176"/>
              <a:gd name="T25" fmla="*/ 40 h 176"/>
              <a:gd name="T26" fmla="*/ 120 w 176"/>
              <a:gd name="T27" fmla="*/ 33 h 176"/>
              <a:gd name="T28" fmla="*/ 116 w 176"/>
              <a:gd name="T29" fmla="*/ 40 h 176"/>
              <a:gd name="T30" fmla="*/ 33 w 176"/>
              <a:gd name="T31" fmla="*/ 56 h 176"/>
              <a:gd name="T32" fmla="*/ 40 w 176"/>
              <a:gd name="T33" fmla="*/ 60 h 176"/>
              <a:gd name="T34" fmla="*/ 142 w 176"/>
              <a:gd name="T35" fmla="*/ 115 h 176"/>
              <a:gd name="T36" fmla="*/ 138 w 176"/>
              <a:gd name="T37" fmla="*/ 121 h 176"/>
              <a:gd name="T38" fmla="*/ 142 w 176"/>
              <a:gd name="T39" fmla="*/ 115 h 176"/>
              <a:gd name="T40" fmla="*/ 84 w 176"/>
              <a:gd name="T41" fmla="*/ 148 h 176"/>
              <a:gd name="T42" fmla="*/ 92 w 176"/>
              <a:gd name="T43" fmla="*/ 148 h 176"/>
              <a:gd name="T44" fmla="*/ 138 w 176"/>
              <a:gd name="T45" fmla="*/ 55 h 176"/>
              <a:gd name="T46" fmla="*/ 142 w 176"/>
              <a:gd name="T47" fmla="*/ 61 h 176"/>
              <a:gd name="T48" fmla="*/ 138 w 176"/>
              <a:gd name="T49" fmla="*/ 55 h 176"/>
              <a:gd name="T50" fmla="*/ 103 w 176"/>
              <a:gd name="T51" fmla="*/ 84 h 176"/>
              <a:gd name="T52" fmla="*/ 92 w 176"/>
              <a:gd name="T53" fmla="*/ 28 h 176"/>
              <a:gd name="T54" fmla="*/ 84 w 176"/>
              <a:gd name="T55" fmla="*/ 28 h 176"/>
              <a:gd name="T56" fmla="*/ 72 w 176"/>
              <a:gd name="T57" fmla="*/ 88 h 176"/>
              <a:gd name="T58" fmla="*/ 103 w 176"/>
              <a:gd name="T59" fmla="*/ 92 h 176"/>
              <a:gd name="T60" fmla="*/ 128 w 176"/>
              <a:gd name="T61" fmla="*/ 88 h 176"/>
              <a:gd name="T62" fmla="*/ 88 w 176"/>
              <a:gd name="T63" fmla="*/ 96 h 176"/>
              <a:gd name="T64" fmla="*/ 88 w 176"/>
              <a:gd name="T65" fmla="*/ 80 h 176"/>
              <a:gd name="T66" fmla="*/ 88 w 176"/>
              <a:gd name="T67" fmla="*/ 96 h 176"/>
              <a:gd name="T68" fmla="*/ 115 w 176"/>
              <a:gd name="T69" fmla="*/ 142 h 176"/>
              <a:gd name="T70" fmla="*/ 121 w 176"/>
              <a:gd name="T71" fmla="*/ 138 h 176"/>
              <a:gd name="T72" fmla="*/ 88 w 176"/>
              <a:gd name="T73" fmla="*/ 0 h 176"/>
              <a:gd name="T74" fmla="*/ 88 w 176"/>
              <a:gd name="T75" fmla="*/ 176 h 176"/>
              <a:gd name="T76" fmla="*/ 88 w 176"/>
              <a:gd name="T77" fmla="*/ 0 h 176"/>
              <a:gd name="T78" fmla="*/ 8 w 176"/>
              <a:gd name="T79" fmla="*/ 88 h 176"/>
              <a:gd name="T80" fmla="*/ 168 w 176"/>
              <a:gd name="T81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148" y="84"/>
                </a:moveTo>
                <a:cubicBezTo>
                  <a:pt x="146" y="84"/>
                  <a:pt x="144" y="86"/>
                  <a:pt x="144" y="88"/>
                </a:cubicBezTo>
                <a:cubicBezTo>
                  <a:pt x="144" y="90"/>
                  <a:pt x="146" y="92"/>
                  <a:pt x="148" y="92"/>
                </a:cubicBezTo>
                <a:cubicBezTo>
                  <a:pt x="150" y="92"/>
                  <a:pt x="152" y="90"/>
                  <a:pt x="152" y="88"/>
                </a:cubicBezTo>
                <a:cubicBezTo>
                  <a:pt x="152" y="86"/>
                  <a:pt x="150" y="84"/>
                  <a:pt x="148" y="84"/>
                </a:cubicBezTo>
                <a:moveTo>
                  <a:pt x="60" y="136"/>
                </a:moveTo>
                <a:cubicBezTo>
                  <a:pt x="58" y="135"/>
                  <a:pt x="56" y="136"/>
                  <a:pt x="55" y="138"/>
                </a:cubicBezTo>
                <a:cubicBezTo>
                  <a:pt x="53" y="140"/>
                  <a:pt x="54" y="142"/>
                  <a:pt x="56" y="143"/>
                </a:cubicBezTo>
                <a:cubicBezTo>
                  <a:pt x="58" y="145"/>
                  <a:pt x="60" y="144"/>
                  <a:pt x="61" y="142"/>
                </a:cubicBezTo>
                <a:cubicBezTo>
                  <a:pt x="63" y="140"/>
                  <a:pt x="62" y="138"/>
                  <a:pt x="60" y="136"/>
                </a:cubicBezTo>
                <a:moveTo>
                  <a:pt x="34" y="115"/>
                </a:moveTo>
                <a:cubicBezTo>
                  <a:pt x="32" y="116"/>
                  <a:pt x="31" y="118"/>
                  <a:pt x="33" y="120"/>
                </a:cubicBezTo>
                <a:cubicBezTo>
                  <a:pt x="34" y="122"/>
                  <a:pt x="36" y="123"/>
                  <a:pt x="38" y="121"/>
                </a:cubicBezTo>
                <a:cubicBezTo>
                  <a:pt x="40" y="120"/>
                  <a:pt x="41" y="118"/>
                  <a:pt x="40" y="116"/>
                </a:cubicBezTo>
                <a:cubicBezTo>
                  <a:pt x="38" y="114"/>
                  <a:pt x="36" y="113"/>
                  <a:pt x="34" y="115"/>
                </a:cubicBezTo>
                <a:moveTo>
                  <a:pt x="56" y="33"/>
                </a:moveTo>
                <a:cubicBezTo>
                  <a:pt x="54" y="34"/>
                  <a:pt x="53" y="36"/>
                  <a:pt x="55" y="38"/>
                </a:cubicBezTo>
                <a:cubicBezTo>
                  <a:pt x="56" y="40"/>
                  <a:pt x="58" y="41"/>
                  <a:pt x="60" y="40"/>
                </a:cubicBezTo>
                <a:cubicBezTo>
                  <a:pt x="62" y="38"/>
                  <a:pt x="63" y="36"/>
                  <a:pt x="61" y="34"/>
                </a:cubicBezTo>
                <a:cubicBezTo>
                  <a:pt x="60" y="32"/>
                  <a:pt x="58" y="31"/>
                  <a:pt x="56" y="33"/>
                </a:cubicBezTo>
                <a:moveTo>
                  <a:pt x="28" y="84"/>
                </a:moveTo>
                <a:cubicBezTo>
                  <a:pt x="26" y="84"/>
                  <a:pt x="24" y="86"/>
                  <a:pt x="24" y="88"/>
                </a:cubicBezTo>
                <a:cubicBezTo>
                  <a:pt x="24" y="90"/>
                  <a:pt x="26" y="92"/>
                  <a:pt x="28" y="92"/>
                </a:cubicBezTo>
                <a:cubicBezTo>
                  <a:pt x="30" y="92"/>
                  <a:pt x="32" y="90"/>
                  <a:pt x="32" y="88"/>
                </a:cubicBezTo>
                <a:cubicBezTo>
                  <a:pt x="32" y="86"/>
                  <a:pt x="30" y="84"/>
                  <a:pt x="28" y="84"/>
                </a:cubicBezTo>
                <a:moveTo>
                  <a:pt x="116" y="40"/>
                </a:moveTo>
                <a:cubicBezTo>
                  <a:pt x="118" y="41"/>
                  <a:pt x="120" y="40"/>
                  <a:pt x="121" y="38"/>
                </a:cubicBezTo>
                <a:cubicBezTo>
                  <a:pt x="123" y="36"/>
                  <a:pt x="122" y="34"/>
                  <a:pt x="120" y="33"/>
                </a:cubicBezTo>
                <a:cubicBezTo>
                  <a:pt x="118" y="31"/>
                  <a:pt x="116" y="32"/>
                  <a:pt x="115" y="34"/>
                </a:cubicBezTo>
                <a:cubicBezTo>
                  <a:pt x="113" y="36"/>
                  <a:pt x="114" y="38"/>
                  <a:pt x="116" y="40"/>
                </a:cubicBezTo>
                <a:moveTo>
                  <a:pt x="38" y="55"/>
                </a:moveTo>
                <a:cubicBezTo>
                  <a:pt x="36" y="53"/>
                  <a:pt x="34" y="54"/>
                  <a:pt x="33" y="56"/>
                </a:cubicBezTo>
                <a:cubicBezTo>
                  <a:pt x="31" y="58"/>
                  <a:pt x="32" y="60"/>
                  <a:pt x="34" y="61"/>
                </a:cubicBezTo>
                <a:cubicBezTo>
                  <a:pt x="36" y="63"/>
                  <a:pt x="38" y="62"/>
                  <a:pt x="40" y="60"/>
                </a:cubicBezTo>
                <a:cubicBezTo>
                  <a:pt x="41" y="58"/>
                  <a:pt x="40" y="56"/>
                  <a:pt x="38" y="55"/>
                </a:cubicBezTo>
                <a:moveTo>
                  <a:pt x="142" y="115"/>
                </a:moveTo>
                <a:cubicBezTo>
                  <a:pt x="140" y="113"/>
                  <a:pt x="138" y="114"/>
                  <a:pt x="137" y="116"/>
                </a:cubicBezTo>
                <a:cubicBezTo>
                  <a:pt x="135" y="118"/>
                  <a:pt x="136" y="120"/>
                  <a:pt x="138" y="121"/>
                </a:cubicBezTo>
                <a:cubicBezTo>
                  <a:pt x="140" y="123"/>
                  <a:pt x="142" y="122"/>
                  <a:pt x="143" y="120"/>
                </a:cubicBezTo>
                <a:cubicBezTo>
                  <a:pt x="145" y="118"/>
                  <a:pt x="144" y="116"/>
                  <a:pt x="142" y="115"/>
                </a:cubicBezTo>
                <a:moveTo>
                  <a:pt x="88" y="144"/>
                </a:moveTo>
                <a:cubicBezTo>
                  <a:pt x="86" y="144"/>
                  <a:pt x="84" y="146"/>
                  <a:pt x="84" y="148"/>
                </a:cubicBezTo>
                <a:cubicBezTo>
                  <a:pt x="84" y="150"/>
                  <a:pt x="86" y="152"/>
                  <a:pt x="88" y="152"/>
                </a:cubicBezTo>
                <a:cubicBezTo>
                  <a:pt x="90" y="152"/>
                  <a:pt x="92" y="150"/>
                  <a:pt x="92" y="148"/>
                </a:cubicBezTo>
                <a:cubicBezTo>
                  <a:pt x="92" y="146"/>
                  <a:pt x="90" y="144"/>
                  <a:pt x="88" y="144"/>
                </a:cubicBezTo>
                <a:moveTo>
                  <a:pt x="138" y="55"/>
                </a:moveTo>
                <a:cubicBezTo>
                  <a:pt x="136" y="56"/>
                  <a:pt x="135" y="58"/>
                  <a:pt x="137" y="60"/>
                </a:cubicBezTo>
                <a:cubicBezTo>
                  <a:pt x="138" y="62"/>
                  <a:pt x="140" y="63"/>
                  <a:pt x="142" y="61"/>
                </a:cubicBezTo>
                <a:cubicBezTo>
                  <a:pt x="144" y="60"/>
                  <a:pt x="145" y="58"/>
                  <a:pt x="143" y="56"/>
                </a:cubicBezTo>
                <a:cubicBezTo>
                  <a:pt x="142" y="54"/>
                  <a:pt x="140" y="53"/>
                  <a:pt x="138" y="55"/>
                </a:cubicBezTo>
                <a:moveTo>
                  <a:pt x="124" y="84"/>
                </a:moveTo>
                <a:cubicBezTo>
                  <a:pt x="103" y="84"/>
                  <a:pt x="103" y="84"/>
                  <a:pt x="103" y="84"/>
                </a:cubicBezTo>
                <a:cubicBezTo>
                  <a:pt x="102" y="78"/>
                  <a:pt x="98" y="74"/>
                  <a:pt x="92" y="73"/>
                </a:cubicBezTo>
                <a:cubicBezTo>
                  <a:pt x="92" y="28"/>
                  <a:pt x="92" y="28"/>
                  <a:pt x="92" y="28"/>
                </a:cubicBezTo>
                <a:cubicBezTo>
                  <a:pt x="92" y="26"/>
                  <a:pt x="90" y="24"/>
                  <a:pt x="88" y="24"/>
                </a:cubicBezTo>
                <a:cubicBezTo>
                  <a:pt x="86" y="24"/>
                  <a:pt x="84" y="26"/>
                  <a:pt x="84" y="28"/>
                </a:cubicBezTo>
                <a:cubicBezTo>
                  <a:pt x="84" y="73"/>
                  <a:pt x="84" y="73"/>
                  <a:pt x="84" y="73"/>
                </a:cubicBezTo>
                <a:cubicBezTo>
                  <a:pt x="77" y="74"/>
                  <a:pt x="72" y="81"/>
                  <a:pt x="72" y="88"/>
                </a:cubicBezTo>
                <a:cubicBezTo>
                  <a:pt x="72" y="97"/>
                  <a:pt x="79" y="104"/>
                  <a:pt x="88" y="104"/>
                </a:cubicBezTo>
                <a:cubicBezTo>
                  <a:pt x="95" y="104"/>
                  <a:pt x="102" y="99"/>
                  <a:pt x="103" y="92"/>
                </a:cubicBezTo>
                <a:cubicBezTo>
                  <a:pt x="124" y="92"/>
                  <a:pt x="124" y="92"/>
                  <a:pt x="124" y="92"/>
                </a:cubicBezTo>
                <a:cubicBezTo>
                  <a:pt x="126" y="92"/>
                  <a:pt x="128" y="90"/>
                  <a:pt x="128" y="88"/>
                </a:cubicBezTo>
                <a:cubicBezTo>
                  <a:pt x="128" y="86"/>
                  <a:pt x="126" y="84"/>
                  <a:pt x="124" y="84"/>
                </a:cubicBezTo>
                <a:moveTo>
                  <a:pt x="88" y="96"/>
                </a:moveTo>
                <a:cubicBezTo>
                  <a:pt x="84" y="96"/>
                  <a:pt x="80" y="92"/>
                  <a:pt x="80" y="88"/>
                </a:cubicBezTo>
                <a:cubicBezTo>
                  <a:pt x="80" y="84"/>
                  <a:pt x="84" y="80"/>
                  <a:pt x="88" y="80"/>
                </a:cubicBezTo>
                <a:cubicBezTo>
                  <a:pt x="92" y="80"/>
                  <a:pt x="96" y="84"/>
                  <a:pt x="96" y="88"/>
                </a:cubicBezTo>
                <a:cubicBezTo>
                  <a:pt x="96" y="92"/>
                  <a:pt x="92" y="96"/>
                  <a:pt x="88" y="96"/>
                </a:cubicBezTo>
                <a:moveTo>
                  <a:pt x="116" y="136"/>
                </a:moveTo>
                <a:cubicBezTo>
                  <a:pt x="114" y="138"/>
                  <a:pt x="113" y="140"/>
                  <a:pt x="115" y="142"/>
                </a:cubicBezTo>
                <a:cubicBezTo>
                  <a:pt x="116" y="144"/>
                  <a:pt x="118" y="145"/>
                  <a:pt x="120" y="143"/>
                </a:cubicBezTo>
                <a:cubicBezTo>
                  <a:pt x="122" y="142"/>
                  <a:pt x="123" y="140"/>
                  <a:pt x="121" y="138"/>
                </a:cubicBezTo>
                <a:cubicBezTo>
                  <a:pt x="120" y="136"/>
                  <a:pt x="118" y="135"/>
                  <a:pt x="116" y="136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9" name="Freeform 7"/>
          <p:cNvSpPr>
            <a:spLocks noEditPoints="1"/>
          </p:cNvSpPr>
          <p:nvPr/>
        </p:nvSpPr>
        <p:spPr bwMode="auto">
          <a:xfrm>
            <a:off x="3611563" y="1509713"/>
            <a:ext cx="433388" cy="433388"/>
          </a:xfrm>
          <a:custGeom>
            <a:avLst/>
            <a:gdLst>
              <a:gd name="T0" fmla="*/ 88 w 176"/>
              <a:gd name="T1" fmla="*/ 16 h 176"/>
              <a:gd name="T2" fmla="*/ 16 w 176"/>
              <a:gd name="T3" fmla="*/ 88 h 176"/>
              <a:gd name="T4" fmla="*/ 88 w 176"/>
              <a:gd name="T5" fmla="*/ 160 h 176"/>
              <a:gd name="T6" fmla="*/ 160 w 176"/>
              <a:gd name="T7" fmla="*/ 88 h 176"/>
              <a:gd name="T8" fmla="*/ 88 w 176"/>
              <a:gd name="T9" fmla="*/ 16 h 176"/>
              <a:gd name="T10" fmla="*/ 88 w 176"/>
              <a:gd name="T11" fmla="*/ 152 h 176"/>
              <a:gd name="T12" fmla="*/ 24 w 176"/>
              <a:gd name="T13" fmla="*/ 88 h 176"/>
              <a:gd name="T14" fmla="*/ 88 w 176"/>
              <a:gd name="T15" fmla="*/ 24 h 176"/>
              <a:gd name="T16" fmla="*/ 152 w 176"/>
              <a:gd name="T17" fmla="*/ 88 h 176"/>
              <a:gd name="T18" fmla="*/ 88 w 176"/>
              <a:gd name="T19" fmla="*/ 152 h 176"/>
              <a:gd name="T20" fmla="*/ 88 w 176"/>
              <a:gd name="T21" fmla="*/ 0 h 176"/>
              <a:gd name="T22" fmla="*/ 0 w 176"/>
              <a:gd name="T23" fmla="*/ 88 h 176"/>
              <a:gd name="T24" fmla="*/ 88 w 176"/>
              <a:gd name="T25" fmla="*/ 176 h 176"/>
              <a:gd name="T26" fmla="*/ 176 w 176"/>
              <a:gd name="T27" fmla="*/ 88 h 176"/>
              <a:gd name="T28" fmla="*/ 88 w 176"/>
              <a:gd name="T29" fmla="*/ 0 h 176"/>
              <a:gd name="T30" fmla="*/ 88 w 176"/>
              <a:gd name="T31" fmla="*/ 168 h 176"/>
              <a:gd name="T32" fmla="*/ 8 w 176"/>
              <a:gd name="T33" fmla="*/ 88 h 176"/>
              <a:gd name="T34" fmla="*/ 88 w 176"/>
              <a:gd name="T35" fmla="*/ 8 h 176"/>
              <a:gd name="T36" fmla="*/ 168 w 176"/>
              <a:gd name="T37" fmla="*/ 88 h 176"/>
              <a:gd name="T38" fmla="*/ 88 w 176"/>
              <a:gd name="T39" fmla="*/ 168 h 176"/>
              <a:gd name="T40" fmla="*/ 116 w 176"/>
              <a:gd name="T41" fmla="*/ 84 h 176"/>
              <a:gd name="T42" fmla="*/ 103 w 176"/>
              <a:gd name="T43" fmla="*/ 84 h 176"/>
              <a:gd name="T44" fmla="*/ 92 w 176"/>
              <a:gd name="T45" fmla="*/ 73 h 176"/>
              <a:gd name="T46" fmla="*/ 92 w 176"/>
              <a:gd name="T47" fmla="*/ 44 h 176"/>
              <a:gd name="T48" fmla="*/ 88 w 176"/>
              <a:gd name="T49" fmla="*/ 40 h 176"/>
              <a:gd name="T50" fmla="*/ 84 w 176"/>
              <a:gd name="T51" fmla="*/ 44 h 176"/>
              <a:gd name="T52" fmla="*/ 84 w 176"/>
              <a:gd name="T53" fmla="*/ 73 h 176"/>
              <a:gd name="T54" fmla="*/ 72 w 176"/>
              <a:gd name="T55" fmla="*/ 88 h 176"/>
              <a:gd name="T56" fmla="*/ 88 w 176"/>
              <a:gd name="T57" fmla="*/ 104 h 176"/>
              <a:gd name="T58" fmla="*/ 103 w 176"/>
              <a:gd name="T59" fmla="*/ 92 h 176"/>
              <a:gd name="T60" fmla="*/ 116 w 176"/>
              <a:gd name="T61" fmla="*/ 92 h 176"/>
              <a:gd name="T62" fmla="*/ 120 w 176"/>
              <a:gd name="T63" fmla="*/ 88 h 176"/>
              <a:gd name="T64" fmla="*/ 116 w 176"/>
              <a:gd name="T65" fmla="*/ 84 h 176"/>
              <a:gd name="T66" fmla="*/ 88 w 176"/>
              <a:gd name="T67" fmla="*/ 96 h 176"/>
              <a:gd name="T68" fmla="*/ 80 w 176"/>
              <a:gd name="T69" fmla="*/ 88 h 176"/>
              <a:gd name="T70" fmla="*/ 88 w 176"/>
              <a:gd name="T71" fmla="*/ 80 h 176"/>
              <a:gd name="T72" fmla="*/ 96 w 176"/>
              <a:gd name="T73" fmla="*/ 88 h 176"/>
              <a:gd name="T74" fmla="*/ 88 w 176"/>
              <a:gd name="T75" fmla="*/ 9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88" y="16"/>
                </a:moveTo>
                <a:cubicBezTo>
                  <a:pt x="48" y="16"/>
                  <a:pt x="16" y="48"/>
                  <a:pt x="16" y="88"/>
                </a:cubicBezTo>
                <a:cubicBezTo>
                  <a:pt x="16" y="128"/>
                  <a:pt x="48" y="160"/>
                  <a:pt x="88" y="160"/>
                </a:cubicBezTo>
                <a:cubicBezTo>
                  <a:pt x="128" y="160"/>
                  <a:pt x="160" y="128"/>
                  <a:pt x="160" y="88"/>
                </a:cubicBezTo>
                <a:cubicBezTo>
                  <a:pt x="160" y="48"/>
                  <a:pt x="128" y="16"/>
                  <a:pt x="88" y="16"/>
                </a:cubicBezTo>
                <a:moveTo>
                  <a:pt x="88" y="152"/>
                </a:moveTo>
                <a:cubicBezTo>
                  <a:pt x="53" y="152"/>
                  <a:pt x="24" y="123"/>
                  <a:pt x="24" y="88"/>
                </a:cubicBezTo>
                <a:cubicBezTo>
                  <a:pt x="24" y="53"/>
                  <a:pt x="53" y="24"/>
                  <a:pt x="88" y="24"/>
                </a:cubicBezTo>
                <a:cubicBezTo>
                  <a:pt x="123" y="24"/>
                  <a:pt x="152" y="53"/>
                  <a:pt x="152" y="88"/>
                </a:cubicBezTo>
                <a:cubicBezTo>
                  <a:pt x="152" y="123"/>
                  <a:pt x="123" y="152"/>
                  <a:pt x="88" y="152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116" y="84"/>
                </a:moveTo>
                <a:cubicBezTo>
                  <a:pt x="103" y="84"/>
                  <a:pt x="103" y="84"/>
                  <a:pt x="103" y="84"/>
                </a:cubicBezTo>
                <a:cubicBezTo>
                  <a:pt x="102" y="78"/>
                  <a:pt x="98" y="74"/>
                  <a:pt x="92" y="73"/>
                </a:cubicBezTo>
                <a:cubicBezTo>
                  <a:pt x="92" y="44"/>
                  <a:pt x="92" y="44"/>
                  <a:pt x="92" y="44"/>
                </a:cubicBezTo>
                <a:cubicBezTo>
                  <a:pt x="92" y="42"/>
                  <a:pt x="90" y="40"/>
                  <a:pt x="88" y="40"/>
                </a:cubicBezTo>
                <a:cubicBezTo>
                  <a:pt x="86" y="40"/>
                  <a:pt x="84" y="42"/>
                  <a:pt x="84" y="44"/>
                </a:cubicBezTo>
                <a:cubicBezTo>
                  <a:pt x="84" y="73"/>
                  <a:pt x="84" y="73"/>
                  <a:pt x="84" y="73"/>
                </a:cubicBezTo>
                <a:cubicBezTo>
                  <a:pt x="77" y="74"/>
                  <a:pt x="72" y="81"/>
                  <a:pt x="72" y="88"/>
                </a:cubicBezTo>
                <a:cubicBezTo>
                  <a:pt x="72" y="97"/>
                  <a:pt x="79" y="104"/>
                  <a:pt x="88" y="104"/>
                </a:cubicBezTo>
                <a:cubicBezTo>
                  <a:pt x="95" y="104"/>
                  <a:pt x="102" y="99"/>
                  <a:pt x="103" y="92"/>
                </a:cubicBezTo>
                <a:cubicBezTo>
                  <a:pt x="116" y="92"/>
                  <a:pt x="116" y="92"/>
                  <a:pt x="116" y="92"/>
                </a:cubicBezTo>
                <a:cubicBezTo>
                  <a:pt x="118" y="92"/>
                  <a:pt x="120" y="90"/>
                  <a:pt x="120" y="88"/>
                </a:cubicBezTo>
                <a:cubicBezTo>
                  <a:pt x="120" y="86"/>
                  <a:pt x="118" y="84"/>
                  <a:pt x="116" y="84"/>
                </a:cubicBezTo>
                <a:moveTo>
                  <a:pt x="88" y="96"/>
                </a:moveTo>
                <a:cubicBezTo>
                  <a:pt x="84" y="96"/>
                  <a:pt x="80" y="92"/>
                  <a:pt x="80" y="88"/>
                </a:cubicBezTo>
                <a:cubicBezTo>
                  <a:pt x="80" y="84"/>
                  <a:pt x="84" y="80"/>
                  <a:pt x="88" y="80"/>
                </a:cubicBezTo>
                <a:cubicBezTo>
                  <a:pt x="92" y="80"/>
                  <a:pt x="96" y="84"/>
                  <a:pt x="96" y="88"/>
                </a:cubicBezTo>
                <a:cubicBezTo>
                  <a:pt x="96" y="92"/>
                  <a:pt x="92" y="96"/>
                  <a:pt x="88" y="9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0" name="Freeform 8"/>
          <p:cNvSpPr>
            <a:spLocks noEditPoints="1"/>
          </p:cNvSpPr>
          <p:nvPr/>
        </p:nvSpPr>
        <p:spPr bwMode="auto">
          <a:xfrm>
            <a:off x="4497388" y="1509713"/>
            <a:ext cx="314325" cy="433388"/>
          </a:xfrm>
          <a:custGeom>
            <a:avLst/>
            <a:gdLst>
              <a:gd name="T0" fmla="*/ 64 w 128"/>
              <a:gd name="T1" fmla="*/ 104 h 176"/>
              <a:gd name="T2" fmla="*/ 48 w 128"/>
              <a:gd name="T3" fmla="*/ 120 h 176"/>
              <a:gd name="T4" fmla="*/ 52 w 128"/>
              <a:gd name="T5" fmla="*/ 131 h 176"/>
              <a:gd name="T6" fmla="*/ 52 w 128"/>
              <a:gd name="T7" fmla="*/ 132 h 176"/>
              <a:gd name="T8" fmla="*/ 64 w 128"/>
              <a:gd name="T9" fmla="*/ 144 h 176"/>
              <a:gd name="T10" fmla="*/ 76 w 128"/>
              <a:gd name="T11" fmla="*/ 132 h 176"/>
              <a:gd name="T12" fmla="*/ 76 w 128"/>
              <a:gd name="T13" fmla="*/ 131 h 176"/>
              <a:gd name="T14" fmla="*/ 80 w 128"/>
              <a:gd name="T15" fmla="*/ 120 h 176"/>
              <a:gd name="T16" fmla="*/ 64 w 128"/>
              <a:gd name="T17" fmla="*/ 104 h 176"/>
              <a:gd name="T18" fmla="*/ 68 w 128"/>
              <a:gd name="T19" fmla="*/ 127 h 176"/>
              <a:gd name="T20" fmla="*/ 68 w 128"/>
              <a:gd name="T21" fmla="*/ 132 h 176"/>
              <a:gd name="T22" fmla="*/ 64 w 128"/>
              <a:gd name="T23" fmla="*/ 136 h 176"/>
              <a:gd name="T24" fmla="*/ 60 w 128"/>
              <a:gd name="T25" fmla="*/ 132 h 176"/>
              <a:gd name="T26" fmla="*/ 60 w 128"/>
              <a:gd name="T27" fmla="*/ 127 h 176"/>
              <a:gd name="T28" fmla="*/ 56 w 128"/>
              <a:gd name="T29" fmla="*/ 120 h 176"/>
              <a:gd name="T30" fmla="*/ 64 w 128"/>
              <a:gd name="T31" fmla="*/ 112 h 176"/>
              <a:gd name="T32" fmla="*/ 72 w 128"/>
              <a:gd name="T33" fmla="*/ 120 h 176"/>
              <a:gd name="T34" fmla="*/ 68 w 128"/>
              <a:gd name="T35" fmla="*/ 127 h 176"/>
              <a:gd name="T36" fmla="*/ 112 w 128"/>
              <a:gd name="T37" fmla="*/ 72 h 176"/>
              <a:gd name="T38" fmla="*/ 112 w 128"/>
              <a:gd name="T39" fmla="*/ 48 h 176"/>
              <a:gd name="T40" fmla="*/ 64 w 128"/>
              <a:gd name="T41" fmla="*/ 0 h 176"/>
              <a:gd name="T42" fmla="*/ 16 w 128"/>
              <a:gd name="T43" fmla="*/ 48 h 176"/>
              <a:gd name="T44" fmla="*/ 16 w 128"/>
              <a:gd name="T45" fmla="*/ 72 h 176"/>
              <a:gd name="T46" fmla="*/ 0 w 128"/>
              <a:gd name="T47" fmla="*/ 88 h 176"/>
              <a:gd name="T48" fmla="*/ 0 w 128"/>
              <a:gd name="T49" fmla="*/ 160 h 176"/>
              <a:gd name="T50" fmla="*/ 16 w 128"/>
              <a:gd name="T51" fmla="*/ 176 h 176"/>
              <a:gd name="T52" fmla="*/ 112 w 128"/>
              <a:gd name="T53" fmla="*/ 176 h 176"/>
              <a:gd name="T54" fmla="*/ 128 w 128"/>
              <a:gd name="T55" fmla="*/ 160 h 176"/>
              <a:gd name="T56" fmla="*/ 128 w 128"/>
              <a:gd name="T57" fmla="*/ 88 h 176"/>
              <a:gd name="T58" fmla="*/ 112 w 128"/>
              <a:gd name="T59" fmla="*/ 72 h 176"/>
              <a:gd name="T60" fmla="*/ 24 w 128"/>
              <a:gd name="T61" fmla="*/ 48 h 176"/>
              <a:gd name="T62" fmla="*/ 64 w 128"/>
              <a:gd name="T63" fmla="*/ 8 h 176"/>
              <a:gd name="T64" fmla="*/ 104 w 128"/>
              <a:gd name="T65" fmla="*/ 48 h 176"/>
              <a:gd name="T66" fmla="*/ 104 w 128"/>
              <a:gd name="T67" fmla="*/ 72 h 176"/>
              <a:gd name="T68" fmla="*/ 24 w 128"/>
              <a:gd name="T69" fmla="*/ 72 h 176"/>
              <a:gd name="T70" fmla="*/ 24 w 128"/>
              <a:gd name="T71" fmla="*/ 48 h 176"/>
              <a:gd name="T72" fmla="*/ 120 w 128"/>
              <a:gd name="T73" fmla="*/ 160 h 176"/>
              <a:gd name="T74" fmla="*/ 112 w 128"/>
              <a:gd name="T75" fmla="*/ 168 h 176"/>
              <a:gd name="T76" fmla="*/ 16 w 128"/>
              <a:gd name="T77" fmla="*/ 168 h 176"/>
              <a:gd name="T78" fmla="*/ 8 w 128"/>
              <a:gd name="T79" fmla="*/ 160 h 176"/>
              <a:gd name="T80" fmla="*/ 8 w 128"/>
              <a:gd name="T81" fmla="*/ 88 h 176"/>
              <a:gd name="T82" fmla="*/ 16 w 128"/>
              <a:gd name="T83" fmla="*/ 80 h 176"/>
              <a:gd name="T84" fmla="*/ 112 w 128"/>
              <a:gd name="T85" fmla="*/ 80 h 176"/>
              <a:gd name="T86" fmla="*/ 120 w 128"/>
              <a:gd name="T87" fmla="*/ 88 h 176"/>
              <a:gd name="T88" fmla="*/ 120 w 128"/>
              <a:gd name="T89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" h="176">
                <a:moveTo>
                  <a:pt x="64" y="104"/>
                </a:moveTo>
                <a:cubicBezTo>
                  <a:pt x="55" y="104"/>
                  <a:pt x="48" y="111"/>
                  <a:pt x="48" y="120"/>
                </a:cubicBezTo>
                <a:cubicBezTo>
                  <a:pt x="48" y="124"/>
                  <a:pt x="50" y="128"/>
                  <a:pt x="52" y="131"/>
                </a:cubicBezTo>
                <a:cubicBezTo>
                  <a:pt x="52" y="131"/>
                  <a:pt x="52" y="132"/>
                  <a:pt x="52" y="132"/>
                </a:cubicBezTo>
                <a:cubicBezTo>
                  <a:pt x="52" y="139"/>
                  <a:pt x="57" y="144"/>
                  <a:pt x="64" y="144"/>
                </a:cubicBezTo>
                <a:cubicBezTo>
                  <a:pt x="71" y="144"/>
                  <a:pt x="76" y="139"/>
                  <a:pt x="76" y="132"/>
                </a:cubicBezTo>
                <a:cubicBezTo>
                  <a:pt x="76" y="132"/>
                  <a:pt x="76" y="131"/>
                  <a:pt x="76" y="131"/>
                </a:cubicBezTo>
                <a:cubicBezTo>
                  <a:pt x="78" y="128"/>
                  <a:pt x="80" y="124"/>
                  <a:pt x="80" y="120"/>
                </a:cubicBezTo>
                <a:cubicBezTo>
                  <a:pt x="80" y="111"/>
                  <a:pt x="73" y="104"/>
                  <a:pt x="64" y="104"/>
                </a:cubicBezTo>
                <a:moveTo>
                  <a:pt x="68" y="127"/>
                </a:moveTo>
                <a:cubicBezTo>
                  <a:pt x="68" y="132"/>
                  <a:pt x="68" y="132"/>
                  <a:pt x="68" y="132"/>
                </a:cubicBezTo>
                <a:cubicBezTo>
                  <a:pt x="68" y="134"/>
                  <a:pt x="66" y="136"/>
                  <a:pt x="64" y="136"/>
                </a:cubicBezTo>
                <a:cubicBezTo>
                  <a:pt x="62" y="136"/>
                  <a:pt x="60" y="134"/>
                  <a:pt x="60" y="132"/>
                </a:cubicBezTo>
                <a:cubicBezTo>
                  <a:pt x="60" y="127"/>
                  <a:pt x="60" y="127"/>
                  <a:pt x="60" y="127"/>
                </a:cubicBezTo>
                <a:cubicBezTo>
                  <a:pt x="58" y="126"/>
                  <a:pt x="56" y="123"/>
                  <a:pt x="56" y="120"/>
                </a:cubicBezTo>
                <a:cubicBezTo>
                  <a:pt x="56" y="116"/>
                  <a:pt x="60" y="112"/>
                  <a:pt x="64" y="112"/>
                </a:cubicBezTo>
                <a:cubicBezTo>
                  <a:pt x="68" y="112"/>
                  <a:pt x="72" y="116"/>
                  <a:pt x="72" y="120"/>
                </a:cubicBezTo>
                <a:cubicBezTo>
                  <a:pt x="72" y="123"/>
                  <a:pt x="70" y="126"/>
                  <a:pt x="68" y="127"/>
                </a:cubicBezTo>
                <a:moveTo>
                  <a:pt x="112" y="72"/>
                </a:moveTo>
                <a:cubicBezTo>
                  <a:pt x="112" y="48"/>
                  <a:pt x="112" y="48"/>
                  <a:pt x="112" y="48"/>
                </a:cubicBezTo>
                <a:cubicBezTo>
                  <a:pt x="112" y="21"/>
                  <a:pt x="91" y="0"/>
                  <a:pt x="64" y="0"/>
                </a:cubicBezTo>
                <a:cubicBezTo>
                  <a:pt x="37" y="0"/>
                  <a:pt x="16" y="21"/>
                  <a:pt x="16" y="48"/>
                </a:cubicBezTo>
                <a:cubicBezTo>
                  <a:pt x="16" y="72"/>
                  <a:pt x="16" y="72"/>
                  <a:pt x="16" y="72"/>
                </a:cubicBezTo>
                <a:cubicBezTo>
                  <a:pt x="7" y="72"/>
                  <a:pt x="0" y="79"/>
                  <a:pt x="0" y="88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12" y="176"/>
                  <a:pt x="112" y="176"/>
                  <a:pt x="112" y="176"/>
                </a:cubicBezTo>
                <a:cubicBezTo>
                  <a:pt x="121" y="176"/>
                  <a:pt x="128" y="169"/>
                  <a:pt x="128" y="160"/>
                </a:cubicBezTo>
                <a:cubicBezTo>
                  <a:pt x="128" y="88"/>
                  <a:pt x="128" y="88"/>
                  <a:pt x="128" y="88"/>
                </a:cubicBezTo>
                <a:cubicBezTo>
                  <a:pt x="128" y="79"/>
                  <a:pt x="121" y="72"/>
                  <a:pt x="112" y="72"/>
                </a:cubicBezTo>
                <a:moveTo>
                  <a:pt x="24" y="48"/>
                </a:moveTo>
                <a:cubicBezTo>
                  <a:pt x="24" y="26"/>
                  <a:pt x="42" y="8"/>
                  <a:pt x="64" y="8"/>
                </a:cubicBezTo>
                <a:cubicBezTo>
                  <a:pt x="86" y="8"/>
                  <a:pt x="104" y="26"/>
                  <a:pt x="104" y="48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24" y="72"/>
                  <a:pt x="24" y="72"/>
                  <a:pt x="24" y="72"/>
                </a:cubicBezTo>
                <a:lnTo>
                  <a:pt x="24" y="48"/>
                </a:lnTo>
                <a:close/>
                <a:moveTo>
                  <a:pt x="120" y="160"/>
                </a:moveTo>
                <a:cubicBezTo>
                  <a:pt x="120" y="164"/>
                  <a:pt x="116" y="168"/>
                  <a:pt x="112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84"/>
                  <a:pt x="12" y="80"/>
                  <a:pt x="16" y="80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16" y="80"/>
                  <a:pt x="120" y="84"/>
                  <a:pt x="120" y="88"/>
                </a:cubicBezTo>
                <a:lnTo>
                  <a:pt x="120" y="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5322888" y="1509713"/>
            <a:ext cx="315913" cy="433388"/>
          </a:xfrm>
          <a:custGeom>
            <a:avLst/>
            <a:gdLst>
              <a:gd name="T0" fmla="*/ 112 w 128"/>
              <a:gd name="T1" fmla="*/ 72 h 176"/>
              <a:gd name="T2" fmla="*/ 112 w 128"/>
              <a:gd name="T3" fmla="*/ 48 h 176"/>
              <a:gd name="T4" fmla="*/ 64 w 128"/>
              <a:gd name="T5" fmla="*/ 0 h 176"/>
              <a:gd name="T6" fmla="*/ 16 w 128"/>
              <a:gd name="T7" fmla="*/ 48 h 176"/>
              <a:gd name="T8" fmla="*/ 20 w 128"/>
              <a:gd name="T9" fmla="*/ 52 h 176"/>
              <a:gd name="T10" fmla="*/ 24 w 128"/>
              <a:gd name="T11" fmla="*/ 48 h 176"/>
              <a:gd name="T12" fmla="*/ 64 w 128"/>
              <a:gd name="T13" fmla="*/ 8 h 176"/>
              <a:gd name="T14" fmla="*/ 104 w 128"/>
              <a:gd name="T15" fmla="*/ 48 h 176"/>
              <a:gd name="T16" fmla="*/ 104 w 128"/>
              <a:gd name="T17" fmla="*/ 72 h 176"/>
              <a:gd name="T18" fmla="*/ 16 w 128"/>
              <a:gd name="T19" fmla="*/ 72 h 176"/>
              <a:gd name="T20" fmla="*/ 0 w 128"/>
              <a:gd name="T21" fmla="*/ 88 h 176"/>
              <a:gd name="T22" fmla="*/ 0 w 128"/>
              <a:gd name="T23" fmla="*/ 160 h 176"/>
              <a:gd name="T24" fmla="*/ 16 w 128"/>
              <a:gd name="T25" fmla="*/ 176 h 176"/>
              <a:gd name="T26" fmla="*/ 112 w 128"/>
              <a:gd name="T27" fmla="*/ 176 h 176"/>
              <a:gd name="T28" fmla="*/ 128 w 128"/>
              <a:gd name="T29" fmla="*/ 160 h 176"/>
              <a:gd name="T30" fmla="*/ 128 w 128"/>
              <a:gd name="T31" fmla="*/ 88 h 176"/>
              <a:gd name="T32" fmla="*/ 112 w 128"/>
              <a:gd name="T33" fmla="*/ 72 h 176"/>
              <a:gd name="T34" fmla="*/ 120 w 128"/>
              <a:gd name="T35" fmla="*/ 160 h 176"/>
              <a:gd name="T36" fmla="*/ 112 w 128"/>
              <a:gd name="T37" fmla="*/ 168 h 176"/>
              <a:gd name="T38" fmla="*/ 16 w 128"/>
              <a:gd name="T39" fmla="*/ 168 h 176"/>
              <a:gd name="T40" fmla="*/ 8 w 128"/>
              <a:gd name="T41" fmla="*/ 160 h 176"/>
              <a:gd name="T42" fmla="*/ 8 w 128"/>
              <a:gd name="T43" fmla="*/ 88 h 176"/>
              <a:gd name="T44" fmla="*/ 16 w 128"/>
              <a:gd name="T45" fmla="*/ 80 h 176"/>
              <a:gd name="T46" fmla="*/ 112 w 128"/>
              <a:gd name="T47" fmla="*/ 80 h 176"/>
              <a:gd name="T48" fmla="*/ 120 w 128"/>
              <a:gd name="T49" fmla="*/ 88 h 176"/>
              <a:gd name="T50" fmla="*/ 120 w 128"/>
              <a:gd name="T51" fmla="*/ 160 h 176"/>
              <a:gd name="T52" fmla="*/ 64 w 128"/>
              <a:gd name="T53" fmla="*/ 104 h 176"/>
              <a:gd name="T54" fmla="*/ 48 w 128"/>
              <a:gd name="T55" fmla="*/ 120 h 176"/>
              <a:gd name="T56" fmla="*/ 52 w 128"/>
              <a:gd name="T57" fmla="*/ 131 h 176"/>
              <a:gd name="T58" fmla="*/ 52 w 128"/>
              <a:gd name="T59" fmla="*/ 132 h 176"/>
              <a:gd name="T60" fmla="*/ 64 w 128"/>
              <a:gd name="T61" fmla="*/ 144 h 176"/>
              <a:gd name="T62" fmla="*/ 76 w 128"/>
              <a:gd name="T63" fmla="*/ 132 h 176"/>
              <a:gd name="T64" fmla="*/ 76 w 128"/>
              <a:gd name="T65" fmla="*/ 131 h 176"/>
              <a:gd name="T66" fmla="*/ 80 w 128"/>
              <a:gd name="T67" fmla="*/ 120 h 176"/>
              <a:gd name="T68" fmla="*/ 64 w 128"/>
              <a:gd name="T69" fmla="*/ 104 h 176"/>
              <a:gd name="T70" fmla="*/ 68 w 128"/>
              <a:gd name="T71" fmla="*/ 127 h 176"/>
              <a:gd name="T72" fmla="*/ 68 w 128"/>
              <a:gd name="T73" fmla="*/ 132 h 176"/>
              <a:gd name="T74" fmla="*/ 64 w 128"/>
              <a:gd name="T75" fmla="*/ 136 h 176"/>
              <a:gd name="T76" fmla="*/ 60 w 128"/>
              <a:gd name="T77" fmla="*/ 132 h 176"/>
              <a:gd name="T78" fmla="*/ 60 w 128"/>
              <a:gd name="T79" fmla="*/ 127 h 176"/>
              <a:gd name="T80" fmla="*/ 56 w 128"/>
              <a:gd name="T81" fmla="*/ 120 h 176"/>
              <a:gd name="T82" fmla="*/ 64 w 128"/>
              <a:gd name="T83" fmla="*/ 112 h 176"/>
              <a:gd name="T84" fmla="*/ 72 w 128"/>
              <a:gd name="T85" fmla="*/ 120 h 176"/>
              <a:gd name="T86" fmla="*/ 68 w 128"/>
              <a:gd name="T87" fmla="*/ 12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" h="176">
                <a:moveTo>
                  <a:pt x="112" y="72"/>
                </a:moveTo>
                <a:cubicBezTo>
                  <a:pt x="112" y="48"/>
                  <a:pt x="112" y="48"/>
                  <a:pt x="112" y="48"/>
                </a:cubicBezTo>
                <a:cubicBezTo>
                  <a:pt x="112" y="21"/>
                  <a:pt x="91" y="0"/>
                  <a:pt x="64" y="0"/>
                </a:cubicBezTo>
                <a:cubicBezTo>
                  <a:pt x="37" y="0"/>
                  <a:pt x="16" y="21"/>
                  <a:pt x="16" y="48"/>
                </a:cubicBezTo>
                <a:cubicBezTo>
                  <a:pt x="16" y="50"/>
                  <a:pt x="18" y="52"/>
                  <a:pt x="20" y="52"/>
                </a:cubicBezTo>
                <a:cubicBezTo>
                  <a:pt x="22" y="52"/>
                  <a:pt x="24" y="50"/>
                  <a:pt x="24" y="48"/>
                </a:cubicBezTo>
                <a:cubicBezTo>
                  <a:pt x="24" y="26"/>
                  <a:pt x="42" y="8"/>
                  <a:pt x="64" y="8"/>
                </a:cubicBezTo>
                <a:cubicBezTo>
                  <a:pt x="86" y="8"/>
                  <a:pt x="104" y="26"/>
                  <a:pt x="104" y="48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7" y="72"/>
                  <a:pt x="0" y="79"/>
                  <a:pt x="0" y="88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12" y="176"/>
                  <a:pt x="112" y="176"/>
                  <a:pt x="112" y="176"/>
                </a:cubicBezTo>
                <a:cubicBezTo>
                  <a:pt x="121" y="176"/>
                  <a:pt x="128" y="169"/>
                  <a:pt x="128" y="160"/>
                </a:cubicBezTo>
                <a:cubicBezTo>
                  <a:pt x="128" y="88"/>
                  <a:pt x="128" y="88"/>
                  <a:pt x="128" y="88"/>
                </a:cubicBezTo>
                <a:cubicBezTo>
                  <a:pt x="128" y="79"/>
                  <a:pt x="121" y="72"/>
                  <a:pt x="112" y="72"/>
                </a:cubicBezTo>
                <a:moveTo>
                  <a:pt x="120" y="160"/>
                </a:moveTo>
                <a:cubicBezTo>
                  <a:pt x="120" y="164"/>
                  <a:pt x="116" y="168"/>
                  <a:pt x="112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84"/>
                  <a:pt x="12" y="80"/>
                  <a:pt x="16" y="80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16" y="80"/>
                  <a:pt x="120" y="84"/>
                  <a:pt x="120" y="88"/>
                </a:cubicBezTo>
                <a:lnTo>
                  <a:pt x="120" y="160"/>
                </a:lnTo>
                <a:close/>
                <a:moveTo>
                  <a:pt x="64" y="104"/>
                </a:moveTo>
                <a:cubicBezTo>
                  <a:pt x="55" y="104"/>
                  <a:pt x="48" y="111"/>
                  <a:pt x="48" y="120"/>
                </a:cubicBezTo>
                <a:cubicBezTo>
                  <a:pt x="48" y="124"/>
                  <a:pt x="50" y="128"/>
                  <a:pt x="52" y="131"/>
                </a:cubicBezTo>
                <a:cubicBezTo>
                  <a:pt x="52" y="131"/>
                  <a:pt x="52" y="132"/>
                  <a:pt x="52" y="132"/>
                </a:cubicBezTo>
                <a:cubicBezTo>
                  <a:pt x="52" y="139"/>
                  <a:pt x="57" y="144"/>
                  <a:pt x="64" y="144"/>
                </a:cubicBezTo>
                <a:cubicBezTo>
                  <a:pt x="71" y="144"/>
                  <a:pt x="76" y="139"/>
                  <a:pt x="76" y="132"/>
                </a:cubicBezTo>
                <a:cubicBezTo>
                  <a:pt x="76" y="132"/>
                  <a:pt x="76" y="131"/>
                  <a:pt x="76" y="131"/>
                </a:cubicBezTo>
                <a:cubicBezTo>
                  <a:pt x="78" y="128"/>
                  <a:pt x="80" y="124"/>
                  <a:pt x="80" y="120"/>
                </a:cubicBezTo>
                <a:cubicBezTo>
                  <a:pt x="80" y="111"/>
                  <a:pt x="73" y="104"/>
                  <a:pt x="64" y="104"/>
                </a:cubicBezTo>
                <a:moveTo>
                  <a:pt x="68" y="127"/>
                </a:moveTo>
                <a:cubicBezTo>
                  <a:pt x="68" y="132"/>
                  <a:pt x="68" y="132"/>
                  <a:pt x="68" y="132"/>
                </a:cubicBezTo>
                <a:cubicBezTo>
                  <a:pt x="68" y="134"/>
                  <a:pt x="66" y="136"/>
                  <a:pt x="64" y="136"/>
                </a:cubicBezTo>
                <a:cubicBezTo>
                  <a:pt x="62" y="136"/>
                  <a:pt x="60" y="134"/>
                  <a:pt x="60" y="132"/>
                </a:cubicBezTo>
                <a:cubicBezTo>
                  <a:pt x="60" y="127"/>
                  <a:pt x="60" y="127"/>
                  <a:pt x="60" y="127"/>
                </a:cubicBezTo>
                <a:cubicBezTo>
                  <a:pt x="58" y="126"/>
                  <a:pt x="56" y="123"/>
                  <a:pt x="56" y="120"/>
                </a:cubicBezTo>
                <a:cubicBezTo>
                  <a:pt x="56" y="116"/>
                  <a:pt x="60" y="112"/>
                  <a:pt x="64" y="112"/>
                </a:cubicBezTo>
                <a:cubicBezTo>
                  <a:pt x="68" y="112"/>
                  <a:pt x="72" y="116"/>
                  <a:pt x="72" y="120"/>
                </a:cubicBezTo>
                <a:cubicBezTo>
                  <a:pt x="72" y="123"/>
                  <a:pt x="70" y="126"/>
                  <a:pt x="68" y="127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2" name="Freeform 10"/>
          <p:cNvSpPr>
            <a:spLocks noEditPoints="1"/>
          </p:cNvSpPr>
          <p:nvPr/>
        </p:nvSpPr>
        <p:spPr bwMode="auto">
          <a:xfrm>
            <a:off x="6130926" y="1509713"/>
            <a:ext cx="354013" cy="433388"/>
          </a:xfrm>
          <a:custGeom>
            <a:avLst/>
            <a:gdLst>
              <a:gd name="T0" fmla="*/ 128 w 144"/>
              <a:gd name="T1" fmla="*/ 0 h 176"/>
              <a:gd name="T2" fmla="*/ 16 w 144"/>
              <a:gd name="T3" fmla="*/ 0 h 176"/>
              <a:gd name="T4" fmla="*/ 0 w 144"/>
              <a:gd name="T5" fmla="*/ 16 h 176"/>
              <a:gd name="T6" fmla="*/ 0 w 144"/>
              <a:gd name="T7" fmla="*/ 160 h 176"/>
              <a:gd name="T8" fmla="*/ 16 w 144"/>
              <a:gd name="T9" fmla="*/ 176 h 176"/>
              <a:gd name="T10" fmla="*/ 128 w 144"/>
              <a:gd name="T11" fmla="*/ 176 h 176"/>
              <a:gd name="T12" fmla="*/ 144 w 144"/>
              <a:gd name="T13" fmla="*/ 160 h 176"/>
              <a:gd name="T14" fmla="*/ 144 w 144"/>
              <a:gd name="T15" fmla="*/ 16 h 176"/>
              <a:gd name="T16" fmla="*/ 128 w 144"/>
              <a:gd name="T17" fmla="*/ 0 h 176"/>
              <a:gd name="T18" fmla="*/ 96 w 144"/>
              <a:gd name="T19" fmla="*/ 8 h 176"/>
              <a:gd name="T20" fmla="*/ 112 w 144"/>
              <a:gd name="T21" fmla="*/ 8 h 176"/>
              <a:gd name="T22" fmla="*/ 112 w 144"/>
              <a:gd name="T23" fmla="*/ 36 h 176"/>
              <a:gd name="T24" fmla="*/ 104 w 144"/>
              <a:gd name="T25" fmla="*/ 28 h 176"/>
              <a:gd name="T26" fmla="*/ 96 w 144"/>
              <a:gd name="T27" fmla="*/ 36 h 176"/>
              <a:gd name="T28" fmla="*/ 96 w 144"/>
              <a:gd name="T29" fmla="*/ 8 h 176"/>
              <a:gd name="T30" fmla="*/ 32 w 144"/>
              <a:gd name="T31" fmla="*/ 168 h 176"/>
              <a:gd name="T32" fmla="*/ 16 w 144"/>
              <a:gd name="T33" fmla="*/ 168 h 176"/>
              <a:gd name="T34" fmla="*/ 8 w 144"/>
              <a:gd name="T35" fmla="*/ 160 h 176"/>
              <a:gd name="T36" fmla="*/ 8 w 144"/>
              <a:gd name="T37" fmla="*/ 16 h 176"/>
              <a:gd name="T38" fmla="*/ 16 w 144"/>
              <a:gd name="T39" fmla="*/ 8 h 176"/>
              <a:gd name="T40" fmla="*/ 32 w 144"/>
              <a:gd name="T41" fmla="*/ 8 h 176"/>
              <a:gd name="T42" fmla="*/ 32 w 144"/>
              <a:gd name="T43" fmla="*/ 168 h 176"/>
              <a:gd name="T44" fmla="*/ 136 w 144"/>
              <a:gd name="T45" fmla="*/ 160 h 176"/>
              <a:gd name="T46" fmla="*/ 128 w 144"/>
              <a:gd name="T47" fmla="*/ 168 h 176"/>
              <a:gd name="T48" fmla="*/ 40 w 144"/>
              <a:gd name="T49" fmla="*/ 168 h 176"/>
              <a:gd name="T50" fmla="*/ 40 w 144"/>
              <a:gd name="T51" fmla="*/ 8 h 176"/>
              <a:gd name="T52" fmla="*/ 88 w 144"/>
              <a:gd name="T53" fmla="*/ 8 h 176"/>
              <a:gd name="T54" fmla="*/ 88 w 144"/>
              <a:gd name="T55" fmla="*/ 56 h 176"/>
              <a:gd name="T56" fmla="*/ 104 w 144"/>
              <a:gd name="T57" fmla="*/ 40 h 176"/>
              <a:gd name="T58" fmla="*/ 120 w 144"/>
              <a:gd name="T59" fmla="*/ 56 h 176"/>
              <a:gd name="T60" fmla="*/ 120 w 144"/>
              <a:gd name="T61" fmla="*/ 8 h 176"/>
              <a:gd name="T62" fmla="*/ 128 w 144"/>
              <a:gd name="T63" fmla="*/ 8 h 176"/>
              <a:gd name="T64" fmla="*/ 136 w 144"/>
              <a:gd name="T65" fmla="*/ 16 h 176"/>
              <a:gd name="T66" fmla="*/ 136 w 144"/>
              <a:gd name="T67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4" h="176">
                <a:moveTo>
                  <a:pt x="128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4" y="7"/>
                  <a:pt x="137" y="0"/>
                  <a:pt x="128" y="0"/>
                </a:cubicBezTo>
                <a:moveTo>
                  <a:pt x="96" y="8"/>
                </a:moveTo>
                <a:cubicBezTo>
                  <a:pt x="112" y="8"/>
                  <a:pt x="112" y="8"/>
                  <a:pt x="112" y="8"/>
                </a:cubicBezTo>
                <a:cubicBezTo>
                  <a:pt x="112" y="36"/>
                  <a:pt x="112" y="36"/>
                  <a:pt x="112" y="36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96" y="36"/>
                  <a:pt x="96" y="36"/>
                  <a:pt x="96" y="36"/>
                </a:cubicBezTo>
                <a:lnTo>
                  <a:pt x="96" y="8"/>
                </a:lnTo>
                <a:close/>
                <a:moveTo>
                  <a:pt x="32" y="168"/>
                </a:move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32" y="8"/>
                  <a:pt x="32" y="8"/>
                  <a:pt x="32" y="8"/>
                </a:cubicBezTo>
                <a:lnTo>
                  <a:pt x="32" y="168"/>
                </a:lnTo>
                <a:close/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40" y="168"/>
                  <a:pt x="40" y="168"/>
                  <a:pt x="40" y="168"/>
                </a:cubicBezTo>
                <a:cubicBezTo>
                  <a:pt x="40" y="8"/>
                  <a:pt x="40" y="8"/>
                  <a:pt x="40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56"/>
                  <a:pt x="88" y="56"/>
                  <a:pt x="88" y="56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120" y="8"/>
                  <a:pt x="120" y="8"/>
                  <a:pt x="120" y="8"/>
                </a:cubicBezTo>
                <a:cubicBezTo>
                  <a:pt x="128" y="8"/>
                  <a:pt x="128" y="8"/>
                  <a:pt x="128" y="8"/>
                </a:cubicBezTo>
                <a:cubicBezTo>
                  <a:pt x="132" y="8"/>
                  <a:pt x="136" y="12"/>
                  <a:pt x="136" y="16"/>
                </a:cubicBezTo>
                <a:lnTo>
                  <a:pt x="136" y="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3" name="Freeform 11"/>
          <p:cNvSpPr>
            <a:spLocks noEditPoints="1"/>
          </p:cNvSpPr>
          <p:nvPr/>
        </p:nvSpPr>
        <p:spPr bwMode="auto">
          <a:xfrm>
            <a:off x="6956426" y="1509713"/>
            <a:ext cx="354013" cy="433388"/>
          </a:xfrm>
          <a:custGeom>
            <a:avLst/>
            <a:gdLst>
              <a:gd name="T0" fmla="*/ 24 w 144"/>
              <a:gd name="T1" fmla="*/ 0 h 176"/>
              <a:gd name="T2" fmla="*/ 8 w 144"/>
              <a:gd name="T3" fmla="*/ 24 h 176"/>
              <a:gd name="T4" fmla="*/ 0 w 144"/>
              <a:gd name="T5" fmla="*/ 28 h 176"/>
              <a:gd name="T6" fmla="*/ 8 w 144"/>
              <a:gd name="T7" fmla="*/ 32 h 176"/>
              <a:gd name="T8" fmla="*/ 4 w 144"/>
              <a:gd name="T9" fmla="*/ 48 h 176"/>
              <a:gd name="T10" fmla="*/ 4 w 144"/>
              <a:gd name="T11" fmla="*/ 56 h 176"/>
              <a:gd name="T12" fmla="*/ 8 w 144"/>
              <a:gd name="T13" fmla="*/ 72 h 176"/>
              <a:gd name="T14" fmla="*/ 0 w 144"/>
              <a:gd name="T15" fmla="*/ 76 h 176"/>
              <a:gd name="T16" fmla="*/ 8 w 144"/>
              <a:gd name="T17" fmla="*/ 80 h 176"/>
              <a:gd name="T18" fmla="*/ 4 w 144"/>
              <a:gd name="T19" fmla="*/ 96 h 176"/>
              <a:gd name="T20" fmla="*/ 4 w 144"/>
              <a:gd name="T21" fmla="*/ 104 h 176"/>
              <a:gd name="T22" fmla="*/ 8 w 144"/>
              <a:gd name="T23" fmla="*/ 120 h 176"/>
              <a:gd name="T24" fmla="*/ 0 w 144"/>
              <a:gd name="T25" fmla="*/ 124 h 176"/>
              <a:gd name="T26" fmla="*/ 8 w 144"/>
              <a:gd name="T27" fmla="*/ 128 h 176"/>
              <a:gd name="T28" fmla="*/ 4 w 144"/>
              <a:gd name="T29" fmla="*/ 144 h 176"/>
              <a:gd name="T30" fmla="*/ 4 w 144"/>
              <a:gd name="T31" fmla="*/ 152 h 176"/>
              <a:gd name="T32" fmla="*/ 8 w 144"/>
              <a:gd name="T33" fmla="*/ 160 h 176"/>
              <a:gd name="T34" fmla="*/ 128 w 144"/>
              <a:gd name="T35" fmla="*/ 176 h 176"/>
              <a:gd name="T36" fmla="*/ 144 w 144"/>
              <a:gd name="T37" fmla="*/ 16 h 176"/>
              <a:gd name="T38" fmla="*/ 40 w 144"/>
              <a:gd name="T39" fmla="*/ 168 h 176"/>
              <a:gd name="T40" fmla="*/ 16 w 144"/>
              <a:gd name="T41" fmla="*/ 160 h 176"/>
              <a:gd name="T42" fmla="*/ 20 w 144"/>
              <a:gd name="T43" fmla="*/ 152 h 176"/>
              <a:gd name="T44" fmla="*/ 20 w 144"/>
              <a:gd name="T45" fmla="*/ 144 h 176"/>
              <a:gd name="T46" fmla="*/ 16 w 144"/>
              <a:gd name="T47" fmla="*/ 128 h 176"/>
              <a:gd name="T48" fmla="*/ 24 w 144"/>
              <a:gd name="T49" fmla="*/ 124 h 176"/>
              <a:gd name="T50" fmla="*/ 16 w 144"/>
              <a:gd name="T51" fmla="*/ 120 h 176"/>
              <a:gd name="T52" fmla="*/ 20 w 144"/>
              <a:gd name="T53" fmla="*/ 104 h 176"/>
              <a:gd name="T54" fmla="*/ 20 w 144"/>
              <a:gd name="T55" fmla="*/ 96 h 176"/>
              <a:gd name="T56" fmla="*/ 16 w 144"/>
              <a:gd name="T57" fmla="*/ 80 h 176"/>
              <a:gd name="T58" fmla="*/ 24 w 144"/>
              <a:gd name="T59" fmla="*/ 76 h 176"/>
              <a:gd name="T60" fmla="*/ 16 w 144"/>
              <a:gd name="T61" fmla="*/ 72 h 176"/>
              <a:gd name="T62" fmla="*/ 20 w 144"/>
              <a:gd name="T63" fmla="*/ 56 h 176"/>
              <a:gd name="T64" fmla="*/ 20 w 144"/>
              <a:gd name="T65" fmla="*/ 48 h 176"/>
              <a:gd name="T66" fmla="*/ 16 w 144"/>
              <a:gd name="T67" fmla="*/ 32 h 176"/>
              <a:gd name="T68" fmla="*/ 24 w 144"/>
              <a:gd name="T69" fmla="*/ 28 h 176"/>
              <a:gd name="T70" fmla="*/ 16 w 144"/>
              <a:gd name="T71" fmla="*/ 24 h 176"/>
              <a:gd name="T72" fmla="*/ 24 w 144"/>
              <a:gd name="T73" fmla="*/ 8 h 176"/>
              <a:gd name="T74" fmla="*/ 40 w 144"/>
              <a:gd name="T75" fmla="*/ 168 h 176"/>
              <a:gd name="T76" fmla="*/ 128 w 144"/>
              <a:gd name="T77" fmla="*/ 168 h 176"/>
              <a:gd name="T78" fmla="*/ 48 w 144"/>
              <a:gd name="T79" fmla="*/ 8 h 176"/>
              <a:gd name="T80" fmla="*/ 136 w 144"/>
              <a:gd name="T81" fmla="*/ 1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4" h="176">
                <a:moveTo>
                  <a:pt x="128" y="0"/>
                </a:moveTo>
                <a:cubicBezTo>
                  <a:pt x="24" y="0"/>
                  <a:pt x="24" y="0"/>
                  <a:pt x="24" y="0"/>
                </a:cubicBezTo>
                <a:cubicBezTo>
                  <a:pt x="15" y="0"/>
                  <a:pt x="8" y="7"/>
                  <a:pt x="8" y="16"/>
                </a:cubicBezTo>
                <a:cubicBezTo>
                  <a:pt x="8" y="24"/>
                  <a:pt x="8" y="24"/>
                  <a:pt x="8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2" y="24"/>
                  <a:pt x="0" y="26"/>
                  <a:pt x="0" y="28"/>
                </a:cubicBezTo>
                <a:cubicBezTo>
                  <a:pt x="0" y="30"/>
                  <a:pt x="2" y="32"/>
                  <a:pt x="4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48"/>
                  <a:pt x="8" y="48"/>
                  <a:pt x="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54"/>
                  <a:pt x="2" y="56"/>
                  <a:pt x="4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72"/>
                  <a:pt x="8" y="72"/>
                  <a:pt x="8" y="72"/>
                </a:cubicBezTo>
                <a:cubicBezTo>
                  <a:pt x="4" y="72"/>
                  <a:pt x="4" y="72"/>
                  <a:pt x="4" y="72"/>
                </a:cubicBezTo>
                <a:cubicBezTo>
                  <a:pt x="2" y="72"/>
                  <a:pt x="0" y="74"/>
                  <a:pt x="0" y="76"/>
                </a:cubicBezTo>
                <a:cubicBezTo>
                  <a:pt x="0" y="78"/>
                  <a:pt x="2" y="80"/>
                  <a:pt x="4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96"/>
                  <a:pt x="8" y="96"/>
                  <a:pt x="8" y="96"/>
                </a:cubicBezTo>
                <a:cubicBezTo>
                  <a:pt x="4" y="96"/>
                  <a:pt x="4" y="96"/>
                  <a:pt x="4" y="96"/>
                </a:cubicBezTo>
                <a:cubicBezTo>
                  <a:pt x="2" y="96"/>
                  <a:pt x="0" y="98"/>
                  <a:pt x="0" y="100"/>
                </a:cubicBezTo>
                <a:cubicBezTo>
                  <a:pt x="0" y="102"/>
                  <a:pt x="2" y="104"/>
                  <a:pt x="4" y="104"/>
                </a:cubicBezTo>
                <a:cubicBezTo>
                  <a:pt x="8" y="104"/>
                  <a:pt x="8" y="104"/>
                  <a:pt x="8" y="104"/>
                </a:cubicBezTo>
                <a:cubicBezTo>
                  <a:pt x="8" y="120"/>
                  <a:pt x="8" y="120"/>
                  <a:pt x="8" y="120"/>
                </a:cubicBezTo>
                <a:cubicBezTo>
                  <a:pt x="4" y="120"/>
                  <a:pt x="4" y="120"/>
                  <a:pt x="4" y="120"/>
                </a:cubicBezTo>
                <a:cubicBezTo>
                  <a:pt x="2" y="120"/>
                  <a:pt x="0" y="122"/>
                  <a:pt x="0" y="124"/>
                </a:cubicBezTo>
                <a:cubicBezTo>
                  <a:pt x="0" y="126"/>
                  <a:pt x="2" y="128"/>
                  <a:pt x="4" y="128"/>
                </a:cubicBezTo>
                <a:cubicBezTo>
                  <a:pt x="8" y="128"/>
                  <a:pt x="8" y="128"/>
                  <a:pt x="8" y="128"/>
                </a:cubicBezTo>
                <a:cubicBezTo>
                  <a:pt x="8" y="144"/>
                  <a:pt x="8" y="144"/>
                  <a:pt x="8" y="144"/>
                </a:cubicBezTo>
                <a:cubicBezTo>
                  <a:pt x="4" y="144"/>
                  <a:pt x="4" y="144"/>
                  <a:pt x="4" y="144"/>
                </a:cubicBezTo>
                <a:cubicBezTo>
                  <a:pt x="2" y="144"/>
                  <a:pt x="0" y="146"/>
                  <a:pt x="0" y="148"/>
                </a:cubicBezTo>
                <a:cubicBezTo>
                  <a:pt x="0" y="150"/>
                  <a:pt x="2" y="152"/>
                  <a:pt x="4" y="152"/>
                </a:cubicBezTo>
                <a:cubicBezTo>
                  <a:pt x="8" y="152"/>
                  <a:pt x="8" y="152"/>
                  <a:pt x="8" y="152"/>
                </a:cubicBezTo>
                <a:cubicBezTo>
                  <a:pt x="8" y="160"/>
                  <a:pt x="8" y="160"/>
                  <a:pt x="8" y="160"/>
                </a:cubicBezTo>
                <a:cubicBezTo>
                  <a:pt x="8" y="169"/>
                  <a:pt x="15" y="176"/>
                  <a:pt x="24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4" y="7"/>
                  <a:pt x="137" y="0"/>
                  <a:pt x="128" y="0"/>
                </a:cubicBezTo>
                <a:moveTo>
                  <a:pt x="40" y="168"/>
                </a:moveTo>
                <a:cubicBezTo>
                  <a:pt x="24" y="168"/>
                  <a:pt x="24" y="168"/>
                  <a:pt x="24" y="168"/>
                </a:cubicBezTo>
                <a:cubicBezTo>
                  <a:pt x="20" y="168"/>
                  <a:pt x="16" y="164"/>
                  <a:pt x="16" y="160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20" y="152"/>
                  <a:pt x="20" y="152"/>
                  <a:pt x="20" y="152"/>
                </a:cubicBezTo>
                <a:cubicBezTo>
                  <a:pt x="22" y="152"/>
                  <a:pt x="24" y="150"/>
                  <a:pt x="24" y="148"/>
                </a:cubicBezTo>
                <a:cubicBezTo>
                  <a:pt x="24" y="146"/>
                  <a:pt x="22" y="144"/>
                  <a:pt x="20" y="144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20" y="128"/>
                  <a:pt x="20" y="128"/>
                  <a:pt x="20" y="128"/>
                </a:cubicBezTo>
                <a:cubicBezTo>
                  <a:pt x="22" y="128"/>
                  <a:pt x="24" y="126"/>
                  <a:pt x="24" y="124"/>
                </a:cubicBezTo>
                <a:cubicBezTo>
                  <a:pt x="24" y="122"/>
                  <a:pt x="22" y="120"/>
                  <a:pt x="20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4"/>
                  <a:pt x="24" y="102"/>
                  <a:pt x="24" y="100"/>
                </a:cubicBezTo>
                <a:cubicBezTo>
                  <a:pt x="24" y="98"/>
                  <a:pt x="22" y="96"/>
                  <a:pt x="20" y="96"/>
                </a:cubicBezTo>
                <a:cubicBezTo>
                  <a:pt x="16" y="96"/>
                  <a:pt x="16" y="96"/>
                  <a:pt x="16" y="96"/>
                </a:cubicBezTo>
                <a:cubicBezTo>
                  <a:pt x="16" y="80"/>
                  <a:pt x="16" y="80"/>
                  <a:pt x="16" y="80"/>
                </a:cubicBezTo>
                <a:cubicBezTo>
                  <a:pt x="20" y="80"/>
                  <a:pt x="20" y="80"/>
                  <a:pt x="20" y="80"/>
                </a:cubicBezTo>
                <a:cubicBezTo>
                  <a:pt x="22" y="80"/>
                  <a:pt x="24" y="78"/>
                  <a:pt x="24" y="76"/>
                </a:cubicBezTo>
                <a:cubicBezTo>
                  <a:pt x="24" y="74"/>
                  <a:pt x="22" y="72"/>
                  <a:pt x="20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56"/>
                  <a:pt x="16" y="56"/>
                  <a:pt x="16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2" y="56"/>
                  <a:pt x="24" y="54"/>
                  <a:pt x="24" y="52"/>
                </a:cubicBezTo>
                <a:cubicBezTo>
                  <a:pt x="24" y="50"/>
                  <a:pt x="22" y="48"/>
                  <a:pt x="20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32"/>
                  <a:pt x="16" y="32"/>
                  <a:pt x="16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22" y="32"/>
                  <a:pt x="24" y="30"/>
                  <a:pt x="24" y="28"/>
                </a:cubicBezTo>
                <a:cubicBezTo>
                  <a:pt x="24" y="26"/>
                  <a:pt x="22" y="24"/>
                  <a:pt x="20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2"/>
                  <a:pt x="20" y="8"/>
                  <a:pt x="24" y="8"/>
                </a:cubicBezTo>
                <a:cubicBezTo>
                  <a:pt x="40" y="8"/>
                  <a:pt x="40" y="8"/>
                  <a:pt x="40" y="8"/>
                </a:cubicBezTo>
                <a:lnTo>
                  <a:pt x="40" y="168"/>
                </a:lnTo>
                <a:close/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48" y="168"/>
                  <a:pt x="48" y="168"/>
                  <a:pt x="48" y="168"/>
                </a:cubicBezTo>
                <a:cubicBezTo>
                  <a:pt x="48" y="8"/>
                  <a:pt x="48" y="8"/>
                  <a:pt x="48" y="8"/>
                </a:cubicBezTo>
                <a:cubicBezTo>
                  <a:pt x="128" y="8"/>
                  <a:pt x="128" y="8"/>
                  <a:pt x="128" y="8"/>
                </a:cubicBezTo>
                <a:cubicBezTo>
                  <a:pt x="132" y="8"/>
                  <a:pt x="136" y="12"/>
                  <a:pt x="136" y="16"/>
                </a:cubicBezTo>
                <a:lnTo>
                  <a:pt x="136" y="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4" name="Freeform 12"/>
          <p:cNvSpPr>
            <a:spLocks noEditPoints="1"/>
          </p:cNvSpPr>
          <p:nvPr/>
        </p:nvSpPr>
        <p:spPr bwMode="auto">
          <a:xfrm>
            <a:off x="7783513" y="1509713"/>
            <a:ext cx="354013" cy="433388"/>
          </a:xfrm>
          <a:custGeom>
            <a:avLst/>
            <a:gdLst>
              <a:gd name="T0" fmla="*/ 84 w 144"/>
              <a:gd name="T1" fmla="*/ 132 h 176"/>
              <a:gd name="T2" fmla="*/ 36 w 144"/>
              <a:gd name="T3" fmla="*/ 132 h 176"/>
              <a:gd name="T4" fmla="*/ 32 w 144"/>
              <a:gd name="T5" fmla="*/ 136 h 176"/>
              <a:gd name="T6" fmla="*/ 36 w 144"/>
              <a:gd name="T7" fmla="*/ 140 h 176"/>
              <a:gd name="T8" fmla="*/ 84 w 144"/>
              <a:gd name="T9" fmla="*/ 140 h 176"/>
              <a:gd name="T10" fmla="*/ 88 w 144"/>
              <a:gd name="T11" fmla="*/ 136 h 176"/>
              <a:gd name="T12" fmla="*/ 84 w 144"/>
              <a:gd name="T13" fmla="*/ 132 h 176"/>
              <a:gd name="T14" fmla="*/ 36 w 144"/>
              <a:gd name="T15" fmla="*/ 44 h 176"/>
              <a:gd name="T16" fmla="*/ 56 w 144"/>
              <a:gd name="T17" fmla="*/ 44 h 176"/>
              <a:gd name="T18" fmla="*/ 60 w 144"/>
              <a:gd name="T19" fmla="*/ 40 h 176"/>
              <a:gd name="T20" fmla="*/ 56 w 144"/>
              <a:gd name="T21" fmla="*/ 36 h 176"/>
              <a:gd name="T22" fmla="*/ 36 w 144"/>
              <a:gd name="T23" fmla="*/ 36 h 176"/>
              <a:gd name="T24" fmla="*/ 32 w 144"/>
              <a:gd name="T25" fmla="*/ 40 h 176"/>
              <a:gd name="T26" fmla="*/ 36 w 144"/>
              <a:gd name="T27" fmla="*/ 44 h 176"/>
              <a:gd name="T28" fmla="*/ 108 w 144"/>
              <a:gd name="T29" fmla="*/ 100 h 176"/>
              <a:gd name="T30" fmla="*/ 36 w 144"/>
              <a:gd name="T31" fmla="*/ 100 h 176"/>
              <a:gd name="T32" fmla="*/ 32 w 144"/>
              <a:gd name="T33" fmla="*/ 104 h 176"/>
              <a:gd name="T34" fmla="*/ 36 w 144"/>
              <a:gd name="T35" fmla="*/ 108 h 176"/>
              <a:gd name="T36" fmla="*/ 108 w 144"/>
              <a:gd name="T37" fmla="*/ 108 h 176"/>
              <a:gd name="T38" fmla="*/ 112 w 144"/>
              <a:gd name="T39" fmla="*/ 104 h 176"/>
              <a:gd name="T40" fmla="*/ 108 w 144"/>
              <a:gd name="T41" fmla="*/ 100 h 176"/>
              <a:gd name="T42" fmla="*/ 32 w 144"/>
              <a:gd name="T43" fmla="*/ 72 h 176"/>
              <a:gd name="T44" fmla="*/ 36 w 144"/>
              <a:gd name="T45" fmla="*/ 76 h 176"/>
              <a:gd name="T46" fmla="*/ 108 w 144"/>
              <a:gd name="T47" fmla="*/ 76 h 176"/>
              <a:gd name="T48" fmla="*/ 112 w 144"/>
              <a:gd name="T49" fmla="*/ 72 h 176"/>
              <a:gd name="T50" fmla="*/ 108 w 144"/>
              <a:gd name="T51" fmla="*/ 68 h 176"/>
              <a:gd name="T52" fmla="*/ 36 w 144"/>
              <a:gd name="T53" fmla="*/ 68 h 176"/>
              <a:gd name="T54" fmla="*/ 32 w 144"/>
              <a:gd name="T55" fmla="*/ 72 h 176"/>
              <a:gd name="T56" fmla="*/ 104 w 144"/>
              <a:gd name="T57" fmla="*/ 0 h 176"/>
              <a:gd name="T58" fmla="*/ 16 w 144"/>
              <a:gd name="T59" fmla="*/ 0 h 176"/>
              <a:gd name="T60" fmla="*/ 0 w 144"/>
              <a:gd name="T61" fmla="*/ 16 h 176"/>
              <a:gd name="T62" fmla="*/ 0 w 144"/>
              <a:gd name="T63" fmla="*/ 160 h 176"/>
              <a:gd name="T64" fmla="*/ 16 w 144"/>
              <a:gd name="T65" fmla="*/ 176 h 176"/>
              <a:gd name="T66" fmla="*/ 128 w 144"/>
              <a:gd name="T67" fmla="*/ 176 h 176"/>
              <a:gd name="T68" fmla="*/ 144 w 144"/>
              <a:gd name="T69" fmla="*/ 160 h 176"/>
              <a:gd name="T70" fmla="*/ 144 w 144"/>
              <a:gd name="T71" fmla="*/ 44 h 176"/>
              <a:gd name="T72" fmla="*/ 104 w 144"/>
              <a:gd name="T73" fmla="*/ 0 h 176"/>
              <a:gd name="T74" fmla="*/ 136 w 144"/>
              <a:gd name="T75" fmla="*/ 160 h 176"/>
              <a:gd name="T76" fmla="*/ 128 w 144"/>
              <a:gd name="T77" fmla="*/ 168 h 176"/>
              <a:gd name="T78" fmla="*/ 16 w 144"/>
              <a:gd name="T79" fmla="*/ 168 h 176"/>
              <a:gd name="T80" fmla="*/ 8 w 144"/>
              <a:gd name="T81" fmla="*/ 160 h 176"/>
              <a:gd name="T82" fmla="*/ 8 w 144"/>
              <a:gd name="T83" fmla="*/ 16 h 176"/>
              <a:gd name="T84" fmla="*/ 16 w 144"/>
              <a:gd name="T85" fmla="*/ 8 h 176"/>
              <a:gd name="T86" fmla="*/ 88 w 144"/>
              <a:gd name="T87" fmla="*/ 8 h 176"/>
              <a:gd name="T88" fmla="*/ 88 w 144"/>
              <a:gd name="T89" fmla="*/ 48 h 176"/>
              <a:gd name="T90" fmla="*/ 96 w 144"/>
              <a:gd name="T91" fmla="*/ 56 h 176"/>
              <a:gd name="T92" fmla="*/ 136 w 144"/>
              <a:gd name="T93" fmla="*/ 56 h 176"/>
              <a:gd name="T94" fmla="*/ 136 w 144"/>
              <a:gd name="T95" fmla="*/ 160 h 176"/>
              <a:gd name="T96" fmla="*/ 96 w 144"/>
              <a:gd name="T97" fmla="*/ 48 h 176"/>
              <a:gd name="T98" fmla="*/ 96 w 144"/>
              <a:gd name="T99" fmla="*/ 8 h 176"/>
              <a:gd name="T100" fmla="*/ 100 w 144"/>
              <a:gd name="T101" fmla="*/ 8 h 176"/>
              <a:gd name="T102" fmla="*/ 136 w 144"/>
              <a:gd name="T103" fmla="*/ 48 h 176"/>
              <a:gd name="T104" fmla="*/ 96 w 144"/>
              <a:gd name="T105" fmla="*/ 4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4" h="176">
                <a:moveTo>
                  <a:pt x="84" y="132"/>
                </a:moveTo>
                <a:cubicBezTo>
                  <a:pt x="36" y="132"/>
                  <a:pt x="36" y="132"/>
                  <a:pt x="36" y="132"/>
                </a:cubicBezTo>
                <a:cubicBezTo>
                  <a:pt x="34" y="132"/>
                  <a:pt x="32" y="134"/>
                  <a:pt x="32" y="136"/>
                </a:cubicBezTo>
                <a:cubicBezTo>
                  <a:pt x="32" y="138"/>
                  <a:pt x="34" y="140"/>
                  <a:pt x="36" y="140"/>
                </a:cubicBezTo>
                <a:cubicBezTo>
                  <a:pt x="84" y="140"/>
                  <a:pt x="84" y="140"/>
                  <a:pt x="84" y="140"/>
                </a:cubicBezTo>
                <a:cubicBezTo>
                  <a:pt x="86" y="140"/>
                  <a:pt x="88" y="138"/>
                  <a:pt x="88" y="136"/>
                </a:cubicBezTo>
                <a:cubicBezTo>
                  <a:pt x="88" y="134"/>
                  <a:pt x="86" y="132"/>
                  <a:pt x="84" y="132"/>
                </a:cubicBezTo>
                <a:moveTo>
                  <a:pt x="36" y="44"/>
                </a:moveTo>
                <a:cubicBezTo>
                  <a:pt x="56" y="44"/>
                  <a:pt x="56" y="44"/>
                  <a:pt x="56" y="44"/>
                </a:cubicBezTo>
                <a:cubicBezTo>
                  <a:pt x="58" y="44"/>
                  <a:pt x="60" y="42"/>
                  <a:pt x="60" y="40"/>
                </a:cubicBezTo>
                <a:cubicBezTo>
                  <a:pt x="60" y="38"/>
                  <a:pt x="58" y="36"/>
                  <a:pt x="56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4" y="36"/>
                  <a:pt x="32" y="38"/>
                  <a:pt x="32" y="40"/>
                </a:cubicBezTo>
                <a:cubicBezTo>
                  <a:pt x="32" y="42"/>
                  <a:pt x="34" y="44"/>
                  <a:pt x="36" y="44"/>
                </a:cubicBezTo>
                <a:moveTo>
                  <a:pt x="108" y="100"/>
                </a:moveTo>
                <a:cubicBezTo>
                  <a:pt x="36" y="100"/>
                  <a:pt x="36" y="100"/>
                  <a:pt x="36" y="100"/>
                </a:cubicBezTo>
                <a:cubicBezTo>
                  <a:pt x="34" y="100"/>
                  <a:pt x="32" y="102"/>
                  <a:pt x="32" y="104"/>
                </a:cubicBezTo>
                <a:cubicBezTo>
                  <a:pt x="32" y="106"/>
                  <a:pt x="34" y="108"/>
                  <a:pt x="36" y="108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10" y="108"/>
                  <a:pt x="112" y="106"/>
                  <a:pt x="112" y="104"/>
                </a:cubicBezTo>
                <a:cubicBezTo>
                  <a:pt x="112" y="102"/>
                  <a:pt x="110" y="100"/>
                  <a:pt x="108" y="100"/>
                </a:cubicBezTo>
                <a:moveTo>
                  <a:pt x="32" y="72"/>
                </a:moveTo>
                <a:cubicBezTo>
                  <a:pt x="32" y="74"/>
                  <a:pt x="34" y="76"/>
                  <a:pt x="36" y="76"/>
                </a:cubicBezTo>
                <a:cubicBezTo>
                  <a:pt x="108" y="76"/>
                  <a:pt x="108" y="76"/>
                  <a:pt x="108" y="76"/>
                </a:cubicBezTo>
                <a:cubicBezTo>
                  <a:pt x="110" y="76"/>
                  <a:pt x="112" y="74"/>
                  <a:pt x="112" y="72"/>
                </a:cubicBezTo>
                <a:cubicBezTo>
                  <a:pt x="112" y="70"/>
                  <a:pt x="110" y="68"/>
                  <a:pt x="108" y="68"/>
                </a:cubicBezTo>
                <a:cubicBezTo>
                  <a:pt x="36" y="68"/>
                  <a:pt x="36" y="68"/>
                  <a:pt x="36" y="68"/>
                </a:cubicBezTo>
                <a:cubicBezTo>
                  <a:pt x="34" y="68"/>
                  <a:pt x="32" y="70"/>
                  <a:pt x="32" y="72"/>
                </a:cubicBezTo>
                <a:moveTo>
                  <a:pt x="104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44"/>
                  <a:pt x="144" y="44"/>
                  <a:pt x="144" y="44"/>
                </a:cubicBezTo>
                <a:lnTo>
                  <a:pt x="104" y="0"/>
                </a:lnTo>
                <a:close/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48"/>
                  <a:pt x="88" y="48"/>
                  <a:pt x="88" y="48"/>
                </a:cubicBezTo>
                <a:cubicBezTo>
                  <a:pt x="88" y="52"/>
                  <a:pt x="92" y="56"/>
                  <a:pt x="96" y="56"/>
                </a:cubicBezTo>
                <a:cubicBezTo>
                  <a:pt x="136" y="56"/>
                  <a:pt x="136" y="56"/>
                  <a:pt x="136" y="56"/>
                </a:cubicBezTo>
                <a:lnTo>
                  <a:pt x="136" y="160"/>
                </a:lnTo>
                <a:close/>
                <a:moveTo>
                  <a:pt x="96" y="48"/>
                </a:moveTo>
                <a:cubicBezTo>
                  <a:pt x="96" y="8"/>
                  <a:pt x="96" y="8"/>
                  <a:pt x="96" y="8"/>
                </a:cubicBezTo>
                <a:cubicBezTo>
                  <a:pt x="100" y="8"/>
                  <a:pt x="100" y="8"/>
                  <a:pt x="100" y="8"/>
                </a:cubicBezTo>
                <a:cubicBezTo>
                  <a:pt x="136" y="48"/>
                  <a:pt x="136" y="48"/>
                  <a:pt x="136" y="48"/>
                </a:cubicBezTo>
                <a:lnTo>
                  <a:pt x="96" y="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5" name="Freeform 13"/>
          <p:cNvSpPr>
            <a:spLocks noEditPoints="1"/>
          </p:cNvSpPr>
          <p:nvPr/>
        </p:nvSpPr>
        <p:spPr bwMode="auto">
          <a:xfrm>
            <a:off x="8609013" y="1509713"/>
            <a:ext cx="355600" cy="433388"/>
          </a:xfrm>
          <a:custGeom>
            <a:avLst/>
            <a:gdLst>
              <a:gd name="T0" fmla="*/ 28 w 144"/>
              <a:gd name="T1" fmla="*/ 120 h 176"/>
              <a:gd name="T2" fmla="*/ 28 w 144"/>
              <a:gd name="T3" fmla="*/ 128 h 176"/>
              <a:gd name="T4" fmla="*/ 80 w 144"/>
              <a:gd name="T5" fmla="*/ 124 h 176"/>
              <a:gd name="T6" fmla="*/ 60 w 144"/>
              <a:gd name="T7" fmla="*/ 144 h 176"/>
              <a:gd name="T8" fmla="*/ 24 w 144"/>
              <a:gd name="T9" fmla="*/ 148 h 176"/>
              <a:gd name="T10" fmla="*/ 60 w 144"/>
              <a:gd name="T11" fmla="*/ 152 h 176"/>
              <a:gd name="T12" fmla="*/ 60 w 144"/>
              <a:gd name="T13" fmla="*/ 144 h 176"/>
              <a:gd name="T14" fmla="*/ 44 w 144"/>
              <a:gd name="T15" fmla="*/ 80 h 176"/>
              <a:gd name="T16" fmla="*/ 44 w 144"/>
              <a:gd name="T17" fmla="*/ 72 h 176"/>
              <a:gd name="T18" fmla="*/ 24 w 144"/>
              <a:gd name="T19" fmla="*/ 76 h 176"/>
              <a:gd name="T20" fmla="*/ 24 w 144"/>
              <a:gd name="T21" fmla="*/ 100 h 176"/>
              <a:gd name="T22" fmla="*/ 76 w 144"/>
              <a:gd name="T23" fmla="*/ 104 h 176"/>
              <a:gd name="T24" fmla="*/ 76 w 144"/>
              <a:gd name="T25" fmla="*/ 96 h 176"/>
              <a:gd name="T26" fmla="*/ 24 w 144"/>
              <a:gd name="T27" fmla="*/ 100 h 176"/>
              <a:gd name="T28" fmla="*/ 56 w 144"/>
              <a:gd name="T29" fmla="*/ 0 h 176"/>
              <a:gd name="T30" fmla="*/ 40 w 144"/>
              <a:gd name="T31" fmla="*/ 28 h 176"/>
              <a:gd name="T32" fmla="*/ 48 w 144"/>
              <a:gd name="T33" fmla="*/ 28 h 176"/>
              <a:gd name="T34" fmla="*/ 56 w 144"/>
              <a:gd name="T35" fmla="*/ 8 h 176"/>
              <a:gd name="T36" fmla="*/ 104 w 144"/>
              <a:gd name="T37" fmla="*/ 32 h 176"/>
              <a:gd name="T38" fmla="*/ 136 w 144"/>
              <a:gd name="T39" fmla="*/ 40 h 176"/>
              <a:gd name="T40" fmla="*/ 128 w 144"/>
              <a:gd name="T41" fmla="*/ 128 h 176"/>
              <a:gd name="T42" fmla="*/ 112 w 144"/>
              <a:gd name="T43" fmla="*/ 132 h 176"/>
              <a:gd name="T44" fmla="*/ 128 w 144"/>
              <a:gd name="T45" fmla="*/ 136 h 176"/>
              <a:gd name="T46" fmla="*/ 144 w 144"/>
              <a:gd name="T47" fmla="*/ 32 h 176"/>
              <a:gd name="T48" fmla="*/ 112 w 144"/>
              <a:gd name="T49" fmla="*/ 32 h 176"/>
              <a:gd name="T50" fmla="*/ 133 w 144"/>
              <a:gd name="T51" fmla="*/ 32 h 176"/>
              <a:gd name="T52" fmla="*/ 16 w 144"/>
              <a:gd name="T53" fmla="*/ 40 h 176"/>
              <a:gd name="T54" fmla="*/ 0 w 144"/>
              <a:gd name="T55" fmla="*/ 160 h 176"/>
              <a:gd name="T56" fmla="*/ 88 w 144"/>
              <a:gd name="T57" fmla="*/ 176 h 176"/>
              <a:gd name="T58" fmla="*/ 104 w 144"/>
              <a:gd name="T59" fmla="*/ 72 h 176"/>
              <a:gd name="T60" fmla="*/ 16 w 144"/>
              <a:gd name="T61" fmla="*/ 40 h 176"/>
              <a:gd name="T62" fmla="*/ 88 w 144"/>
              <a:gd name="T63" fmla="*/ 168 h 176"/>
              <a:gd name="T64" fmla="*/ 8 w 144"/>
              <a:gd name="T65" fmla="*/ 160 h 176"/>
              <a:gd name="T66" fmla="*/ 16 w 144"/>
              <a:gd name="T67" fmla="*/ 48 h 176"/>
              <a:gd name="T68" fmla="*/ 64 w 144"/>
              <a:gd name="T69" fmla="*/ 72 h 176"/>
              <a:gd name="T70" fmla="*/ 96 w 144"/>
              <a:gd name="T71" fmla="*/ 80 h 176"/>
              <a:gd name="T72" fmla="*/ 72 w 144"/>
              <a:gd name="T73" fmla="*/ 72 h 176"/>
              <a:gd name="T74" fmla="*/ 93 w 144"/>
              <a:gd name="T75" fmla="*/ 7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" h="176">
                <a:moveTo>
                  <a:pt x="76" y="120"/>
                </a:moveTo>
                <a:cubicBezTo>
                  <a:pt x="28" y="120"/>
                  <a:pt x="28" y="120"/>
                  <a:pt x="28" y="120"/>
                </a:cubicBezTo>
                <a:cubicBezTo>
                  <a:pt x="26" y="120"/>
                  <a:pt x="24" y="122"/>
                  <a:pt x="24" y="124"/>
                </a:cubicBezTo>
                <a:cubicBezTo>
                  <a:pt x="24" y="126"/>
                  <a:pt x="26" y="128"/>
                  <a:pt x="28" y="128"/>
                </a:cubicBezTo>
                <a:cubicBezTo>
                  <a:pt x="76" y="128"/>
                  <a:pt x="76" y="128"/>
                  <a:pt x="76" y="128"/>
                </a:cubicBezTo>
                <a:cubicBezTo>
                  <a:pt x="78" y="128"/>
                  <a:pt x="80" y="126"/>
                  <a:pt x="80" y="124"/>
                </a:cubicBezTo>
                <a:cubicBezTo>
                  <a:pt x="80" y="122"/>
                  <a:pt x="78" y="120"/>
                  <a:pt x="76" y="120"/>
                </a:cubicBezTo>
                <a:moveTo>
                  <a:pt x="60" y="144"/>
                </a:moveTo>
                <a:cubicBezTo>
                  <a:pt x="28" y="144"/>
                  <a:pt x="28" y="144"/>
                  <a:pt x="28" y="144"/>
                </a:cubicBezTo>
                <a:cubicBezTo>
                  <a:pt x="26" y="144"/>
                  <a:pt x="24" y="146"/>
                  <a:pt x="24" y="148"/>
                </a:cubicBezTo>
                <a:cubicBezTo>
                  <a:pt x="24" y="150"/>
                  <a:pt x="26" y="152"/>
                  <a:pt x="28" y="152"/>
                </a:cubicBezTo>
                <a:cubicBezTo>
                  <a:pt x="60" y="152"/>
                  <a:pt x="60" y="152"/>
                  <a:pt x="60" y="152"/>
                </a:cubicBezTo>
                <a:cubicBezTo>
                  <a:pt x="62" y="152"/>
                  <a:pt x="64" y="150"/>
                  <a:pt x="64" y="148"/>
                </a:cubicBezTo>
                <a:cubicBezTo>
                  <a:pt x="64" y="146"/>
                  <a:pt x="62" y="144"/>
                  <a:pt x="60" y="144"/>
                </a:cubicBezTo>
                <a:moveTo>
                  <a:pt x="28" y="80"/>
                </a:moveTo>
                <a:cubicBezTo>
                  <a:pt x="44" y="80"/>
                  <a:pt x="44" y="80"/>
                  <a:pt x="44" y="80"/>
                </a:cubicBezTo>
                <a:cubicBezTo>
                  <a:pt x="46" y="80"/>
                  <a:pt x="48" y="78"/>
                  <a:pt x="48" y="76"/>
                </a:cubicBezTo>
                <a:cubicBezTo>
                  <a:pt x="48" y="74"/>
                  <a:pt x="46" y="72"/>
                  <a:pt x="44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6" y="72"/>
                  <a:pt x="24" y="74"/>
                  <a:pt x="24" y="76"/>
                </a:cubicBezTo>
                <a:cubicBezTo>
                  <a:pt x="24" y="78"/>
                  <a:pt x="26" y="80"/>
                  <a:pt x="28" y="80"/>
                </a:cubicBezTo>
                <a:moveTo>
                  <a:pt x="24" y="100"/>
                </a:moveTo>
                <a:cubicBezTo>
                  <a:pt x="24" y="102"/>
                  <a:pt x="26" y="104"/>
                  <a:pt x="28" y="104"/>
                </a:cubicBezTo>
                <a:cubicBezTo>
                  <a:pt x="76" y="104"/>
                  <a:pt x="76" y="104"/>
                  <a:pt x="76" y="104"/>
                </a:cubicBezTo>
                <a:cubicBezTo>
                  <a:pt x="78" y="104"/>
                  <a:pt x="80" y="102"/>
                  <a:pt x="80" y="100"/>
                </a:cubicBezTo>
                <a:cubicBezTo>
                  <a:pt x="80" y="98"/>
                  <a:pt x="78" y="96"/>
                  <a:pt x="76" y="96"/>
                </a:cubicBezTo>
                <a:cubicBezTo>
                  <a:pt x="28" y="96"/>
                  <a:pt x="28" y="96"/>
                  <a:pt x="28" y="96"/>
                </a:cubicBezTo>
                <a:cubicBezTo>
                  <a:pt x="26" y="96"/>
                  <a:pt x="24" y="98"/>
                  <a:pt x="24" y="100"/>
                </a:cubicBezTo>
                <a:moveTo>
                  <a:pt x="116" y="0"/>
                </a:moveTo>
                <a:cubicBezTo>
                  <a:pt x="56" y="0"/>
                  <a:pt x="56" y="0"/>
                  <a:pt x="56" y="0"/>
                </a:cubicBezTo>
                <a:cubicBezTo>
                  <a:pt x="47" y="0"/>
                  <a:pt x="40" y="7"/>
                  <a:pt x="40" y="16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30"/>
                  <a:pt x="42" y="32"/>
                  <a:pt x="44" y="32"/>
                </a:cubicBezTo>
                <a:cubicBezTo>
                  <a:pt x="46" y="32"/>
                  <a:pt x="48" y="30"/>
                  <a:pt x="48" y="28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2"/>
                  <a:pt x="52" y="8"/>
                  <a:pt x="56" y="8"/>
                </a:cubicBezTo>
                <a:cubicBezTo>
                  <a:pt x="104" y="8"/>
                  <a:pt x="104" y="8"/>
                  <a:pt x="104" y="8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4" y="36"/>
                  <a:pt x="108" y="40"/>
                  <a:pt x="112" y="40"/>
                </a:cubicBezTo>
                <a:cubicBezTo>
                  <a:pt x="136" y="40"/>
                  <a:pt x="136" y="40"/>
                  <a:pt x="136" y="4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4"/>
                  <a:pt x="132" y="128"/>
                  <a:pt x="128" y="128"/>
                </a:cubicBezTo>
                <a:cubicBezTo>
                  <a:pt x="116" y="128"/>
                  <a:pt x="116" y="128"/>
                  <a:pt x="116" y="128"/>
                </a:cubicBezTo>
                <a:cubicBezTo>
                  <a:pt x="114" y="128"/>
                  <a:pt x="112" y="130"/>
                  <a:pt x="112" y="132"/>
                </a:cubicBezTo>
                <a:cubicBezTo>
                  <a:pt x="112" y="134"/>
                  <a:pt x="114" y="136"/>
                  <a:pt x="116" y="136"/>
                </a:cubicBezTo>
                <a:cubicBezTo>
                  <a:pt x="128" y="136"/>
                  <a:pt x="128" y="136"/>
                  <a:pt x="128" y="136"/>
                </a:cubicBezTo>
                <a:cubicBezTo>
                  <a:pt x="137" y="136"/>
                  <a:pt x="144" y="129"/>
                  <a:pt x="144" y="120"/>
                </a:cubicBezTo>
                <a:cubicBezTo>
                  <a:pt x="144" y="32"/>
                  <a:pt x="144" y="32"/>
                  <a:pt x="144" y="32"/>
                </a:cubicBezTo>
                <a:lnTo>
                  <a:pt x="116" y="0"/>
                </a:lnTo>
                <a:close/>
                <a:moveTo>
                  <a:pt x="112" y="32"/>
                </a:moveTo>
                <a:cubicBezTo>
                  <a:pt x="112" y="9"/>
                  <a:pt x="112" y="9"/>
                  <a:pt x="112" y="9"/>
                </a:cubicBezTo>
                <a:cubicBezTo>
                  <a:pt x="133" y="32"/>
                  <a:pt x="133" y="32"/>
                  <a:pt x="133" y="32"/>
                </a:cubicBezTo>
                <a:lnTo>
                  <a:pt x="112" y="32"/>
                </a:lnTo>
                <a:close/>
                <a:moveTo>
                  <a:pt x="16" y="40"/>
                </a:moveTo>
                <a:cubicBezTo>
                  <a:pt x="7" y="40"/>
                  <a:pt x="0" y="47"/>
                  <a:pt x="0" y="5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97" y="176"/>
                  <a:pt x="104" y="169"/>
                  <a:pt x="104" y="160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76" y="40"/>
                  <a:pt x="76" y="40"/>
                  <a:pt x="76" y="40"/>
                </a:cubicBezTo>
                <a:lnTo>
                  <a:pt x="16" y="40"/>
                </a:lnTo>
                <a:close/>
                <a:moveTo>
                  <a:pt x="96" y="160"/>
                </a:moveTo>
                <a:cubicBezTo>
                  <a:pt x="96" y="164"/>
                  <a:pt x="92" y="168"/>
                  <a:pt x="8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2"/>
                  <a:pt x="12" y="48"/>
                  <a:pt x="16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6"/>
                  <a:pt x="68" y="80"/>
                  <a:pt x="72" y="80"/>
                </a:cubicBezTo>
                <a:cubicBezTo>
                  <a:pt x="96" y="80"/>
                  <a:pt x="96" y="80"/>
                  <a:pt x="96" y="80"/>
                </a:cubicBezTo>
                <a:lnTo>
                  <a:pt x="96" y="160"/>
                </a:lnTo>
                <a:close/>
                <a:moveTo>
                  <a:pt x="72" y="72"/>
                </a:moveTo>
                <a:cubicBezTo>
                  <a:pt x="72" y="49"/>
                  <a:pt x="72" y="49"/>
                  <a:pt x="72" y="49"/>
                </a:cubicBezTo>
                <a:cubicBezTo>
                  <a:pt x="93" y="72"/>
                  <a:pt x="93" y="72"/>
                  <a:pt x="93" y="72"/>
                </a:cubicBezTo>
                <a:lnTo>
                  <a:pt x="72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6" name="Freeform 14"/>
          <p:cNvSpPr>
            <a:spLocks noEditPoints="1"/>
          </p:cNvSpPr>
          <p:nvPr/>
        </p:nvSpPr>
        <p:spPr bwMode="auto">
          <a:xfrm>
            <a:off x="9436101" y="1509713"/>
            <a:ext cx="354013" cy="433388"/>
          </a:xfrm>
          <a:custGeom>
            <a:avLst/>
            <a:gdLst>
              <a:gd name="T0" fmla="*/ 104 w 144"/>
              <a:gd name="T1" fmla="*/ 0 h 176"/>
              <a:gd name="T2" fmla="*/ 16 w 144"/>
              <a:gd name="T3" fmla="*/ 0 h 176"/>
              <a:gd name="T4" fmla="*/ 0 w 144"/>
              <a:gd name="T5" fmla="*/ 16 h 176"/>
              <a:gd name="T6" fmla="*/ 0 w 144"/>
              <a:gd name="T7" fmla="*/ 160 h 176"/>
              <a:gd name="T8" fmla="*/ 16 w 144"/>
              <a:gd name="T9" fmla="*/ 176 h 176"/>
              <a:gd name="T10" fmla="*/ 128 w 144"/>
              <a:gd name="T11" fmla="*/ 176 h 176"/>
              <a:gd name="T12" fmla="*/ 144 w 144"/>
              <a:gd name="T13" fmla="*/ 160 h 176"/>
              <a:gd name="T14" fmla="*/ 144 w 144"/>
              <a:gd name="T15" fmla="*/ 44 h 176"/>
              <a:gd name="T16" fmla="*/ 104 w 144"/>
              <a:gd name="T17" fmla="*/ 0 h 176"/>
              <a:gd name="T18" fmla="*/ 136 w 144"/>
              <a:gd name="T19" fmla="*/ 160 h 176"/>
              <a:gd name="T20" fmla="*/ 128 w 144"/>
              <a:gd name="T21" fmla="*/ 168 h 176"/>
              <a:gd name="T22" fmla="*/ 16 w 144"/>
              <a:gd name="T23" fmla="*/ 168 h 176"/>
              <a:gd name="T24" fmla="*/ 8 w 144"/>
              <a:gd name="T25" fmla="*/ 160 h 176"/>
              <a:gd name="T26" fmla="*/ 8 w 144"/>
              <a:gd name="T27" fmla="*/ 16 h 176"/>
              <a:gd name="T28" fmla="*/ 16 w 144"/>
              <a:gd name="T29" fmla="*/ 8 h 176"/>
              <a:gd name="T30" fmla="*/ 88 w 144"/>
              <a:gd name="T31" fmla="*/ 8 h 176"/>
              <a:gd name="T32" fmla="*/ 88 w 144"/>
              <a:gd name="T33" fmla="*/ 48 h 176"/>
              <a:gd name="T34" fmla="*/ 96 w 144"/>
              <a:gd name="T35" fmla="*/ 56 h 176"/>
              <a:gd name="T36" fmla="*/ 136 w 144"/>
              <a:gd name="T37" fmla="*/ 56 h 176"/>
              <a:gd name="T38" fmla="*/ 136 w 144"/>
              <a:gd name="T39" fmla="*/ 160 h 176"/>
              <a:gd name="T40" fmla="*/ 96 w 144"/>
              <a:gd name="T41" fmla="*/ 48 h 176"/>
              <a:gd name="T42" fmla="*/ 96 w 144"/>
              <a:gd name="T43" fmla="*/ 8 h 176"/>
              <a:gd name="T44" fmla="*/ 100 w 144"/>
              <a:gd name="T45" fmla="*/ 8 h 176"/>
              <a:gd name="T46" fmla="*/ 136 w 144"/>
              <a:gd name="T47" fmla="*/ 48 h 176"/>
              <a:gd name="T48" fmla="*/ 96 w 144"/>
              <a:gd name="T49" fmla="*/ 4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4" h="176">
                <a:moveTo>
                  <a:pt x="104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44"/>
                  <a:pt x="144" y="44"/>
                  <a:pt x="144" y="44"/>
                </a:cubicBezTo>
                <a:lnTo>
                  <a:pt x="104" y="0"/>
                </a:lnTo>
                <a:close/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48"/>
                  <a:pt x="88" y="48"/>
                  <a:pt x="88" y="48"/>
                </a:cubicBezTo>
                <a:cubicBezTo>
                  <a:pt x="88" y="52"/>
                  <a:pt x="92" y="56"/>
                  <a:pt x="96" y="56"/>
                </a:cubicBezTo>
                <a:cubicBezTo>
                  <a:pt x="136" y="56"/>
                  <a:pt x="136" y="56"/>
                  <a:pt x="136" y="56"/>
                </a:cubicBezTo>
                <a:lnTo>
                  <a:pt x="136" y="160"/>
                </a:lnTo>
                <a:close/>
                <a:moveTo>
                  <a:pt x="96" y="48"/>
                </a:moveTo>
                <a:cubicBezTo>
                  <a:pt x="96" y="8"/>
                  <a:pt x="96" y="8"/>
                  <a:pt x="96" y="8"/>
                </a:cubicBezTo>
                <a:cubicBezTo>
                  <a:pt x="100" y="8"/>
                  <a:pt x="100" y="8"/>
                  <a:pt x="100" y="8"/>
                </a:cubicBezTo>
                <a:cubicBezTo>
                  <a:pt x="136" y="48"/>
                  <a:pt x="136" y="48"/>
                  <a:pt x="136" y="48"/>
                </a:cubicBezTo>
                <a:lnTo>
                  <a:pt x="96" y="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7" name="Freeform 15"/>
          <p:cNvSpPr>
            <a:spLocks noEditPoints="1"/>
          </p:cNvSpPr>
          <p:nvPr/>
        </p:nvSpPr>
        <p:spPr bwMode="auto">
          <a:xfrm>
            <a:off x="1997076" y="2336801"/>
            <a:ext cx="355600" cy="431800"/>
          </a:xfrm>
          <a:custGeom>
            <a:avLst/>
            <a:gdLst>
              <a:gd name="T0" fmla="*/ 116 w 144"/>
              <a:gd name="T1" fmla="*/ 0 h 176"/>
              <a:gd name="T2" fmla="*/ 56 w 144"/>
              <a:gd name="T3" fmla="*/ 0 h 176"/>
              <a:gd name="T4" fmla="*/ 40 w 144"/>
              <a:gd name="T5" fmla="*/ 16 h 176"/>
              <a:gd name="T6" fmla="*/ 40 w 144"/>
              <a:gd name="T7" fmla="*/ 28 h 176"/>
              <a:gd name="T8" fmla="*/ 44 w 144"/>
              <a:gd name="T9" fmla="*/ 32 h 176"/>
              <a:gd name="T10" fmla="*/ 48 w 144"/>
              <a:gd name="T11" fmla="*/ 28 h 176"/>
              <a:gd name="T12" fmla="*/ 48 w 144"/>
              <a:gd name="T13" fmla="*/ 16 h 176"/>
              <a:gd name="T14" fmla="*/ 56 w 144"/>
              <a:gd name="T15" fmla="*/ 8 h 176"/>
              <a:gd name="T16" fmla="*/ 104 w 144"/>
              <a:gd name="T17" fmla="*/ 8 h 176"/>
              <a:gd name="T18" fmla="*/ 104 w 144"/>
              <a:gd name="T19" fmla="*/ 32 h 176"/>
              <a:gd name="T20" fmla="*/ 112 w 144"/>
              <a:gd name="T21" fmla="*/ 40 h 176"/>
              <a:gd name="T22" fmla="*/ 136 w 144"/>
              <a:gd name="T23" fmla="*/ 40 h 176"/>
              <a:gd name="T24" fmla="*/ 136 w 144"/>
              <a:gd name="T25" fmla="*/ 120 h 176"/>
              <a:gd name="T26" fmla="*/ 128 w 144"/>
              <a:gd name="T27" fmla="*/ 128 h 176"/>
              <a:gd name="T28" fmla="*/ 116 w 144"/>
              <a:gd name="T29" fmla="*/ 128 h 176"/>
              <a:gd name="T30" fmla="*/ 112 w 144"/>
              <a:gd name="T31" fmla="*/ 132 h 176"/>
              <a:gd name="T32" fmla="*/ 116 w 144"/>
              <a:gd name="T33" fmla="*/ 136 h 176"/>
              <a:gd name="T34" fmla="*/ 128 w 144"/>
              <a:gd name="T35" fmla="*/ 136 h 176"/>
              <a:gd name="T36" fmla="*/ 144 w 144"/>
              <a:gd name="T37" fmla="*/ 120 h 176"/>
              <a:gd name="T38" fmla="*/ 144 w 144"/>
              <a:gd name="T39" fmla="*/ 32 h 176"/>
              <a:gd name="T40" fmla="*/ 116 w 144"/>
              <a:gd name="T41" fmla="*/ 0 h 176"/>
              <a:gd name="T42" fmla="*/ 112 w 144"/>
              <a:gd name="T43" fmla="*/ 32 h 176"/>
              <a:gd name="T44" fmla="*/ 112 w 144"/>
              <a:gd name="T45" fmla="*/ 9 h 176"/>
              <a:gd name="T46" fmla="*/ 133 w 144"/>
              <a:gd name="T47" fmla="*/ 32 h 176"/>
              <a:gd name="T48" fmla="*/ 112 w 144"/>
              <a:gd name="T49" fmla="*/ 32 h 176"/>
              <a:gd name="T50" fmla="*/ 16 w 144"/>
              <a:gd name="T51" fmla="*/ 40 h 176"/>
              <a:gd name="T52" fmla="*/ 0 w 144"/>
              <a:gd name="T53" fmla="*/ 56 h 176"/>
              <a:gd name="T54" fmla="*/ 0 w 144"/>
              <a:gd name="T55" fmla="*/ 160 h 176"/>
              <a:gd name="T56" fmla="*/ 16 w 144"/>
              <a:gd name="T57" fmla="*/ 176 h 176"/>
              <a:gd name="T58" fmla="*/ 88 w 144"/>
              <a:gd name="T59" fmla="*/ 176 h 176"/>
              <a:gd name="T60" fmla="*/ 104 w 144"/>
              <a:gd name="T61" fmla="*/ 160 h 176"/>
              <a:gd name="T62" fmla="*/ 104 w 144"/>
              <a:gd name="T63" fmla="*/ 72 h 176"/>
              <a:gd name="T64" fmla="*/ 76 w 144"/>
              <a:gd name="T65" fmla="*/ 40 h 176"/>
              <a:gd name="T66" fmla="*/ 16 w 144"/>
              <a:gd name="T67" fmla="*/ 40 h 176"/>
              <a:gd name="T68" fmla="*/ 96 w 144"/>
              <a:gd name="T69" fmla="*/ 160 h 176"/>
              <a:gd name="T70" fmla="*/ 88 w 144"/>
              <a:gd name="T71" fmla="*/ 168 h 176"/>
              <a:gd name="T72" fmla="*/ 16 w 144"/>
              <a:gd name="T73" fmla="*/ 168 h 176"/>
              <a:gd name="T74" fmla="*/ 8 w 144"/>
              <a:gd name="T75" fmla="*/ 160 h 176"/>
              <a:gd name="T76" fmla="*/ 8 w 144"/>
              <a:gd name="T77" fmla="*/ 56 h 176"/>
              <a:gd name="T78" fmla="*/ 16 w 144"/>
              <a:gd name="T79" fmla="*/ 48 h 176"/>
              <a:gd name="T80" fmla="*/ 64 w 144"/>
              <a:gd name="T81" fmla="*/ 48 h 176"/>
              <a:gd name="T82" fmla="*/ 64 w 144"/>
              <a:gd name="T83" fmla="*/ 72 h 176"/>
              <a:gd name="T84" fmla="*/ 72 w 144"/>
              <a:gd name="T85" fmla="*/ 80 h 176"/>
              <a:gd name="T86" fmla="*/ 96 w 144"/>
              <a:gd name="T87" fmla="*/ 80 h 176"/>
              <a:gd name="T88" fmla="*/ 96 w 144"/>
              <a:gd name="T89" fmla="*/ 160 h 176"/>
              <a:gd name="T90" fmla="*/ 72 w 144"/>
              <a:gd name="T91" fmla="*/ 72 h 176"/>
              <a:gd name="T92" fmla="*/ 72 w 144"/>
              <a:gd name="T93" fmla="*/ 49 h 176"/>
              <a:gd name="T94" fmla="*/ 93 w 144"/>
              <a:gd name="T95" fmla="*/ 72 h 176"/>
              <a:gd name="T96" fmla="*/ 72 w 144"/>
              <a:gd name="T97" fmla="*/ 7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4" h="176">
                <a:moveTo>
                  <a:pt x="116" y="0"/>
                </a:moveTo>
                <a:cubicBezTo>
                  <a:pt x="56" y="0"/>
                  <a:pt x="56" y="0"/>
                  <a:pt x="56" y="0"/>
                </a:cubicBezTo>
                <a:cubicBezTo>
                  <a:pt x="47" y="0"/>
                  <a:pt x="40" y="7"/>
                  <a:pt x="40" y="16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30"/>
                  <a:pt x="42" y="32"/>
                  <a:pt x="44" y="32"/>
                </a:cubicBezTo>
                <a:cubicBezTo>
                  <a:pt x="46" y="32"/>
                  <a:pt x="48" y="30"/>
                  <a:pt x="48" y="28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2"/>
                  <a:pt x="52" y="8"/>
                  <a:pt x="56" y="8"/>
                </a:cubicBezTo>
                <a:cubicBezTo>
                  <a:pt x="104" y="8"/>
                  <a:pt x="104" y="8"/>
                  <a:pt x="104" y="8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4" y="36"/>
                  <a:pt x="108" y="40"/>
                  <a:pt x="112" y="40"/>
                </a:cubicBezTo>
                <a:cubicBezTo>
                  <a:pt x="136" y="40"/>
                  <a:pt x="136" y="40"/>
                  <a:pt x="136" y="4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4"/>
                  <a:pt x="132" y="128"/>
                  <a:pt x="128" y="128"/>
                </a:cubicBezTo>
                <a:cubicBezTo>
                  <a:pt x="116" y="128"/>
                  <a:pt x="116" y="128"/>
                  <a:pt x="116" y="128"/>
                </a:cubicBezTo>
                <a:cubicBezTo>
                  <a:pt x="114" y="128"/>
                  <a:pt x="112" y="130"/>
                  <a:pt x="112" y="132"/>
                </a:cubicBezTo>
                <a:cubicBezTo>
                  <a:pt x="112" y="134"/>
                  <a:pt x="114" y="136"/>
                  <a:pt x="116" y="136"/>
                </a:cubicBezTo>
                <a:cubicBezTo>
                  <a:pt x="128" y="136"/>
                  <a:pt x="128" y="136"/>
                  <a:pt x="128" y="136"/>
                </a:cubicBezTo>
                <a:cubicBezTo>
                  <a:pt x="137" y="136"/>
                  <a:pt x="144" y="129"/>
                  <a:pt x="144" y="120"/>
                </a:cubicBezTo>
                <a:cubicBezTo>
                  <a:pt x="144" y="32"/>
                  <a:pt x="144" y="32"/>
                  <a:pt x="144" y="32"/>
                </a:cubicBezTo>
                <a:lnTo>
                  <a:pt x="116" y="0"/>
                </a:lnTo>
                <a:close/>
                <a:moveTo>
                  <a:pt x="112" y="32"/>
                </a:moveTo>
                <a:cubicBezTo>
                  <a:pt x="112" y="9"/>
                  <a:pt x="112" y="9"/>
                  <a:pt x="112" y="9"/>
                </a:cubicBezTo>
                <a:cubicBezTo>
                  <a:pt x="133" y="32"/>
                  <a:pt x="133" y="32"/>
                  <a:pt x="133" y="32"/>
                </a:cubicBezTo>
                <a:lnTo>
                  <a:pt x="112" y="32"/>
                </a:lnTo>
                <a:close/>
                <a:moveTo>
                  <a:pt x="16" y="40"/>
                </a:moveTo>
                <a:cubicBezTo>
                  <a:pt x="7" y="40"/>
                  <a:pt x="0" y="47"/>
                  <a:pt x="0" y="5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97" y="176"/>
                  <a:pt x="104" y="169"/>
                  <a:pt x="104" y="160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76" y="40"/>
                  <a:pt x="76" y="40"/>
                  <a:pt x="76" y="40"/>
                </a:cubicBezTo>
                <a:lnTo>
                  <a:pt x="16" y="40"/>
                </a:lnTo>
                <a:close/>
                <a:moveTo>
                  <a:pt x="96" y="160"/>
                </a:moveTo>
                <a:cubicBezTo>
                  <a:pt x="96" y="164"/>
                  <a:pt x="92" y="168"/>
                  <a:pt x="8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2"/>
                  <a:pt x="12" y="48"/>
                  <a:pt x="16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6"/>
                  <a:pt x="68" y="80"/>
                  <a:pt x="72" y="80"/>
                </a:cubicBezTo>
                <a:cubicBezTo>
                  <a:pt x="96" y="80"/>
                  <a:pt x="96" y="80"/>
                  <a:pt x="96" y="80"/>
                </a:cubicBezTo>
                <a:lnTo>
                  <a:pt x="96" y="160"/>
                </a:lnTo>
                <a:close/>
                <a:moveTo>
                  <a:pt x="72" y="72"/>
                </a:moveTo>
                <a:cubicBezTo>
                  <a:pt x="72" y="49"/>
                  <a:pt x="72" y="49"/>
                  <a:pt x="72" y="49"/>
                </a:cubicBezTo>
                <a:cubicBezTo>
                  <a:pt x="93" y="72"/>
                  <a:pt x="93" y="72"/>
                  <a:pt x="93" y="72"/>
                </a:cubicBezTo>
                <a:lnTo>
                  <a:pt x="72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8" name="Freeform 16"/>
          <p:cNvSpPr>
            <a:spLocks noEditPoints="1"/>
          </p:cNvSpPr>
          <p:nvPr/>
        </p:nvSpPr>
        <p:spPr bwMode="auto">
          <a:xfrm>
            <a:off x="2784476" y="2336801"/>
            <a:ext cx="433388" cy="431800"/>
          </a:xfrm>
          <a:custGeom>
            <a:avLst/>
            <a:gdLst>
              <a:gd name="T0" fmla="*/ 36 w 176"/>
              <a:gd name="T1" fmla="*/ 48 h 176"/>
              <a:gd name="T2" fmla="*/ 84 w 176"/>
              <a:gd name="T3" fmla="*/ 48 h 176"/>
              <a:gd name="T4" fmla="*/ 88 w 176"/>
              <a:gd name="T5" fmla="*/ 44 h 176"/>
              <a:gd name="T6" fmla="*/ 84 w 176"/>
              <a:gd name="T7" fmla="*/ 40 h 176"/>
              <a:gd name="T8" fmla="*/ 36 w 176"/>
              <a:gd name="T9" fmla="*/ 40 h 176"/>
              <a:gd name="T10" fmla="*/ 32 w 176"/>
              <a:gd name="T11" fmla="*/ 44 h 176"/>
              <a:gd name="T12" fmla="*/ 36 w 176"/>
              <a:gd name="T13" fmla="*/ 48 h 176"/>
              <a:gd name="T14" fmla="*/ 36 w 176"/>
              <a:gd name="T15" fmla="*/ 72 h 176"/>
              <a:gd name="T16" fmla="*/ 140 w 176"/>
              <a:gd name="T17" fmla="*/ 72 h 176"/>
              <a:gd name="T18" fmla="*/ 144 w 176"/>
              <a:gd name="T19" fmla="*/ 68 h 176"/>
              <a:gd name="T20" fmla="*/ 140 w 176"/>
              <a:gd name="T21" fmla="*/ 64 h 176"/>
              <a:gd name="T22" fmla="*/ 36 w 176"/>
              <a:gd name="T23" fmla="*/ 64 h 176"/>
              <a:gd name="T24" fmla="*/ 32 w 176"/>
              <a:gd name="T25" fmla="*/ 68 h 176"/>
              <a:gd name="T26" fmla="*/ 36 w 176"/>
              <a:gd name="T27" fmla="*/ 72 h 176"/>
              <a:gd name="T28" fmla="*/ 168 w 176"/>
              <a:gd name="T29" fmla="*/ 0 h 176"/>
              <a:gd name="T30" fmla="*/ 8 w 176"/>
              <a:gd name="T31" fmla="*/ 0 h 176"/>
              <a:gd name="T32" fmla="*/ 0 w 176"/>
              <a:gd name="T33" fmla="*/ 8 h 176"/>
              <a:gd name="T34" fmla="*/ 0 w 176"/>
              <a:gd name="T35" fmla="*/ 136 h 176"/>
              <a:gd name="T36" fmla="*/ 40 w 176"/>
              <a:gd name="T37" fmla="*/ 176 h 176"/>
              <a:gd name="T38" fmla="*/ 168 w 176"/>
              <a:gd name="T39" fmla="*/ 176 h 176"/>
              <a:gd name="T40" fmla="*/ 176 w 176"/>
              <a:gd name="T41" fmla="*/ 168 h 176"/>
              <a:gd name="T42" fmla="*/ 176 w 176"/>
              <a:gd name="T43" fmla="*/ 8 h 176"/>
              <a:gd name="T44" fmla="*/ 168 w 176"/>
              <a:gd name="T45" fmla="*/ 0 h 176"/>
              <a:gd name="T46" fmla="*/ 40 w 176"/>
              <a:gd name="T47" fmla="*/ 164 h 176"/>
              <a:gd name="T48" fmla="*/ 12 w 176"/>
              <a:gd name="T49" fmla="*/ 136 h 176"/>
              <a:gd name="T50" fmla="*/ 40 w 176"/>
              <a:gd name="T51" fmla="*/ 136 h 176"/>
              <a:gd name="T52" fmla="*/ 40 w 176"/>
              <a:gd name="T53" fmla="*/ 164 h 176"/>
              <a:gd name="T54" fmla="*/ 168 w 176"/>
              <a:gd name="T55" fmla="*/ 168 h 176"/>
              <a:gd name="T56" fmla="*/ 48 w 176"/>
              <a:gd name="T57" fmla="*/ 168 h 176"/>
              <a:gd name="T58" fmla="*/ 48 w 176"/>
              <a:gd name="T59" fmla="*/ 132 h 176"/>
              <a:gd name="T60" fmla="*/ 44 w 176"/>
              <a:gd name="T61" fmla="*/ 128 h 176"/>
              <a:gd name="T62" fmla="*/ 8 w 176"/>
              <a:gd name="T63" fmla="*/ 128 h 176"/>
              <a:gd name="T64" fmla="*/ 8 w 176"/>
              <a:gd name="T65" fmla="*/ 8 h 176"/>
              <a:gd name="T66" fmla="*/ 168 w 176"/>
              <a:gd name="T67" fmla="*/ 8 h 176"/>
              <a:gd name="T68" fmla="*/ 168 w 176"/>
              <a:gd name="T69" fmla="*/ 168 h 176"/>
              <a:gd name="T70" fmla="*/ 36 w 176"/>
              <a:gd name="T71" fmla="*/ 96 h 176"/>
              <a:gd name="T72" fmla="*/ 116 w 176"/>
              <a:gd name="T73" fmla="*/ 96 h 176"/>
              <a:gd name="T74" fmla="*/ 120 w 176"/>
              <a:gd name="T75" fmla="*/ 92 h 176"/>
              <a:gd name="T76" fmla="*/ 116 w 176"/>
              <a:gd name="T77" fmla="*/ 88 h 176"/>
              <a:gd name="T78" fmla="*/ 36 w 176"/>
              <a:gd name="T79" fmla="*/ 88 h 176"/>
              <a:gd name="T80" fmla="*/ 32 w 176"/>
              <a:gd name="T81" fmla="*/ 92 h 176"/>
              <a:gd name="T82" fmla="*/ 36 w 176"/>
              <a:gd name="T83" fmla="*/ 9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6" h="176">
                <a:moveTo>
                  <a:pt x="36" y="48"/>
                </a:moveTo>
                <a:cubicBezTo>
                  <a:pt x="84" y="48"/>
                  <a:pt x="84" y="48"/>
                  <a:pt x="84" y="48"/>
                </a:cubicBezTo>
                <a:cubicBezTo>
                  <a:pt x="86" y="48"/>
                  <a:pt x="88" y="46"/>
                  <a:pt x="88" y="44"/>
                </a:cubicBezTo>
                <a:cubicBezTo>
                  <a:pt x="88" y="42"/>
                  <a:pt x="86" y="40"/>
                  <a:pt x="84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4" y="40"/>
                  <a:pt x="32" y="42"/>
                  <a:pt x="32" y="44"/>
                </a:cubicBezTo>
                <a:cubicBezTo>
                  <a:pt x="32" y="46"/>
                  <a:pt x="34" y="48"/>
                  <a:pt x="36" y="48"/>
                </a:cubicBezTo>
                <a:moveTo>
                  <a:pt x="36" y="72"/>
                </a:moveTo>
                <a:cubicBezTo>
                  <a:pt x="140" y="72"/>
                  <a:pt x="140" y="72"/>
                  <a:pt x="140" y="72"/>
                </a:cubicBezTo>
                <a:cubicBezTo>
                  <a:pt x="142" y="72"/>
                  <a:pt x="144" y="70"/>
                  <a:pt x="144" y="68"/>
                </a:cubicBezTo>
                <a:cubicBezTo>
                  <a:pt x="144" y="66"/>
                  <a:pt x="142" y="64"/>
                  <a:pt x="140" y="64"/>
                </a:cubicBezTo>
                <a:cubicBezTo>
                  <a:pt x="36" y="64"/>
                  <a:pt x="36" y="64"/>
                  <a:pt x="36" y="64"/>
                </a:cubicBezTo>
                <a:cubicBezTo>
                  <a:pt x="34" y="64"/>
                  <a:pt x="32" y="66"/>
                  <a:pt x="32" y="68"/>
                </a:cubicBezTo>
                <a:cubicBezTo>
                  <a:pt x="32" y="70"/>
                  <a:pt x="34" y="72"/>
                  <a:pt x="36" y="72"/>
                </a:cubicBezTo>
                <a:moveTo>
                  <a:pt x="16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36"/>
                  <a:pt x="0" y="136"/>
                  <a:pt x="0" y="136"/>
                </a:cubicBezTo>
                <a:cubicBezTo>
                  <a:pt x="40" y="176"/>
                  <a:pt x="40" y="176"/>
                  <a:pt x="40" y="176"/>
                </a:cubicBezTo>
                <a:cubicBezTo>
                  <a:pt x="168" y="176"/>
                  <a:pt x="168" y="176"/>
                  <a:pt x="168" y="176"/>
                </a:cubicBezTo>
                <a:cubicBezTo>
                  <a:pt x="172" y="176"/>
                  <a:pt x="176" y="172"/>
                  <a:pt x="176" y="168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40" y="164"/>
                </a:moveTo>
                <a:cubicBezTo>
                  <a:pt x="12" y="136"/>
                  <a:pt x="12" y="136"/>
                  <a:pt x="12" y="136"/>
                </a:cubicBezTo>
                <a:cubicBezTo>
                  <a:pt x="40" y="136"/>
                  <a:pt x="40" y="136"/>
                  <a:pt x="40" y="136"/>
                </a:cubicBezTo>
                <a:lnTo>
                  <a:pt x="40" y="164"/>
                </a:lnTo>
                <a:close/>
                <a:moveTo>
                  <a:pt x="168" y="168"/>
                </a:moveTo>
                <a:cubicBezTo>
                  <a:pt x="48" y="168"/>
                  <a:pt x="48" y="168"/>
                  <a:pt x="48" y="168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48" y="130"/>
                  <a:pt x="46" y="128"/>
                  <a:pt x="44" y="128"/>
                </a:cubicBezTo>
                <a:cubicBezTo>
                  <a:pt x="8" y="128"/>
                  <a:pt x="8" y="128"/>
                  <a:pt x="8" y="128"/>
                </a:cubicBezTo>
                <a:cubicBezTo>
                  <a:pt x="8" y="8"/>
                  <a:pt x="8" y="8"/>
                  <a:pt x="8" y="8"/>
                </a:cubicBezTo>
                <a:cubicBezTo>
                  <a:pt x="168" y="8"/>
                  <a:pt x="168" y="8"/>
                  <a:pt x="168" y="8"/>
                </a:cubicBezTo>
                <a:lnTo>
                  <a:pt x="168" y="168"/>
                </a:lnTo>
                <a:close/>
                <a:moveTo>
                  <a:pt x="36" y="96"/>
                </a:moveTo>
                <a:cubicBezTo>
                  <a:pt x="116" y="96"/>
                  <a:pt x="116" y="96"/>
                  <a:pt x="116" y="96"/>
                </a:cubicBezTo>
                <a:cubicBezTo>
                  <a:pt x="118" y="96"/>
                  <a:pt x="120" y="94"/>
                  <a:pt x="120" y="92"/>
                </a:cubicBezTo>
                <a:cubicBezTo>
                  <a:pt x="120" y="90"/>
                  <a:pt x="118" y="88"/>
                  <a:pt x="116" y="88"/>
                </a:cubicBezTo>
                <a:cubicBezTo>
                  <a:pt x="36" y="88"/>
                  <a:pt x="36" y="88"/>
                  <a:pt x="36" y="88"/>
                </a:cubicBezTo>
                <a:cubicBezTo>
                  <a:pt x="34" y="88"/>
                  <a:pt x="32" y="90"/>
                  <a:pt x="32" y="92"/>
                </a:cubicBezTo>
                <a:cubicBezTo>
                  <a:pt x="32" y="94"/>
                  <a:pt x="34" y="96"/>
                  <a:pt x="36" y="9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9" name="Freeform 17"/>
          <p:cNvSpPr>
            <a:spLocks noEditPoints="1"/>
          </p:cNvSpPr>
          <p:nvPr/>
        </p:nvSpPr>
        <p:spPr bwMode="auto">
          <a:xfrm>
            <a:off x="3651251" y="2336801"/>
            <a:ext cx="354013" cy="431800"/>
          </a:xfrm>
          <a:custGeom>
            <a:avLst/>
            <a:gdLst>
              <a:gd name="T0" fmla="*/ 72 w 144"/>
              <a:gd name="T1" fmla="*/ 72 h 176"/>
              <a:gd name="T2" fmla="*/ 72 w 144"/>
              <a:gd name="T3" fmla="*/ 64 h 176"/>
              <a:gd name="T4" fmla="*/ 20 w 144"/>
              <a:gd name="T5" fmla="*/ 68 h 176"/>
              <a:gd name="T6" fmla="*/ 136 w 144"/>
              <a:gd name="T7" fmla="*/ 16 h 176"/>
              <a:gd name="T8" fmla="*/ 116 w 144"/>
              <a:gd name="T9" fmla="*/ 4 h 176"/>
              <a:gd name="T10" fmla="*/ 108 w 144"/>
              <a:gd name="T11" fmla="*/ 4 h 176"/>
              <a:gd name="T12" fmla="*/ 100 w 144"/>
              <a:gd name="T13" fmla="*/ 16 h 176"/>
              <a:gd name="T14" fmla="*/ 96 w 144"/>
              <a:gd name="T15" fmla="*/ 0 h 176"/>
              <a:gd name="T16" fmla="*/ 92 w 144"/>
              <a:gd name="T17" fmla="*/ 16 h 176"/>
              <a:gd name="T18" fmla="*/ 84 w 144"/>
              <a:gd name="T19" fmla="*/ 4 h 176"/>
              <a:gd name="T20" fmla="*/ 76 w 144"/>
              <a:gd name="T21" fmla="*/ 4 h 176"/>
              <a:gd name="T22" fmla="*/ 68 w 144"/>
              <a:gd name="T23" fmla="*/ 16 h 176"/>
              <a:gd name="T24" fmla="*/ 64 w 144"/>
              <a:gd name="T25" fmla="*/ 0 h 176"/>
              <a:gd name="T26" fmla="*/ 60 w 144"/>
              <a:gd name="T27" fmla="*/ 16 h 176"/>
              <a:gd name="T28" fmla="*/ 52 w 144"/>
              <a:gd name="T29" fmla="*/ 4 h 176"/>
              <a:gd name="T30" fmla="*/ 44 w 144"/>
              <a:gd name="T31" fmla="*/ 4 h 176"/>
              <a:gd name="T32" fmla="*/ 36 w 144"/>
              <a:gd name="T33" fmla="*/ 16 h 176"/>
              <a:gd name="T34" fmla="*/ 32 w 144"/>
              <a:gd name="T35" fmla="*/ 0 h 176"/>
              <a:gd name="T36" fmla="*/ 28 w 144"/>
              <a:gd name="T37" fmla="*/ 16 h 176"/>
              <a:gd name="T38" fmla="*/ 0 w 144"/>
              <a:gd name="T39" fmla="*/ 24 h 176"/>
              <a:gd name="T40" fmla="*/ 8 w 144"/>
              <a:gd name="T41" fmla="*/ 176 h 176"/>
              <a:gd name="T42" fmla="*/ 144 w 144"/>
              <a:gd name="T43" fmla="*/ 168 h 176"/>
              <a:gd name="T44" fmla="*/ 136 w 144"/>
              <a:gd name="T45" fmla="*/ 16 h 176"/>
              <a:gd name="T46" fmla="*/ 8 w 144"/>
              <a:gd name="T47" fmla="*/ 144 h 176"/>
              <a:gd name="T48" fmla="*/ 8 w 144"/>
              <a:gd name="T49" fmla="*/ 168 h 176"/>
              <a:gd name="T50" fmla="*/ 44 w 144"/>
              <a:gd name="T51" fmla="*/ 168 h 176"/>
              <a:gd name="T52" fmla="*/ 8 w 144"/>
              <a:gd name="T53" fmla="*/ 24 h 176"/>
              <a:gd name="T54" fmla="*/ 28 w 144"/>
              <a:gd name="T55" fmla="*/ 36 h 176"/>
              <a:gd name="T56" fmla="*/ 36 w 144"/>
              <a:gd name="T57" fmla="*/ 36 h 176"/>
              <a:gd name="T58" fmla="*/ 44 w 144"/>
              <a:gd name="T59" fmla="*/ 24 h 176"/>
              <a:gd name="T60" fmla="*/ 48 w 144"/>
              <a:gd name="T61" fmla="*/ 40 h 176"/>
              <a:gd name="T62" fmla="*/ 52 w 144"/>
              <a:gd name="T63" fmla="*/ 24 h 176"/>
              <a:gd name="T64" fmla="*/ 60 w 144"/>
              <a:gd name="T65" fmla="*/ 36 h 176"/>
              <a:gd name="T66" fmla="*/ 68 w 144"/>
              <a:gd name="T67" fmla="*/ 36 h 176"/>
              <a:gd name="T68" fmla="*/ 76 w 144"/>
              <a:gd name="T69" fmla="*/ 24 h 176"/>
              <a:gd name="T70" fmla="*/ 80 w 144"/>
              <a:gd name="T71" fmla="*/ 40 h 176"/>
              <a:gd name="T72" fmla="*/ 84 w 144"/>
              <a:gd name="T73" fmla="*/ 24 h 176"/>
              <a:gd name="T74" fmla="*/ 92 w 144"/>
              <a:gd name="T75" fmla="*/ 36 h 176"/>
              <a:gd name="T76" fmla="*/ 100 w 144"/>
              <a:gd name="T77" fmla="*/ 36 h 176"/>
              <a:gd name="T78" fmla="*/ 108 w 144"/>
              <a:gd name="T79" fmla="*/ 24 h 176"/>
              <a:gd name="T80" fmla="*/ 112 w 144"/>
              <a:gd name="T81" fmla="*/ 40 h 176"/>
              <a:gd name="T82" fmla="*/ 116 w 144"/>
              <a:gd name="T83" fmla="*/ 24 h 176"/>
              <a:gd name="T84" fmla="*/ 136 w 144"/>
              <a:gd name="T85" fmla="*/ 168 h 176"/>
              <a:gd name="T86" fmla="*/ 24 w 144"/>
              <a:gd name="T87" fmla="*/ 96 h 176"/>
              <a:gd name="T88" fmla="*/ 124 w 144"/>
              <a:gd name="T89" fmla="*/ 92 h 176"/>
              <a:gd name="T90" fmla="*/ 24 w 144"/>
              <a:gd name="T91" fmla="*/ 88 h 176"/>
              <a:gd name="T92" fmla="*/ 96 w 144"/>
              <a:gd name="T93" fmla="*/ 112 h 176"/>
              <a:gd name="T94" fmla="*/ 20 w 144"/>
              <a:gd name="T95" fmla="*/ 116 h 176"/>
              <a:gd name="T96" fmla="*/ 96 w 144"/>
              <a:gd name="T97" fmla="*/ 120 h 176"/>
              <a:gd name="T98" fmla="*/ 96 w 144"/>
              <a:gd name="T99" fmla="*/ 11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4" h="176">
                <a:moveTo>
                  <a:pt x="24" y="72"/>
                </a:moveTo>
                <a:cubicBezTo>
                  <a:pt x="72" y="72"/>
                  <a:pt x="72" y="72"/>
                  <a:pt x="72" y="72"/>
                </a:cubicBezTo>
                <a:cubicBezTo>
                  <a:pt x="74" y="72"/>
                  <a:pt x="76" y="70"/>
                  <a:pt x="76" y="68"/>
                </a:cubicBezTo>
                <a:cubicBezTo>
                  <a:pt x="76" y="66"/>
                  <a:pt x="74" y="64"/>
                  <a:pt x="72" y="64"/>
                </a:cubicBezTo>
                <a:cubicBezTo>
                  <a:pt x="24" y="64"/>
                  <a:pt x="24" y="64"/>
                  <a:pt x="24" y="64"/>
                </a:cubicBezTo>
                <a:cubicBezTo>
                  <a:pt x="22" y="64"/>
                  <a:pt x="20" y="66"/>
                  <a:pt x="20" y="68"/>
                </a:cubicBezTo>
                <a:cubicBezTo>
                  <a:pt x="20" y="70"/>
                  <a:pt x="22" y="72"/>
                  <a:pt x="24" y="72"/>
                </a:cubicBezTo>
                <a:moveTo>
                  <a:pt x="136" y="16"/>
                </a:moveTo>
                <a:cubicBezTo>
                  <a:pt x="116" y="16"/>
                  <a:pt x="116" y="16"/>
                  <a:pt x="116" y="16"/>
                </a:cubicBezTo>
                <a:cubicBezTo>
                  <a:pt x="116" y="4"/>
                  <a:pt x="116" y="4"/>
                  <a:pt x="116" y="4"/>
                </a:cubicBezTo>
                <a:cubicBezTo>
                  <a:pt x="116" y="2"/>
                  <a:pt x="114" y="0"/>
                  <a:pt x="112" y="0"/>
                </a:cubicBezTo>
                <a:cubicBezTo>
                  <a:pt x="110" y="0"/>
                  <a:pt x="108" y="2"/>
                  <a:pt x="108" y="4"/>
                </a:cubicBezTo>
                <a:cubicBezTo>
                  <a:pt x="108" y="16"/>
                  <a:pt x="108" y="16"/>
                  <a:pt x="108" y="16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100" y="4"/>
                  <a:pt x="100" y="4"/>
                  <a:pt x="100" y="4"/>
                </a:cubicBezTo>
                <a:cubicBezTo>
                  <a:pt x="100" y="2"/>
                  <a:pt x="98" y="0"/>
                  <a:pt x="96" y="0"/>
                </a:cubicBezTo>
                <a:cubicBezTo>
                  <a:pt x="94" y="0"/>
                  <a:pt x="92" y="2"/>
                  <a:pt x="92" y="4"/>
                </a:cubicBezTo>
                <a:cubicBezTo>
                  <a:pt x="92" y="16"/>
                  <a:pt x="92" y="16"/>
                  <a:pt x="92" y="16"/>
                </a:cubicBezTo>
                <a:cubicBezTo>
                  <a:pt x="84" y="16"/>
                  <a:pt x="84" y="16"/>
                  <a:pt x="84" y="16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78" y="0"/>
                  <a:pt x="76" y="2"/>
                  <a:pt x="76" y="4"/>
                </a:cubicBezTo>
                <a:cubicBezTo>
                  <a:pt x="76" y="16"/>
                  <a:pt x="76" y="16"/>
                  <a:pt x="76" y="16"/>
                </a:cubicBezTo>
                <a:cubicBezTo>
                  <a:pt x="68" y="16"/>
                  <a:pt x="68" y="16"/>
                  <a:pt x="68" y="16"/>
                </a:cubicBezTo>
                <a:cubicBezTo>
                  <a:pt x="68" y="4"/>
                  <a:pt x="68" y="4"/>
                  <a:pt x="68" y="4"/>
                </a:cubicBezTo>
                <a:cubicBezTo>
                  <a:pt x="68" y="2"/>
                  <a:pt x="66" y="0"/>
                  <a:pt x="64" y="0"/>
                </a:cubicBezTo>
                <a:cubicBezTo>
                  <a:pt x="62" y="0"/>
                  <a:pt x="60" y="2"/>
                  <a:pt x="60" y="4"/>
                </a:cubicBezTo>
                <a:cubicBezTo>
                  <a:pt x="60" y="16"/>
                  <a:pt x="60" y="16"/>
                  <a:pt x="60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4"/>
                  <a:pt x="52" y="4"/>
                  <a:pt x="52" y="4"/>
                </a:cubicBezTo>
                <a:cubicBezTo>
                  <a:pt x="52" y="2"/>
                  <a:pt x="50" y="0"/>
                  <a:pt x="48" y="0"/>
                </a:cubicBezTo>
                <a:cubicBezTo>
                  <a:pt x="46" y="0"/>
                  <a:pt x="44" y="2"/>
                  <a:pt x="44" y="4"/>
                </a:cubicBezTo>
                <a:cubicBezTo>
                  <a:pt x="44" y="16"/>
                  <a:pt x="44" y="16"/>
                  <a:pt x="44" y="16"/>
                </a:cubicBezTo>
                <a:cubicBezTo>
                  <a:pt x="36" y="16"/>
                  <a:pt x="36" y="16"/>
                  <a:pt x="36" y="16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2"/>
                  <a:pt x="34" y="0"/>
                  <a:pt x="32" y="0"/>
                </a:cubicBezTo>
                <a:cubicBezTo>
                  <a:pt x="30" y="0"/>
                  <a:pt x="28" y="2"/>
                  <a:pt x="28" y="4"/>
                </a:cubicBezTo>
                <a:cubicBezTo>
                  <a:pt x="28" y="16"/>
                  <a:pt x="28" y="16"/>
                  <a:pt x="2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0" y="20"/>
                  <a:pt x="0" y="24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72"/>
                  <a:pt x="4" y="176"/>
                  <a:pt x="8" y="176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40" y="176"/>
                  <a:pt x="144" y="172"/>
                  <a:pt x="144" y="168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44" y="20"/>
                  <a:pt x="140" y="16"/>
                  <a:pt x="136" y="16"/>
                </a:cubicBezTo>
                <a:moveTo>
                  <a:pt x="8" y="168"/>
                </a:moveTo>
                <a:cubicBezTo>
                  <a:pt x="8" y="144"/>
                  <a:pt x="8" y="144"/>
                  <a:pt x="8" y="144"/>
                </a:cubicBezTo>
                <a:cubicBezTo>
                  <a:pt x="32" y="168"/>
                  <a:pt x="32" y="168"/>
                  <a:pt x="32" y="168"/>
                </a:cubicBezTo>
                <a:lnTo>
                  <a:pt x="8" y="168"/>
                </a:lnTo>
                <a:close/>
                <a:moveTo>
                  <a:pt x="136" y="168"/>
                </a:moveTo>
                <a:cubicBezTo>
                  <a:pt x="44" y="168"/>
                  <a:pt x="44" y="168"/>
                  <a:pt x="44" y="168"/>
                </a:cubicBezTo>
                <a:cubicBezTo>
                  <a:pt x="8" y="132"/>
                  <a:pt x="8" y="132"/>
                  <a:pt x="8" y="132"/>
                </a:cubicBezTo>
                <a:cubicBezTo>
                  <a:pt x="8" y="24"/>
                  <a:pt x="8" y="24"/>
                  <a:pt x="8" y="24"/>
                </a:cubicBezTo>
                <a:cubicBezTo>
                  <a:pt x="28" y="24"/>
                  <a:pt x="28" y="24"/>
                  <a:pt x="28" y="24"/>
                </a:cubicBezTo>
                <a:cubicBezTo>
                  <a:pt x="28" y="36"/>
                  <a:pt x="28" y="36"/>
                  <a:pt x="28" y="36"/>
                </a:cubicBezTo>
                <a:cubicBezTo>
                  <a:pt x="28" y="38"/>
                  <a:pt x="30" y="40"/>
                  <a:pt x="32" y="40"/>
                </a:cubicBezTo>
                <a:cubicBezTo>
                  <a:pt x="34" y="40"/>
                  <a:pt x="36" y="38"/>
                  <a:pt x="36" y="36"/>
                </a:cubicBezTo>
                <a:cubicBezTo>
                  <a:pt x="36" y="24"/>
                  <a:pt x="36" y="24"/>
                  <a:pt x="36" y="24"/>
                </a:cubicBezTo>
                <a:cubicBezTo>
                  <a:pt x="44" y="24"/>
                  <a:pt x="44" y="24"/>
                  <a:pt x="44" y="24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8"/>
                  <a:pt x="46" y="40"/>
                  <a:pt x="48" y="40"/>
                </a:cubicBezTo>
                <a:cubicBezTo>
                  <a:pt x="50" y="40"/>
                  <a:pt x="52" y="38"/>
                  <a:pt x="52" y="36"/>
                </a:cubicBezTo>
                <a:cubicBezTo>
                  <a:pt x="52" y="24"/>
                  <a:pt x="52" y="24"/>
                  <a:pt x="52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8"/>
                  <a:pt x="62" y="40"/>
                  <a:pt x="64" y="40"/>
                </a:cubicBezTo>
                <a:cubicBezTo>
                  <a:pt x="66" y="40"/>
                  <a:pt x="68" y="38"/>
                  <a:pt x="68" y="36"/>
                </a:cubicBezTo>
                <a:cubicBezTo>
                  <a:pt x="68" y="24"/>
                  <a:pt x="68" y="24"/>
                  <a:pt x="68" y="24"/>
                </a:cubicBezTo>
                <a:cubicBezTo>
                  <a:pt x="76" y="24"/>
                  <a:pt x="76" y="24"/>
                  <a:pt x="76" y="24"/>
                </a:cubicBezTo>
                <a:cubicBezTo>
                  <a:pt x="76" y="36"/>
                  <a:pt x="76" y="36"/>
                  <a:pt x="76" y="36"/>
                </a:cubicBezTo>
                <a:cubicBezTo>
                  <a:pt x="76" y="38"/>
                  <a:pt x="78" y="40"/>
                  <a:pt x="80" y="40"/>
                </a:cubicBezTo>
                <a:cubicBezTo>
                  <a:pt x="82" y="40"/>
                  <a:pt x="84" y="38"/>
                  <a:pt x="84" y="36"/>
                </a:cubicBezTo>
                <a:cubicBezTo>
                  <a:pt x="84" y="24"/>
                  <a:pt x="84" y="24"/>
                  <a:pt x="84" y="24"/>
                </a:cubicBezTo>
                <a:cubicBezTo>
                  <a:pt x="92" y="24"/>
                  <a:pt x="92" y="24"/>
                  <a:pt x="92" y="24"/>
                </a:cubicBezTo>
                <a:cubicBezTo>
                  <a:pt x="92" y="36"/>
                  <a:pt x="92" y="36"/>
                  <a:pt x="92" y="36"/>
                </a:cubicBezTo>
                <a:cubicBezTo>
                  <a:pt x="92" y="38"/>
                  <a:pt x="94" y="40"/>
                  <a:pt x="96" y="40"/>
                </a:cubicBezTo>
                <a:cubicBezTo>
                  <a:pt x="98" y="40"/>
                  <a:pt x="100" y="38"/>
                  <a:pt x="100" y="36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08" y="36"/>
                  <a:pt x="108" y="36"/>
                  <a:pt x="108" y="36"/>
                </a:cubicBezTo>
                <a:cubicBezTo>
                  <a:pt x="108" y="38"/>
                  <a:pt x="110" y="40"/>
                  <a:pt x="112" y="40"/>
                </a:cubicBezTo>
                <a:cubicBezTo>
                  <a:pt x="114" y="40"/>
                  <a:pt x="116" y="38"/>
                  <a:pt x="116" y="36"/>
                </a:cubicBezTo>
                <a:cubicBezTo>
                  <a:pt x="116" y="24"/>
                  <a:pt x="116" y="24"/>
                  <a:pt x="116" y="24"/>
                </a:cubicBezTo>
                <a:cubicBezTo>
                  <a:pt x="136" y="24"/>
                  <a:pt x="136" y="24"/>
                  <a:pt x="136" y="24"/>
                </a:cubicBezTo>
                <a:lnTo>
                  <a:pt x="136" y="168"/>
                </a:lnTo>
                <a:close/>
                <a:moveTo>
                  <a:pt x="20" y="92"/>
                </a:moveTo>
                <a:cubicBezTo>
                  <a:pt x="20" y="94"/>
                  <a:pt x="22" y="96"/>
                  <a:pt x="24" y="96"/>
                </a:cubicBezTo>
                <a:cubicBezTo>
                  <a:pt x="120" y="96"/>
                  <a:pt x="120" y="96"/>
                  <a:pt x="120" y="96"/>
                </a:cubicBezTo>
                <a:cubicBezTo>
                  <a:pt x="122" y="96"/>
                  <a:pt x="124" y="94"/>
                  <a:pt x="124" y="92"/>
                </a:cubicBezTo>
                <a:cubicBezTo>
                  <a:pt x="124" y="90"/>
                  <a:pt x="122" y="88"/>
                  <a:pt x="120" y="88"/>
                </a:cubicBezTo>
                <a:cubicBezTo>
                  <a:pt x="24" y="88"/>
                  <a:pt x="24" y="88"/>
                  <a:pt x="24" y="88"/>
                </a:cubicBezTo>
                <a:cubicBezTo>
                  <a:pt x="22" y="88"/>
                  <a:pt x="20" y="90"/>
                  <a:pt x="20" y="92"/>
                </a:cubicBezTo>
                <a:moveTo>
                  <a:pt x="96" y="112"/>
                </a:moveTo>
                <a:cubicBezTo>
                  <a:pt x="24" y="112"/>
                  <a:pt x="24" y="112"/>
                  <a:pt x="24" y="112"/>
                </a:cubicBezTo>
                <a:cubicBezTo>
                  <a:pt x="22" y="112"/>
                  <a:pt x="20" y="114"/>
                  <a:pt x="20" y="116"/>
                </a:cubicBezTo>
                <a:cubicBezTo>
                  <a:pt x="20" y="118"/>
                  <a:pt x="22" y="120"/>
                  <a:pt x="24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8" y="120"/>
                  <a:pt x="100" y="118"/>
                  <a:pt x="100" y="116"/>
                </a:cubicBezTo>
                <a:cubicBezTo>
                  <a:pt x="100" y="114"/>
                  <a:pt x="98" y="112"/>
                  <a:pt x="96" y="11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0" name="Freeform 18"/>
          <p:cNvSpPr>
            <a:spLocks noEditPoints="1"/>
          </p:cNvSpPr>
          <p:nvPr/>
        </p:nvSpPr>
        <p:spPr bwMode="auto">
          <a:xfrm>
            <a:off x="4476751" y="2336801"/>
            <a:ext cx="354013" cy="431800"/>
          </a:xfrm>
          <a:custGeom>
            <a:avLst/>
            <a:gdLst>
              <a:gd name="T0" fmla="*/ 28 w 144"/>
              <a:gd name="T1" fmla="*/ 88 h 176"/>
              <a:gd name="T2" fmla="*/ 76 w 144"/>
              <a:gd name="T3" fmla="*/ 88 h 176"/>
              <a:gd name="T4" fmla="*/ 80 w 144"/>
              <a:gd name="T5" fmla="*/ 84 h 176"/>
              <a:gd name="T6" fmla="*/ 76 w 144"/>
              <a:gd name="T7" fmla="*/ 80 h 176"/>
              <a:gd name="T8" fmla="*/ 28 w 144"/>
              <a:gd name="T9" fmla="*/ 80 h 176"/>
              <a:gd name="T10" fmla="*/ 24 w 144"/>
              <a:gd name="T11" fmla="*/ 84 h 176"/>
              <a:gd name="T12" fmla="*/ 28 w 144"/>
              <a:gd name="T13" fmla="*/ 88 h 176"/>
              <a:gd name="T14" fmla="*/ 28 w 144"/>
              <a:gd name="T15" fmla="*/ 112 h 176"/>
              <a:gd name="T16" fmla="*/ 116 w 144"/>
              <a:gd name="T17" fmla="*/ 112 h 176"/>
              <a:gd name="T18" fmla="*/ 120 w 144"/>
              <a:gd name="T19" fmla="*/ 108 h 176"/>
              <a:gd name="T20" fmla="*/ 116 w 144"/>
              <a:gd name="T21" fmla="*/ 104 h 176"/>
              <a:gd name="T22" fmla="*/ 28 w 144"/>
              <a:gd name="T23" fmla="*/ 104 h 176"/>
              <a:gd name="T24" fmla="*/ 24 w 144"/>
              <a:gd name="T25" fmla="*/ 108 h 176"/>
              <a:gd name="T26" fmla="*/ 28 w 144"/>
              <a:gd name="T27" fmla="*/ 112 h 176"/>
              <a:gd name="T28" fmla="*/ 28 w 144"/>
              <a:gd name="T29" fmla="*/ 136 h 176"/>
              <a:gd name="T30" fmla="*/ 100 w 144"/>
              <a:gd name="T31" fmla="*/ 136 h 176"/>
              <a:gd name="T32" fmla="*/ 104 w 144"/>
              <a:gd name="T33" fmla="*/ 132 h 176"/>
              <a:gd name="T34" fmla="*/ 100 w 144"/>
              <a:gd name="T35" fmla="*/ 128 h 176"/>
              <a:gd name="T36" fmla="*/ 28 w 144"/>
              <a:gd name="T37" fmla="*/ 128 h 176"/>
              <a:gd name="T38" fmla="*/ 24 w 144"/>
              <a:gd name="T39" fmla="*/ 132 h 176"/>
              <a:gd name="T40" fmla="*/ 28 w 144"/>
              <a:gd name="T41" fmla="*/ 136 h 176"/>
              <a:gd name="T42" fmla="*/ 136 w 144"/>
              <a:gd name="T43" fmla="*/ 24 h 176"/>
              <a:gd name="T44" fmla="*/ 104 w 144"/>
              <a:gd name="T45" fmla="*/ 24 h 176"/>
              <a:gd name="T46" fmla="*/ 104 w 144"/>
              <a:gd name="T47" fmla="*/ 16 h 176"/>
              <a:gd name="T48" fmla="*/ 96 w 144"/>
              <a:gd name="T49" fmla="*/ 8 h 176"/>
              <a:gd name="T50" fmla="*/ 80 w 144"/>
              <a:gd name="T51" fmla="*/ 8 h 176"/>
              <a:gd name="T52" fmla="*/ 72 w 144"/>
              <a:gd name="T53" fmla="*/ 0 h 176"/>
              <a:gd name="T54" fmla="*/ 64 w 144"/>
              <a:gd name="T55" fmla="*/ 8 h 176"/>
              <a:gd name="T56" fmla="*/ 48 w 144"/>
              <a:gd name="T57" fmla="*/ 8 h 176"/>
              <a:gd name="T58" fmla="*/ 40 w 144"/>
              <a:gd name="T59" fmla="*/ 16 h 176"/>
              <a:gd name="T60" fmla="*/ 40 w 144"/>
              <a:gd name="T61" fmla="*/ 24 h 176"/>
              <a:gd name="T62" fmla="*/ 8 w 144"/>
              <a:gd name="T63" fmla="*/ 24 h 176"/>
              <a:gd name="T64" fmla="*/ 0 w 144"/>
              <a:gd name="T65" fmla="*/ 32 h 176"/>
              <a:gd name="T66" fmla="*/ 0 w 144"/>
              <a:gd name="T67" fmla="*/ 168 h 176"/>
              <a:gd name="T68" fmla="*/ 8 w 144"/>
              <a:gd name="T69" fmla="*/ 176 h 176"/>
              <a:gd name="T70" fmla="*/ 136 w 144"/>
              <a:gd name="T71" fmla="*/ 176 h 176"/>
              <a:gd name="T72" fmla="*/ 144 w 144"/>
              <a:gd name="T73" fmla="*/ 168 h 176"/>
              <a:gd name="T74" fmla="*/ 144 w 144"/>
              <a:gd name="T75" fmla="*/ 32 h 176"/>
              <a:gd name="T76" fmla="*/ 136 w 144"/>
              <a:gd name="T77" fmla="*/ 24 h 176"/>
              <a:gd name="T78" fmla="*/ 48 w 144"/>
              <a:gd name="T79" fmla="*/ 16 h 176"/>
              <a:gd name="T80" fmla="*/ 96 w 144"/>
              <a:gd name="T81" fmla="*/ 16 h 176"/>
              <a:gd name="T82" fmla="*/ 96 w 144"/>
              <a:gd name="T83" fmla="*/ 32 h 176"/>
              <a:gd name="T84" fmla="*/ 48 w 144"/>
              <a:gd name="T85" fmla="*/ 32 h 176"/>
              <a:gd name="T86" fmla="*/ 48 w 144"/>
              <a:gd name="T87" fmla="*/ 16 h 176"/>
              <a:gd name="T88" fmla="*/ 136 w 144"/>
              <a:gd name="T89" fmla="*/ 168 h 176"/>
              <a:gd name="T90" fmla="*/ 8 w 144"/>
              <a:gd name="T91" fmla="*/ 168 h 176"/>
              <a:gd name="T92" fmla="*/ 8 w 144"/>
              <a:gd name="T93" fmla="*/ 56 h 176"/>
              <a:gd name="T94" fmla="*/ 136 w 144"/>
              <a:gd name="T95" fmla="*/ 56 h 176"/>
              <a:gd name="T96" fmla="*/ 136 w 144"/>
              <a:gd name="T97" fmla="*/ 168 h 176"/>
              <a:gd name="T98" fmla="*/ 136 w 144"/>
              <a:gd name="T99" fmla="*/ 48 h 176"/>
              <a:gd name="T100" fmla="*/ 8 w 144"/>
              <a:gd name="T101" fmla="*/ 48 h 176"/>
              <a:gd name="T102" fmla="*/ 8 w 144"/>
              <a:gd name="T103" fmla="*/ 32 h 176"/>
              <a:gd name="T104" fmla="*/ 40 w 144"/>
              <a:gd name="T105" fmla="*/ 32 h 176"/>
              <a:gd name="T106" fmla="*/ 48 w 144"/>
              <a:gd name="T107" fmla="*/ 40 h 176"/>
              <a:gd name="T108" fmla="*/ 96 w 144"/>
              <a:gd name="T109" fmla="*/ 40 h 176"/>
              <a:gd name="T110" fmla="*/ 104 w 144"/>
              <a:gd name="T111" fmla="*/ 32 h 176"/>
              <a:gd name="T112" fmla="*/ 136 w 144"/>
              <a:gd name="T113" fmla="*/ 32 h 176"/>
              <a:gd name="T114" fmla="*/ 136 w 144"/>
              <a:gd name="T115" fmla="*/ 4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4" h="176">
                <a:moveTo>
                  <a:pt x="28" y="88"/>
                </a:moveTo>
                <a:cubicBezTo>
                  <a:pt x="76" y="88"/>
                  <a:pt x="76" y="88"/>
                  <a:pt x="76" y="88"/>
                </a:cubicBezTo>
                <a:cubicBezTo>
                  <a:pt x="78" y="88"/>
                  <a:pt x="80" y="86"/>
                  <a:pt x="80" y="84"/>
                </a:cubicBezTo>
                <a:cubicBezTo>
                  <a:pt x="80" y="82"/>
                  <a:pt x="78" y="80"/>
                  <a:pt x="76" y="80"/>
                </a:cubicBezTo>
                <a:cubicBezTo>
                  <a:pt x="28" y="80"/>
                  <a:pt x="28" y="80"/>
                  <a:pt x="28" y="80"/>
                </a:cubicBezTo>
                <a:cubicBezTo>
                  <a:pt x="26" y="80"/>
                  <a:pt x="24" y="82"/>
                  <a:pt x="24" y="84"/>
                </a:cubicBezTo>
                <a:cubicBezTo>
                  <a:pt x="24" y="86"/>
                  <a:pt x="26" y="88"/>
                  <a:pt x="28" y="88"/>
                </a:cubicBezTo>
                <a:moveTo>
                  <a:pt x="28" y="112"/>
                </a:moveTo>
                <a:cubicBezTo>
                  <a:pt x="116" y="112"/>
                  <a:pt x="116" y="112"/>
                  <a:pt x="116" y="112"/>
                </a:cubicBezTo>
                <a:cubicBezTo>
                  <a:pt x="118" y="112"/>
                  <a:pt x="120" y="110"/>
                  <a:pt x="120" y="108"/>
                </a:cubicBezTo>
                <a:cubicBezTo>
                  <a:pt x="120" y="106"/>
                  <a:pt x="118" y="104"/>
                  <a:pt x="116" y="104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6" y="104"/>
                  <a:pt x="24" y="106"/>
                  <a:pt x="24" y="108"/>
                </a:cubicBezTo>
                <a:cubicBezTo>
                  <a:pt x="24" y="110"/>
                  <a:pt x="26" y="112"/>
                  <a:pt x="28" y="112"/>
                </a:cubicBezTo>
                <a:moveTo>
                  <a:pt x="28" y="136"/>
                </a:moveTo>
                <a:cubicBezTo>
                  <a:pt x="100" y="136"/>
                  <a:pt x="100" y="136"/>
                  <a:pt x="100" y="136"/>
                </a:cubicBezTo>
                <a:cubicBezTo>
                  <a:pt x="102" y="136"/>
                  <a:pt x="104" y="134"/>
                  <a:pt x="104" y="132"/>
                </a:cubicBezTo>
                <a:cubicBezTo>
                  <a:pt x="104" y="130"/>
                  <a:pt x="102" y="128"/>
                  <a:pt x="100" y="128"/>
                </a:cubicBezTo>
                <a:cubicBezTo>
                  <a:pt x="28" y="128"/>
                  <a:pt x="28" y="128"/>
                  <a:pt x="28" y="128"/>
                </a:cubicBezTo>
                <a:cubicBezTo>
                  <a:pt x="26" y="128"/>
                  <a:pt x="24" y="130"/>
                  <a:pt x="24" y="132"/>
                </a:cubicBezTo>
                <a:cubicBezTo>
                  <a:pt x="24" y="134"/>
                  <a:pt x="26" y="136"/>
                  <a:pt x="28" y="136"/>
                </a:cubicBezTo>
                <a:moveTo>
                  <a:pt x="136" y="24"/>
                </a:moveTo>
                <a:cubicBezTo>
                  <a:pt x="104" y="24"/>
                  <a:pt x="104" y="24"/>
                  <a:pt x="104" y="24"/>
                </a:cubicBezTo>
                <a:cubicBezTo>
                  <a:pt x="104" y="16"/>
                  <a:pt x="104" y="16"/>
                  <a:pt x="104" y="16"/>
                </a:cubicBezTo>
                <a:cubicBezTo>
                  <a:pt x="104" y="12"/>
                  <a:pt x="100" y="8"/>
                  <a:pt x="96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4"/>
                  <a:pt x="76" y="0"/>
                  <a:pt x="72" y="0"/>
                </a:cubicBezTo>
                <a:cubicBezTo>
                  <a:pt x="68" y="0"/>
                  <a:pt x="64" y="4"/>
                  <a:pt x="64" y="8"/>
                </a:cubicBezTo>
                <a:cubicBezTo>
                  <a:pt x="48" y="8"/>
                  <a:pt x="48" y="8"/>
                  <a:pt x="48" y="8"/>
                </a:cubicBezTo>
                <a:cubicBezTo>
                  <a:pt x="44" y="8"/>
                  <a:pt x="40" y="12"/>
                  <a:pt x="40" y="16"/>
                </a:cubicBezTo>
                <a:cubicBezTo>
                  <a:pt x="40" y="24"/>
                  <a:pt x="40" y="24"/>
                  <a:pt x="40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4" y="24"/>
                  <a:pt x="0" y="28"/>
                  <a:pt x="0" y="32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72"/>
                  <a:pt x="4" y="176"/>
                  <a:pt x="8" y="176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40" y="176"/>
                  <a:pt x="144" y="172"/>
                  <a:pt x="144" y="168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28"/>
                  <a:pt x="140" y="24"/>
                  <a:pt x="136" y="24"/>
                </a:cubicBezTo>
                <a:moveTo>
                  <a:pt x="48" y="16"/>
                </a:moveTo>
                <a:cubicBezTo>
                  <a:pt x="96" y="16"/>
                  <a:pt x="96" y="16"/>
                  <a:pt x="96" y="16"/>
                </a:cubicBezTo>
                <a:cubicBezTo>
                  <a:pt x="96" y="32"/>
                  <a:pt x="96" y="32"/>
                  <a:pt x="96" y="32"/>
                </a:cubicBezTo>
                <a:cubicBezTo>
                  <a:pt x="48" y="32"/>
                  <a:pt x="48" y="32"/>
                  <a:pt x="48" y="32"/>
                </a:cubicBezTo>
                <a:lnTo>
                  <a:pt x="48" y="16"/>
                </a:lnTo>
                <a:close/>
                <a:moveTo>
                  <a:pt x="136" y="168"/>
                </a:moveTo>
                <a:cubicBezTo>
                  <a:pt x="8" y="168"/>
                  <a:pt x="8" y="168"/>
                  <a:pt x="8" y="168"/>
                </a:cubicBezTo>
                <a:cubicBezTo>
                  <a:pt x="8" y="56"/>
                  <a:pt x="8" y="56"/>
                  <a:pt x="8" y="56"/>
                </a:cubicBezTo>
                <a:cubicBezTo>
                  <a:pt x="136" y="56"/>
                  <a:pt x="136" y="56"/>
                  <a:pt x="136" y="56"/>
                </a:cubicBezTo>
                <a:lnTo>
                  <a:pt x="136" y="168"/>
                </a:lnTo>
                <a:close/>
                <a:moveTo>
                  <a:pt x="136" y="48"/>
                </a:moveTo>
                <a:cubicBezTo>
                  <a:pt x="8" y="48"/>
                  <a:pt x="8" y="48"/>
                  <a:pt x="8" y="48"/>
                </a:cubicBezTo>
                <a:cubicBezTo>
                  <a:pt x="8" y="32"/>
                  <a:pt x="8" y="32"/>
                  <a:pt x="8" y="32"/>
                </a:cubicBezTo>
                <a:cubicBezTo>
                  <a:pt x="40" y="32"/>
                  <a:pt x="40" y="32"/>
                  <a:pt x="40" y="32"/>
                </a:cubicBezTo>
                <a:cubicBezTo>
                  <a:pt x="40" y="36"/>
                  <a:pt x="44" y="40"/>
                  <a:pt x="48" y="40"/>
                </a:cubicBezTo>
                <a:cubicBezTo>
                  <a:pt x="96" y="40"/>
                  <a:pt x="96" y="40"/>
                  <a:pt x="96" y="40"/>
                </a:cubicBezTo>
                <a:cubicBezTo>
                  <a:pt x="100" y="40"/>
                  <a:pt x="104" y="36"/>
                  <a:pt x="104" y="32"/>
                </a:cubicBezTo>
                <a:cubicBezTo>
                  <a:pt x="136" y="32"/>
                  <a:pt x="136" y="32"/>
                  <a:pt x="136" y="32"/>
                </a:cubicBezTo>
                <a:lnTo>
                  <a:pt x="136" y="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1" name="Freeform 19"/>
          <p:cNvSpPr>
            <a:spLocks/>
          </p:cNvSpPr>
          <p:nvPr/>
        </p:nvSpPr>
        <p:spPr bwMode="auto">
          <a:xfrm>
            <a:off x="5264151" y="2405063"/>
            <a:ext cx="433388" cy="295275"/>
          </a:xfrm>
          <a:custGeom>
            <a:avLst/>
            <a:gdLst>
              <a:gd name="T0" fmla="*/ 176 w 176"/>
              <a:gd name="T1" fmla="*/ 4 h 120"/>
              <a:gd name="T2" fmla="*/ 172 w 176"/>
              <a:gd name="T3" fmla="*/ 0 h 120"/>
              <a:gd name="T4" fmla="*/ 169 w 176"/>
              <a:gd name="T5" fmla="*/ 1 h 120"/>
              <a:gd name="T6" fmla="*/ 169 w 176"/>
              <a:gd name="T7" fmla="*/ 1 h 120"/>
              <a:gd name="T8" fmla="*/ 64 w 176"/>
              <a:gd name="T9" fmla="*/ 110 h 120"/>
              <a:gd name="T10" fmla="*/ 7 w 176"/>
              <a:gd name="T11" fmla="*/ 53 h 120"/>
              <a:gd name="T12" fmla="*/ 4 w 176"/>
              <a:gd name="T13" fmla="*/ 52 h 120"/>
              <a:gd name="T14" fmla="*/ 0 w 176"/>
              <a:gd name="T15" fmla="*/ 56 h 120"/>
              <a:gd name="T16" fmla="*/ 1 w 176"/>
              <a:gd name="T17" fmla="*/ 59 h 120"/>
              <a:gd name="T18" fmla="*/ 61 w 176"/>
              <a:gd name="T19" fmla="*/ 119 h 120"/>
              <a:gd name="T20" fmla="*/ 64 w 176"/>
              <a:gd name="T21" fmla="*/ 120 h 120"/>
              <a:gd name="T22" fmla="*/ 67 w 176"/>
              <a:gd name="T23" fmla="*/ 119 h 120"/>
              <a:gd name="T24" fmla="*/ 67 w 176"/>
              <a:gd name="T25" fmla="*/ 119 h 120"/>
              <a:gd name="T26" fmla="*/ 175 w 176"/>
              <a:gd name="T27" fmla="*/ 7 h 120"/>
              <a:gd name="T28" fmla="*/ 175 w 176"/>
              <a:gd name="T29" fmla="*/ 7 h 120"/>
              <a:gd name="T30" fmla="*/ 176 w 176"/>
              <a:gd name="T31" fmla="*/ 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6" h="120">
                <a:moveTo>
                  <a:pt x="176" y="4"/>
                </a:moveTo>
                <a:cubicBezTo>
                  <a:pt x="176" y="2"/>
                  <a:pt x="174" y="0"/>
                  <a:pt x="172" y="0"/>
                </a:cubicBezTo>
                <a:cubicBezTo>
                  <a:pt x="171" y="0"/>
                  <a:pt x="170" y="0"/>
                  <a:pt x="169" y="1"/>
                </a:cubicBezTo>
                <a:cubicBezTo>
                  <a:pt x="169" y="1"/>
                  <a:pt x="169" y="1"/>
                  <a:pt x="169" y="1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7" y="53"/>
                  <a:pt x="7" y="53"/>
                  <a:pt x="7" y="53"/>
                </a:cubicBezTo>
                <a:cubicBezTo>
                  <a:pt x="6" y="52"/>
                  <a:pt x="5" y="52"/>
                  <a:pt x="4" y="52"/>
                </a:cubicBezTo>
                <a:cubicBezTo>
                  <a:pt x="2" y="52"/>
                  <a:pt x="0" y="54"/>
                  <a:pt x="0" y="56"/>
                </a:cubicBezTo>
                <a:cubicBezTo>
                  <a:pt x="0" y="57"/>
                  <a:pt x="0" y="58"/>
                  <a:pt x="1" y="59"/>
                </a:cubicBezTo>
                <a:cubicBezTo>
                  <a:pt x="61" y="119"/>
                  <a:pt x="61" y="119"/>
                  <a:pt x="61" y="119"/>
                </a:cubicBezTo>
                <a:cubicBezTo>
                  <a:pt x="62" y="120"/>
                  <a:pt x="63" y="120"/>
                  <a:pt x="64" y="120"/>
                </a:cubicBezTo>
                <a:cubicBezTo>
                  <a:pt x="65" y="120"/>
                  <a:pt x="66" y="120"/>
                  <a:pt x="67" y="119"/>
                </a:cubicBezTo>
                <a:cubicBezTo>
                  <a:pt x="67" y="119"/>
                  <a:pt x="67" y="119"/>
                  <a:pt x="67" y="119"/>
                </a:cubicBezTo>
                <a:cubicBezTo>
                  <a:pt x="175" y="7"/>
                  <a:pt x="175" y="7"/>
                  <a:pt x="175" y="7"/>
                </a:cubicBezTo>
                <a:cubicBezTo>
                  <a:pt x="175" y="7"/>
                  <a:pt x="175" y="7"/>
                  <a:pt x="175" y="7"/>
                </a:cubicBezTo>
                <a:cubicBezTo>
                  <a:pt x="176" y="6"/>
                  <a:pt x="176" y="5"/>
                  <a:pt x="176" y="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2" name="Freeform 20"/>
          <p:cNvSpPr>
            <a:spLocks noEditPoints="1"/>
          </p:cNvSpPr>
          <p:nvPr/>
        </p:nvSpPr>
        <p:spPr bwMode="auto">
          <a:xfrm>
            <a:off x="6091238" y="2336801"/>
            <a:ext cx="431800" cy="431800"/>
          </a:xfrm>
          <a:custGeom>
            <a:avLst/>
            <a:gdLst>
              <a:gd name="T0" fmla="*/ 88 w 176"/>
              <a:gd name="T1" fmla="*/ 110 h 176"/>
              <a:gd name="T2" fmla="*/ 51 w 176"/>
              <a:gd name="T3" fmla="*/ 73 h 176"/>
              <a:gd name="T4" fmla="*/ 48 w 176"/>
              <a:gd name="T5" fmla="*/ 72 h 176"/>
              <a:gd name="T6" fmla="*/ 44 w 176"/>
              <a:gd name="T7" fmla="*/ 76 h 176"/>
              <a:gd name="T8" fmla="*/ 45 w 176"/>
              <a:gd name="T9" fmla="*/ 79 h 176"/>
              <a:gd name="T10" fmla="*/ 85 w 176"/>
              <a:gd name="T11" fmla="*/ 119 h 176"/>
              <a:gd name="T12" fmla="*/ 88 w 176"/>
              <a:gd name="T13" fmla="*/ 120 h 176"/>
              <a:gd name="T14" fmla="*/ 91 w 176"/>
              <a:gd name="T15" fmla="*/ 119 h 176"/>
              <a:gd name="T16" fmla="*/ 91 w 176"/>
              <a:gd name="T17" fmla="*/ 119 h 176"/>
              <a:gd name="T18" fmla="*/ 158 w 176"/>
              <a:gd name="T19" fmla="*/ 49 h 176"/>
              <a:gd name="T20" fmla="*/ 158 w 176"/>
              <a:gd name="T21" fmla="*/ 49 h 176"/>
              <a:gd name="T22" fmla="*/ 163 w 176"/>
              <a:gd name="T23" fmla="*/ 43 h 176"/>
              <a:gd name="T24" fmla="*/ 163 w 176"/>
              <a:gd name="T25" fmla="*/ 43 h 176"/>
              <a:gd name="T26" fmla="*/ 175 w 176"/>
              <a:gd name="T27" fmla="*/ 31 h 176"/>
              <a:gd name="T28" fmla="*/ 175 w 176"/>
              <a:gd name="T29" fmla="*/ 31 h 176"/>
              <a:gd name="T30" fmla="*/ 176 w 176"/>
              <a:gd name="T31" fmla="*/ 28 h 176"/>
              <a:gd name="T32" fmla="*/ 172 w 176"/>
              <a:gd name="T33" fmla="*/ 24 h 176"/>
              <a:gd name="T34" fmla="*/ 169 w 176"/>
              <a:gd name="T35" fmla="*/ 25 h 176"/>
              <a:gd name="T36" fmla="*/ 169 w 176"/>
              <a:gd name="T37" fmla="*/ 25 h 176"/>
              <a:gd name="T38" fmla="*/ 159 w 176"/>
              <a:gd name="T39" fmla="*/ 36 h 176"/>
              <a:gd name="T40" fmla="*/ 159 w 176"/>
              <a:gd name="T41" fmla="*/ 36 h 176"/>
              <a:gd name="T42" fmla="*/ 153 w 176"/>
              <a:gd name="T43" fmla="*/ 42 h 176"/>
              <a:gd name="T44" fmla="*/ 153 w 176"/>
              <a:gd name="T45" fmla="*/ 42 h 176"/>
              <a:gd name="T46" fmla="*/ 88 w 176"/>
              <a:gd name="T47" fmla="*/ 110 h 176"/>
              <a:gd name="T48" fmla="*/ 169 w 176"/>
              <a:gd name="T49" fmla="*/ 54 h 176"/>
              <a:gd name="T50" fmla="*/ 163 w 176"/>
              <a:gd name="T51" fmla="*/ 54 h 176"/>
              <a:gd name="T52" fmla="*/ 162 w 176"/>
              <a:gd name="T53" fmla="*/ 58 h 176"/>
              <a:gd name="T54" fmla="*/ 162 w 176"/>
              <a:gd name="T55" fmla="*/ 58 h 176"/>
              <a:gd name="T56" fmla="*/ 168 w 176"/>
              <a:gd name="T57" fmla="*/ 88 h 176"/>
              <a:gd name="T58" fmla="*/ 88 w 176"/>
              <a:gd name="T59" fmla="*/ 168 h 176"/>
              <a:gd name="T60" fmla="*/ 8 w 176"/>
              <a:gd name="T61" fmla="*/ 88 h 176"/>
              <a:gd name="T62" fmla="*/ 88 w 176"/>
              <a:gd name="T63" fmla="*/ 8 h 176"/>
              <a:gd name="T64" fmla="*/ 146 w 176"/>
              <a:gd name="T65" fmla="*/ 33 h 176"/>
              <a:gd name="T66" fmla="*/ 146 w 176"/>
              <a:gd name="T67" fmla="*/ 32 h 176"/>
              <a:gd name="T68" fmla="*/ 151 w 176"/>
              <a:gd name="T69" fmla="*/ 32 h 176"/>
              <a:gd name="T70" fmla="*/ 151 w 176"/>
              <a:gd name="T71" fmla="*/ 27 h 176"/>
              <a:gd name="T72" fmla="*/ 151 w 176"/>
              <a:gd name="T73" fmla="*/ 26 h 176"/>
              <a:gd name="T74" fmla="*/ 88 w 176"/>
              <a:gd name="T75" fmla="*/ 0 h 176"/>
              <a:gd name="T76" fmla="*/ 0 w 176"/>
              <a:gd name="T77" fmla="*/ 88 h 176"/>
              <a:gd name="T78" fmla="*/ 88 w 176"/>
              <a:gd name="T79" fmla="*/ 176 h 176"/>
              <a:gd name="T80" fmla="*/ 176 w 176"/>
              <a:gd name="T81" fmla="*/ 88 h 176"/>
              <a:gd name="T82" fmla="*/ 170 w 176"/>
              <a:gd name="T83" fmla="*/ 56 h 176"/>
              <a:gd name="T84" fmla="*/ 169 w 176"/>
              <a:gd name="T85" fmla="*/ 5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110"/>
                </a:moveTo>
                <a:cubicBezTo>
                  <a:pt x="51" y="73"/>
                  <a:pt x="51" y="73"/>
                  <a:pt x="51" y="73"/>
                </a:cubicBezTo>
                <a:cubicBezTo>
                  <a:pt x="50" y="72"/>
                  <a:pt x="49" y="72"/>
                  <a:pt x="48" y="72"/>
                </a:cubicBezTo>
                <a:cubicBezTo>
                  <a:pt x="46" y="72"/>
                  <a:pt x="44" y="74"/>
                  <a:pt x="44" y="76"/>
                </a:cubicBezTo>
                <a:cubicBezTo>
                  <a:pt x="44" y="77"/>
                  <a:pt x="44" y="78"/>
                  <a:pt x="45" y="7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6" y="120"/>
                  <a:pt x="87" y="120"/>
                  <a:pt x="88" y="120"/>
                </a:cubicBezTo>
                <a:cubicBezTo>
                  <a:pt x="89" y="120"/>
                  <a:pt x="90" y="120"/>
                  <a:pt x="91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63" y="43"/>
                  <a:pt x="163" y="43"/>
                  <a:pt x="163" y="43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5" y="31"/>
                  <a:pt x="175" y="31"/>
                  <a:pt x="175" y="31"/>
                </a:cubicBezTo>
                <a:cubicBezTo>
                  <a:pt x="176" y="30"/>
                  <a:pt x="176" y="29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71" y="24"/>
                  <a:pt x="170" y="24"/>
                  <a:pt x="169" y="25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42"/>
                  <a:pt x="153" y="42"/>
                  <a:pt x="153" y="42"/>
                </a:cubicBezTo>
                <a:lnTo>
                  <a:pt x="88" y="110"/>
                </a:lnTo>
                <a:close/>
                <a:moveTo>
                  <a:pt x="169" y="54"/>
                </a:moveTo>
                <a:cubicBezTo>
                  <a:pt x="167" y="53"/>
                  <a:pt x="165" y="53"/>
                  <a:pt x="163" y="54"/>
                </a:cubicBezTo>
                <a:cubicBezTo>
                  <a:pt x="162" y="55"/>
                  <a:pt x="162" y="57"/>
                  <a:pt x="162" y="58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166" y="68"/>
                  <a:pt x="168" y="78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1" y="8"/>
                  <a:pt x="131" y="17"/>
                  <a:pt x="146" y="33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47" y="34"/>
                  <a:pt x="150" y="34"/>
                  <a:pt x="151" y="32"/>
                </a:cubicBezTo>
                <a:cubicBezTo>
                  <a:pt x="153" y="31"/>
                  <a:pt x="153" y="28"/>
                  <a:pt x="151" y="27"/>
                </a:cubicBezTo>
                <a:cubicBezTo>
                  <a:pt x="151" y="27"/>
                  <a:pt x="151" y="26"/>
                  <a:pt x="151" y="26"/>
                </a:cubicBezTo>
                <a:cubicBezTo>
                  <a:pt x="135" y="10"/>
                  <a:pt x="113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77"/>
                  <a:pt x="174" y="66"/>
                  <a:pt x="170" y="56"/>
                </a:cubicBezTo>
                <a:cubicBezTo>
                  <a:pt x="170" y="55"/>
                  <a:pt x="169" y="55"/>
                  <a:pt x="169" y="5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3" name="Freeform 21"/>
          <p:cNvSpPr>
            <a:spLocks/>
          </p:cNvSpPr>
          <p:nvPr/>
        </p:nvSpPr>
        <p:spPr bwMode="auto">
          <a:xfrm>
            <a:off x="6956426" y="2374901"/>
            <a:ext cx="354013" cy="354013"/>
          </a:xfrm>
          <a:custGeom>
            <a:avLst/>
            <a:gdLst>
              <a:gd name="T0" fmla="*/ 78 w 144"/>
              <a:gd name="T1" fmla="*/ 72 h 144"/>
              <a:gd name="T2" fmla="*/ 143 w 144"/>
              <a:gd name="T3" fmla="*/ 7 h 144"/>
              <a:gd name="T4" fmla="*/ 144 w 144"/>
              <a:gd name="T5" fmla="*/ 4 h 144"/>
              <a:gd name="T6" fmla="*/ 140 w 144"/>
              <a:gd name="T7" fmla="*/ 0 h 144"/>
              <a:gd name="T8" fmla="*/ 137 w 144"/>
              <a:gd name="T9" fmla="*/ 1 h 144"/>
              <a:gd name="T10" fmla="*/ 72 w 144"/>
              <a:gd name="T11" fmla="*/ 66 h 144"/>
              <a:gd name="T12" fmla="*/ 7 w 144"/>
              <a:gd name="T13" fmla="*/ 1 h 144"/>
              <a:gd name="T14" fmla="*/ 4 w 144"/>
              <a:gd name="T15" fmla="*/ 0 h 144"/>
              <a:gd name="T16" fmla="*/ 0 w 144"/>
              <a:gd name="T17" fmla="*/ 4 h 144"/>
              <a:gd name="T18" fmla="*/ 1 w 144"/>
              <a:gd name="T19" fmla="*/ 7 h 144"/>
              <a:gd name="T20" fmla="*/ 66 w 144"/>
              <a:gd name="T21" fmla="*/ 72 h 144"/>
              <a:gd name="T22" fmla="*/ 1 w 144"/>
              <a:gd name="T23" fmla="*/ 137 h 144"/>
              <a:gd name="T24" fmla="*/ 0 w 144"/>
              <a:gd name="T25" fmla="*/ 140 h 144"/>
              <a:gd name="T26" fmla="*/ 4 w 144"/>
              <a:gd name="T27" fmla="*/ 144 h 144"/>
              <a:gd name="T28" fmla="*/ 7 w 144"/>
              <a:gd name="T29" fmla="*/ 143 h 144"/>
              <a:gd name="T30" fmla="*/ 72 w 144"/>
              <a:gd name="T31" fmla="*/ 78 h 144"/>
              <a:gd name="T32" fmla="*/ 137 w 144"/>
              <a:gd name="T33" fmla="*/ 143 h 144"/>
              <a:gd name="T34" fmla="*/ 140 w 144"/>
              <a:gd name="T35" fmla="*/ 144 h 144"/>
              <a:gd name="T36" fmla="*/ 144 w 144"/>
              <a:gd name="T37" fmla="*/ 140 h 144"/>
              <a:gd name="T38" fmla="*/ 143 w 144"/>
              <a:gd name="T39" fmla="*/ 137 h 144"/>
              <a:gd name="T40" fmla="*/ 78 w 144"/>
              <a:gd name="T41" fmla="*/ 7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44" h="144">
                <a:moveTo>
                  <a:pt x="78" y="72"/>
                </a:moveTo>
                <a:cubicBezTo>
                  <a:pt x="143" y="7"/>
                  <a:pt x="143" y="7"/>
                  <a:pt x="143" y="7"/>
                </a:cubicBezTo>
                <a:cubicBezTo>
                  <a:pt x="144" y="6"/>
                  <a:pt x="144" y="5"/>
                  <a:pt x="144" y="4"/>
                </a:cubicBezTo>
                <a:cubicBezTo>
                  <a:pt x="144" y="2"/>
                  <a:pt x="142" y="0"/>
                  <a:pt x="140" y="0"/>
                </a:cubicBezTo>
                <a:cubicBezTo>
                  <a:pt x="139" y="0"/>
                  <a:pt x="138" y="0"/>
                  <a:pt x="137" y="1"/>
                </a:cubicBezTo>
                <a:cubicBezTo>
                  <a:pt x="72" y="66"/>
                  <a:pt x="72" y="66"/>
                  <a:pt x="72" y="66"/>
                </a:cubicBezTo>
                <a:cubicBezTo>
                  <a:pt x="7" y="1"/>
                  <a:pt x="7" y="1"/>
                  <a:pt x="7" y="1"/>
                </a:cubicBezTo>
                <a:cubicBezTo>
                  <a:pt x="6" y="0"/>
                  <a:pt x="5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5"/>
                  <a:pt x="0" y="6"/>
                  <a:pt x="1" y="7"/>
                </a:cubicBezTo>
                <a:cubicBezTo>
                  <a:pt x="66" y="72"/>
                  <a:pt x="66" y="72"/>
                  <a:pt x="66" y="72"/>
                </a:cubicBezTo>
                <a:cubicBezTo>
                  <a:pt x="1" y="137"/>
                  <a:pt x="1" y="137"/>
                  <a:pt x="1" y="137"/>
                </a:cubicBezTo>
                <a:cubicBezTo>
                  <a:pt x="0" y="138"/>
                  <a:pt x="0" y="139"/>
                  <a:pt x="0" y="140"/>
                </a:cubicBezTo>
                <a:cubicBezTo>
                  <a:pt x="0" y="142"/>
                  <a:pt x="2" y="144"/>
                  <a:pt x="4" y="144"/>
                </a:cubicBezTo>
                <a:cubicBezTo>
                  <a:pt x="5" y="144"/>
                  <a:pt x="6" y="144"/>
                  <a:pt x="7" y="143"/>
                </a:cubicBezTo>
                <a:cubicBezTo>
                  <a:pt x="72" y="78"/>
                  <a:pt x="72" y="78"/>
                  <a:pt x="72" y="78"/>
                </a:cubicBezTo>
                <a:cubicBezTo>
                  <a:pt x="137" y="143"/>
                  <a:pt x="137" y="143"/>
                  <a:pt x="137" y="143"/>
                </a:cubicBezTo>
                <a:cubicBezTo>
                  <a:pt x="138" y="144"/>
                  <a:pt x="139" y="144"/>
                  <a:pt x="140" y="144"/>
                </a:cubicBezTo>
                <a:cubicBezTo>
                  <a:pt x="142" y="144"/>
                  <a:pt x="144" y="142"/>
                  <a:pt x="144" y="140"/>
                </a:cubicBezTo>
                <a:cubicBezTo>
                  <a:pt x="144" y="139"/>
                  <a:pt x="144" y="138"/>
                  <a:pt x="143" y="137"/>
                </a:cubicBezTo>
                <a:lnTo>
                  <a:pt x="78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4" name="Freeform 22"/>
          <p:cNvSpPr>
            <a:spLocks noEditPoints="1"/>
          </p:cNvSpPr>
          <p:nvPr/>
        </p:nvSpPr>
        <p:spPr bwMode="auto">
          <a:xfrm>
            <a:off x="7743826" y="2336801"/>
            <a:ext cx="433388" cy="431800"/>
          </a:xfrm>
          <a:custGeom>
            <a:avLst/>
            <a:gdLst>
              <a:gd name="T0" fmla="*/ 24 w 176"/>
              <a:gd name="T1" fmla="*/ 72 h 176"/>
              <a:gd name="T2" fmla="*/ 16 w 176"/>
              <a:gd name="T3" fmla="*/ 64 h 176"/>
              <a:gd name="T4" fmla="*/ 16 w 176"/>
              <a:gd name="T5" fmla="*/ 40 h 176"/>
              <a:gd name="T6" fmla="*/ 24 w 176"/>
              <a:gd name="T7" fmla="*/ 32 h 176"/>
              <a:gd name="T8" fmla="*/ 16 w 176"/>
              <a:gd name="T9" fmla="*/ 40 h 176"/>
              <a:gd name="T10" fmla="*/ 24 w 176"/>
              <a:gd name="T11" fmla="*/ 56 h 176"/>
              <a:gd name="T12" fmla="*/ 16 w 176"/>
              <a:gd name="T13" fmla="*/ 48 h 176"/>
              <a:gd name="T14" fmla="*/ 24 w 176"/>
              <a:gd name="T15" fmla="*/ 104 h 176"/>
              <a:gd name="T16" fmla="*/ 16 w 176"/>
              <a:gd name="T17" fmla="*/ 112 h 176"/>
              <a:gd name="T18" fmla="*/ 24 w 176"/>
              <a:gd name="T19" fmla="*/ 104 h 176"/>
              <a:gd name="T20" fmla="*/ 16 w 176"/>
              <a:gd name="T21" fmla="*/ 120 h 176"/>
              <a:gd name="T22" fmla="*/ 24 w 176"/>
              <a:gd name="T23" fmla="*/ 128 h 176"/>
              <a:gd name="T24" fmla="*/ 16 w 176"/>
              <a:gd name="T25" fmla="*/ 24 h 176"/>
              <a:gd name="T26" fmla="*/ 24 w 176"/>
              <a:gd name="T27" fmla="*/ 16 h 176"/>
              <a:gd name="T28" fmla="*/ 16 w 176"/>
              <a:gd name="T29" fmla="*/ 24 h 176"/>
              <a:gd name="T30" fmla="*/ 16 w 176"/>
              <a:gd name="T31" fmla="*/ 136 h 176"/>
              <a:gd name="T32" fmla="*/ 24 w 176"/>
              <a:gd name="T33" fmla="*/ 144 h 176"/>
              <a:gd name="T34" fmla="*/ 24 w 176"/>
              <a:gd name="T35" fmla="*/ 152 h 176"/>
              <a:gd name="T36" fmla="*/ 16 w 176"/>
              <a:gd name="T37" fmla="*/ 160 h 176"/>
              <a:gd name="T38" fmla="*/ 24 w 176"/>
              <a:gd name="T39" fmla="*/ 152 h 176"/>
              <a:gd name="T40" fmla="*/ 152 w 176"/>
              <a:gd name="T41" fmla="*/ 152 h 176"/>
              <a:gd name="T42" fmla="*/ 160 w 176"/>
              <a:gd name="T43" fmla="*/ 160 h 176"/>
              <a:gd name="T44" fmla="*/ 160 w 176"/>
              <a:gd name="T45" fmla="*/ 136 h 176"/>
              <a:gd name="T46" fmla="*/ 152 w 176"/>
              <a:gd name="T47" fmla="*/ 144 h 176"/>
              <a:gd name="T48" fmla="*/ 160 w 176"/>
              <a:gd name="T49" fmla="*/ 136 h 176"/>
              <a:gd name="T50" fmla="*/ 160 w 176"/>
              <a:gd name="T51" fmla="*/ 72 h 176"/>
              <a:gd name="T52" fmla="*/ 152 w 176"/>
              <a:gd name="T53" fmla="*/ 64 h 176"/>
              <a:gd name="T54" fmla="*/ 152 w 176"/>
              <a:gd name="T55" fmla="*/ 56 h 176"/>
              <a:gd name="T56" fmla="*/ 160 w 176"/>
              <a:gd name="T57" fmla="*/ 48 h 176"/>
              <a:gd name="T58" fmla="*/ 152 w 176"/>
              <a:gd name="T59" fmla="*/ 56 h 176"/>
              <a:gd name="T60" fmla="*/ 152 w 176"/>
              <a:gd name="T61" fmla="*/ 120 h 176"/>
              <a:gd name="T62" fmla="*/ 160 w 176"/>
              <a:gd name="T63" fmla="*/ 128 h 176"/>
              <a:gd name="T64" fmla="*/ 160 w 176"/>
              <a:gd name="T65" fmla="*/ 0 h 176"/>
              <a:gd name="T66" fmla="*/ 0 w 176"/>
              <a:gd name="T67" fmla="*/ 16 h 176"/>
              <a:gd name="T68" fmla="*/ 16 w 176"/>
              <a:gd name="T69" fmla="*/ 176 h 176"/>
              <a:gd name="T70" fmla="*/ 176 w 176"/>
              <a:gd name="T71" fmla="*/ 160 h 176"/>
              <a:gd name="T72" fmla="*/ 160 w 176"/>
              <a:gd name="T73" fmla="*/ 0 h 176"/>
              <a:gd name="T74" fmla="*/ 16 w 176"/>
              <a:gd name="T75" fmla="*/ 168 h 176"/>
              <a:gd name="T76" fmla="*/ 8 w 176"/>
              <a:gd name="T77" fmla="*/ 92 h 176"/>
              <a:gd name="T78" fmla="*/ 32 w 176"/>
              <a:gd name="T79" fmla="*/ 168 h 176"/>
              <a:gd name="T80" fmla="*/ 8 w 176"/>
              <a:gd name="T81" fmla="*/ 84 h 176"/>
              <a:gd name="T82" fmla="*/ 16 w 176"/>
              <a:gd name="T83" fmla="*/ 8 h 176"/>
              <a:gd name="T84" fmla="*/ 32 w 176"/>
              <a:gd name="T85" fmla="*/ 84 h 176"/>
              <a:gd name="T86" fmla="*/ 40 w 176"/>
              <a:gd name="T87" fmla="*/ 168 h 176"/>
              <a:gd name="T88" fmla="*/ 136 w 176"/>
              <a:gd name="T89" fmla="*/ 92 h 176"/>
              <a:gd name="T90" fmla="*/ 136 w 176"/>
              <a:gd name="T91" fmla="*/ 84 h 176"/>
              <a:gd name="T92" fmla="*/ 40 w 176"/>
              <a:gd name="T93" fmla="*/ 8 h 176"/>
              <a:gd name="T94" fmla="*/ 136 w 176"/>
              <a:gd name="T95" fmla="*/ 84 h 176"/>
              <a:gd name="T96" fmla="*/ 160 w 176"/>
              <a:gd name="T97" fmla="*/ 168 h 176"/>
              <a:gd name="T98" fmla="*/ 144 w 176"/>
              <a:gd name="T99" fmla="*/ 92 h 176"/>
              <a:gd name="T100" fmla="*/ 168 w 176"/>
              <a:gd name="T101" fmla="*/ 160 h 176"/>
              <a:gd name="T102" fmla="*/ 144 w 176"/>
              <a:gd name="T103" fmla="*/ 84 h 176"/>
              <a:gd name="T104" fmla="*/ 160 w 176"/>
              <a:gd name="T105" fmla="*/ 8 h 176"/>
              <a:gd name="T106" fmla="*/ 168 w 176"/>
              <a:gd name="T107" fmla="*/ 84 h 176"/>
              <a:gd name="T108" fmla="*/ 160 w 176"/>
              <a:gd name="T109" fmla="*/ 24 h 176"/>
              <a:gd name="T110" fmla="*/ 152 w 176"/>
              <a:gd name="T111" fmla="*/ 16 h 176"/>
              <a:gd name="T112" fmla="*/ 160 w 176"/>
              <a:gd name="T113" fmla="*/ 104 h 176"/>
              <a:gd name="T114" fmla="*/ 152 w 176"/>
              <a:gd name="T115" fmla="*/ 112 h 176"/>
              <a:gd name="T116" fmla="*/ 160 w 176"/>
              <a:gd name="T117" fmla="*/ 104 h 176"/>
              <a:gd name="T118" fmla="*/ 160 w 176"/>
              <a:gd name="T119" fmla="*/ 40 h 176"/>
              <a:gd name="T120" fmla="*/ 152 w 176"/>
              <a:gd name="T121" fmla="*/ 3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6" y="72"/>
                </a:moveTo>
                <a:cubicBezTo>
                  <a:pt x="24" y="72"/>
                  <a:pt x="24" y="72"/>
                  <a:pt x="24" y="72"/>
                </a:cubicBezTo>
                <a:cubicBezTo>
                  <a:pt x="24" y="64"/>
                  <a:pt x="24" y="64"/>
                  <a:pt x="24" y="64"/>
                </a:cubicBezTo>
                <a:cubicBezTo>
                  <a:pt x="16" y="64"/>
                  <a:pt x="16" y="64"/>
                  <a:pt x="16" y="64"/>
                </a:cubicBezTo>
                <a:lnTo>
                  <a:pt x="16" y="72"/>
                </a:lnTo>
                <a:close/>
                <a:moveTo>
                  <a:pt x="16" y="40"/>
                </a:moveTo>
                <a:cubicBezTo>
                  <a:pt x="24" y="40"/>
                  <a:pt x="24" y="40"/>
                  <a:pt x="24" y="40"/>
                </a:cubicBezTo>
                <a:cubicBezTo>
                  <a:pt x="24" y="32"/>
                  <a:pt x="24" y="32"/>
                  <a:pt x="24" y="32"/>
                </a:cubicBezTo>
                <a:cubicBezTo>
                  <a:pt x="16" y="32"/>
                  <a:pt x="16" y="32"/>
                  <a:pt x="16" y="32"/>
                </a:cubicBezTo>
                <a:lnTo>
                  <a:pt x="16" y="40"/>
                </a:lnTo>
                <a:close/>
                <a:moveTo>
                  <a:pt x="16" y="56"/>
                </a:moveTo>
                <a:cubicBezTo>
                  <a:pt x="24" y="56"/>
                  <a:pt x="24" y="56"/>
                  <a:pt x="24" y="56"/>
                </a:cubicBezTo>
                <a:cubicBezTo>
                  <a:pt x="24" y="48"/>
                  <a:pt x="24" y="48"/>
                  <a:pt x="24" y="48"/>
                </a:cubicBezTo>
                <a:cubicBezTo>
                  <a:pt x="16" y="48"/>
                  <a:pt x="16" y="48"/>
                  <a:pt x="16" y="48"/>
                </a:cubicBezTo>
                <a:lnTo>
                  <a:pt x="16" y="56"/>
                </a:lnTo>
                <a:close/>
                <a:moveTo>
                  <a:pt x="24" y="104"/>
                </a:moveTo>
                <a:cubicBezTo>
                  <a:pt x="16" y="104"/>
                  <a:pt x="16" y="104"/>
                  <a:pt x="16" y="104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24" y="112"/>
                  <a:pt x="24" y="112"/>
                  <a:pt x="24" y="112"/>
                </a:cubicBezTo>
                <a:lnTo>
                  <a:pt x="24" y="104"/>
                </a:lnTo>
                <a:close/>
                <a:moveTo>
                  <a:pt x="24" y="120"/>
                </a:moveTo>
                <a:cubicBezTo>
                  <a:pt x="16" y="120"/>
                  <a:pt x="16" y="120"/>
                  <a:pt x="16" y="120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24" y="128"/>
                  <a:pt x="24" y="128"/>
                  <a:pt x="24" y="128"/>
                </a:cubicBezTo>
                <a:lnTo>
                  <a:pt x="24" y="120"/>
                </a:lnTo>
                <a:close/>
                <a:moveTo>
                  <a:pt x="16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16"/>
                  <a:pt x="24" y="16"/>
                  <a:pt x="24" y="16"/>
                </a:cubicBezTo>
                <a:cubicBezTo>
                  <a:pt x="16" y="16"/>
                  <a:pt x="16" y="16"/>
                  <a:pt x="16" y="16"/>
                </a:cubicBezTo>
                <a:lnTo>
                  <a:pt x="16" y="24"/>
                </a:lnTo>
                <a:close/>
                <a:moveTo>
                  <a:pt x="24" y="136"/>
                </a:moveTo>
                <a:cubicBezTo>
                  <a:pt x="16" y="136"/>
                  <a:pt x="16" y="136"/>
                  <a:pt x="16" y="136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136"/>
                </a:lnTo>
                <a:close/>
                <a:moveTo>
                  <a:pt x="24" y="152"/>
                </a:moveTo>
                <a:cubicBezTo>
                  <a:pt x="16" y="152"/>
                  <a:pt x="16" y="152"/>
                  <a:pt x="16" y="152"/>
                </a:cubicBezTo>
                <a:cubicBezTo>
                  <a:pt x="16" y="160"/>
                  <a:pt x="16" y="160"/>
                  <a:pt x="16" y="160"/>
                </a:cubicBezTo>
                <a:cubicBezTo>
                  <a:pt x="24" y="160"/>
                  <a:pt x="24" y="160"/>
                  <a:pt x="24" y="160"/>
                </a:cubicBezTo>
                <a:lnTo>
                  <a:pt x="24" y="152"/>
                </a:lnTo>
                <a:close/>
                <a:moveTo>
                  <a:pt x="160" y="152"/>
                </a:moveTo>
                <a:cubicBezTo>
                  <a:pt x="152" y="152"/>
                  <a:pt x="152" y="152"/>
                  <a:pt x="152" y="152"/>
                </a:cubicBezTo>
                <a:cubicBezTo>
                  <a:pt x="152" y="160"/>
                  <a:pt x="152" y="160"/>
                  <a:pt x="152" y="160"/>
                </a:cubicBezTo>
                <a:cubicBezTo>
                  <a:pt x="160" y="160"/>
                  <a:pt x="160" y="160"/>
                  <a:pt x="160" y="160"/>
                </a:cubicBezTo>
                <a:lnTo>
                  <a:pt x="160" y="152"/>
                </a:lnTo>
                <a:close/>
                <a:moveTo>
                  <a:pt x="160" y="136"/>
                </a:moveTo>
                <a:cubicBezTo>
                  <a:pt x="152" y="136"/>
                  <a:pt x="152" y="136"/>
                  <a:pt x="152" y="136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60" y="144"/>
                  <a:pt x="160" y="144"/>
                  <a:pt x="160" y="144"/>
                </a:cubicBezTo>
                <a:lnTo>
                  <a:pt x="160" y="136"/>
                </a:lnTo>
                <a:close/>
                <a:moveTo>
                  <a:pt x="152" y="72"/>
                </a:moveTo>
                <a:cubicBezTo>
                  <a:pt x="160" y="72"/>
                  <a:pt x="160" y="72"/>
                  <a:pt x="160" y="72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52" y="64"/>
                  <a:pt x="152" y="64"/>
                  <a:pt x="152" y="64"/>
                </a:cubicBezTo>
                <a:lnTo>
                  <a:pt x="152" y="72"/>
                </a:lnTo>
                <a:close/>
                <a:moveTo>
                  <a:pt x="152" y="56"/>
                </a:moveTo>
                <a:cubicBezTo>
                  <a:pt x="160" y="56"/>
                  <a:pt x="160" y="56"/>
                  <a:pt x="160" y="56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2" y="48"/>
                  <a:pt x="152" y="48"/>
                  <a:pt x="152" y="48"/>
                </a:cubicBezTo>
                <a:lnTo>
                  <a:pt x="152" y="56"/>
                </a:lnTo>
                <a:close/>
                <a:moveTo>
                  <a:pt x="160" y="120"/>
                </a:moveTo>
                <a:cubicBezTo>
                  <a:pt x="152" y="120"/>
                  <a:pt x="152" y="120"/>
                  <a:pt x="152" y="120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60" y="128"/>
                  <a:pt x="160" y="128"/>
                  <a:pt x="160" y="128"/>
                </a:cubicBezTo>
                <a:lnTo>
                  <a:pt x="160" y="120"/>
                </a:lnTo>
                <a:close/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32" y="168"/>
                </a:move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92"/>
                  <a:pt x="8" y="92"/>
                  <a:pt x="8" y="92"/>
                </a:cubicBezTo>
                <a:cubicBezTo>
                  <a:pt x="32" y="92"/>
                  <a:pt x="32" y="92"/>
                  <a:pt x="32" y="92"/>
                </a:cubicBezTo>
                <a:lnTo>
                  <a:pt x="32" y="168"/>
                </a:lnTo>
                <a:close/>
                <a:moveTo>
                  <a:pt x="32" y="84"/>
                </a:moveTo>
                <a:cubicBezTo>
                  <a:pt x="8" y="84"/>
                  <a:pt x="8" y="84"/>
                  <a:pt x="8" y="84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32" y="8"/>
                  <a:pt x="32" y="8"/>
                  <a:pt x="32" y="8"/>
                </a:cubicBezTo>
                <a:lnTo>
                  <a:pt x="32" y="84"/>
                </a:lnTo>
                <a:close/>
                <a:moveTo>
                  <a:pt x="136" y="168"/>
                </a:moveTo>
                <a:cubicBezTo>
                  <a:pt x="40" y="168"/>
                  <a:pt x="40" y="168"/>
                  <a:pt x="40" y="168"/>
                </a:cubicBezTo>
                <a:cubicBezTo>
                  <a:pt x="40" y="92"/>
                  <a:pt x="40" y="92"/>
                  <a:pt x="40" y="92"/>
                </a:cubicBezTo>
                <a:cubicBezTo>
                  <a:pt x="136" y="92"/>
                  <a:pt x="136" y="92"/>
                  <a:pt x="136" y="92"/>
                </a:cubicBezTo>
                <a:lnTo>
                  <a:pt x="136" y="168"/>
                </a:lnTo>
                <a:close/>
                <a:moveTo>
                  <a:pt x="136" y="84"/>
                </a:moveTo>
                <a:cubicBezTo>
                  <a:pt x="40" y="84"/>
                  <a:pt x="40" y="84"/>
                  <a:pt x="40" y="84"/>
                </a:cubicBezTo>
                <a:cubicBezTo>
                  <a:pt x="40" y="8"/>
                  <a:pt x="40" y="8"/>
                  <a:pt x="40" y="8"/>
                </a:cubicBezTo>
                <a:cubicBezTo>
                  <a:pt x="136" y="8"/>
                  <a:pt x="136" y="8"/>
                  <a:pt x="136" y="8"/>
                </a:cubicBezTo>
                <a:lnTo>
                  <a:pt x="136" y="84"/>
                </a:lnTo>
                <a:close/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44" y="168"/>
                  <a:pt x="144" y="168"/>
                  <a:pt x="144" y="168"/>
                </a:cubicBezTo>
                <a:cubicBezTo>
                  <a:pt x="144" y="92"/>
                  <a:pt x="144" y="92"/>
                  <a:pt x="144" y="92"/>
                </a:cubicBezTo>
                <a:cubicBezTo>
                  <a:pt x="168" y="92"/>
                  <a:pt x="168" y="92"/>
                  <a:pt x="168" y="92"/>
                </a:cubicBezTo>
                <a:lnTo>
                  <a:pt x="168" y="160"/>
                </a:lnTo>
                <a:close/>
                <a:moveTo>
                  <a:pt x="168" y="84"/>
                </a:moveTo>
                <a:cubicBezTo>
                  <a:pt x="144" y="84"/>
                  <a:pt x="144" y="84"/>
                  <a:pt x="144" y="84"/>
                </a:cubicBezTo>
                <a:cubicBezTo>
                  <a:pt x="144" y="8"/>
                  <a:pt x="144" y="8"/>
                  <a:pt x="144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84"/>
                </a:lnTo>
                <a:close/>
                <a:moveTo>
                  <a:pt x="152" y="24"/>
                </a:moveTo>
                <a:cubicBezTo>
                  <a:pt x="160" y="24"/>
                  <a:pt x="160" y="24"/>
                  <a:pt x="160" y="24"/>
                </a:cubicBezTo>
                <a:cubicBezTo>
                  <a:pt x="160" y="16"/>
                  <a:pt x="160" y="16"/>
                  <a:pt x="160" y="16"/>
                </a:cubicBezTo>
                <a:cubicBezTo>
                  <a:pt x="152" y="16"/>
                  <a:pt x="152" y="16"/>
                  <a:pt x="152" y="16"/>
                </a:cubicBezTo>
                <a:lnTo>
                  <a:pt x="152" y="24"/>
                </a:lnTo>
                <a:close/>
                <a:moveTo>
                  <a:pt x="160" y="104"/>
                </a:moveTo>
                <a:cubicBezTo>
                  <a:pt x="152" y="104"/>
                  <a:pt x="152" y="104"/>
                  <a:pt x="152" y="104"/>
                </a:cubicBezTo>
                <a:cubicBezTo>
                  <a:pt x="152" y="112"/>
                  <a:pt x="152" y="112"/>
                  <a:pt x="152" y="112"/>
                </a:cubicBezTo>
                <a:cubicBezTo>
                  <a:pt x="160" y="112"/>
                  <a:pt x="160" y="112"/>
                  <a:pt x="160" y="112"/>
                </a:cubicBezTo>
                <a:lnTo>
                  <a:pt x="160" y="104"/>
                </a:lnTo>
                <a:close/>
                <a:moveTo>
                  <a:pt x="152" y="40"/>
                </a:moveTo>
                <a:cubicBezTo>
                  <a:pt x="160" y="40"/>
                  <a:pt x="160" y="40"/>
                  <a:pt x="160" y="40"/>
                </a:cubicBezTo>
                <a:cubicBezTo>
                  <a:pt x="160" y="32"/>
                  <a:pt x="160" y="32"/>
                  <a:pt x="160" y="32"/>
                </a:cubicBezTo>
                <a:cubicBezTo>
                  <a:pt x="152" y="32"/>
                  <a:pt x="152" y="32"/>
                  <a:pt x="152" y="32"/>
                </a:cubicBezTo>
                <a:lnTo>
                  <a:pt x="152" y="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5" name="Freeform 23"/>
          <p:cNvSpPr>
            <a:spLocks noEditPoints="1"/>
          </p:cNvSpPr>
          <p:nvPr/>
        </p:nvSpPr>
        <p:spPr bwMode="auto">
          <a:xfrm>
            <a:off x="8570913" y="2336801"/>
            <a:ext cx="431800" cy="431800"/>
          </a:xfrm>
          <a:custGeom>
            <a:avLst/>
            <a:gdLst>
              <a:gd name="T0" fmla="*/ 16 w 176"/>
              <a:gd name="T1" fmla="*/ 152 h 176"/>
              <a:gd name="T2" fmla="*/ 24 w 176"/>
              <a:gd name="T3" fmla="*/ 160 h 176"/>
              <a:gd name="T4" fmla="*/ 24 w 176"/>
              <a:gd name="T5" fmla="*/ 120 h 176"/>
              <a:gd name="T6" fmla="*/ 16 w 176"/>
              <a:gd name="T7" fmla="*/ 128 h 176"/>
              <a:gd name="T8" fmla="*/ 24 w 176"/>
              <a:gd name="T9" fmla="*/ 120 h 176"/>
              <a:gd name="T10" fmla="*/ 24 w 176"/>
              <a:gd name="T11" fmla="*/ 56 h 176"/>
              <a:gd name="T12" fmla="*/ 16 w 176"/>
              <a:gd name="T13" fmla="*/ 48 h 176"/>
              <a:gd name="T14" fmla="*/ 24 w 176"/>
              <a:gd name="T15" fmla="*/ 136 h 176"/>
              <a:gd name="T16" fmla="*/ 16 w 176"/>
              <a:gd name="T17" fmla="*/ 144 h 176"/>
              <a:gd name="T18" fmla="*/ 24 w 176"/>
              <a:gd name="T19" fmla="*/ 136 h 176"/>
              <a:gd name="T20" fmla="*/ 24 w 176"/>
              <a:gd name="T21" fmla="*/ 88 h 176"/>
              <a:gd name="T22" fmla="*/ 16 w 176"/>
              <a:gd name="T23" fmla="*/ 80 h 176"/>
              <a:gd name="T24" fmla="*/ 16 w 176"/>
              <a:gd name="T25" fmla="*/ 72 h 176"/>
              <a:gd name="T26" fmla="*/ 24 w 176"/>
              <a:gd name="T27" fmla="*/ 64 h 176"/>
              <a:gd name="T28" fmla="*/ 16 w 176"/>
              <a:gd name="T29" fmla="*/ 72 h 176"/>
              <a:gd name="T30" fmla="*/ 16 w 176"/>
              <a:gd name="T31" fmla="*/ 32 h 176"/>
              <a:gd name="T32" fmla="*/ 0 w 176"/>
              <a:gd name="T33" fmla="*/ 160 h 176"/>
              <a:gd name="T34" fmla="*/ 128 w 176"/>
              <a:gd name="T35" fmla="*/ 176 h 176"/>
              <a:gd name="T36" fmla="*/ 144 w 176"/>
              <a:gd name="T37" fmla="*/ 48 h 176"/>
              <a:gd name="T38" fmla="*/ 32 w 176"/>
              <a:gd name="T39" fmla="*/ 168 h 176"/>
              <a:gd name="T40" fmla="*/ 8 w 176"/>
              <a:gd name="T41" fmla="*/ 160 h 176"/>
              <a:gd name="T42" fmla="*/ 32 w 176"/>
              <a:gd name="T43" fmla="*/ 108 h 176"/>
              <a:gd name="T44" fmla="*/ 32 w 176"/>
              <a:gd name="T45" fmla="*/ 100 h 176"/>
              <a:gd name="T46" fmla="*/ 8 w 176"/>
              <a:gd name="T47" fmla="*/ 48 h 176"/>
              <a:gd name="T48" fmla="*/ 32 w 176"/>
              <a:gd name="T49" fmla="*/ 40 h 176"/>
              <a:gd name="T50" fmla="*/ 104 w 176"/>
              <a:gd name="T51" fmla="*/ 168 h 176"/>
              <a:gd name="T52" fmla="*/ 40 w 176"/>
              <a:gd name="T53" fmla="*/ 108 h 176"/>
              <a:gd name="T54" fmla="*/ 104 w 176"/>
              <a:gd name="T55" fmla="*/ 168 h 176"/>
              <a:gd name="T56" fmla="*/ 40 w 176"/>
              <a:gd name="T57" fmla="*/ 100 h 176"/>
              <a:gd name="T58" fmla="*/ 104 w 176"/>
              <a:gd name="T59" fmla="*/ 40 h 176"/>
              <a:gd name="T60" fmla="*/ 136 w 176"/>
              <a:gd name="T61" fmla="*/ 160 h 176"/>
              <a:gd name="T62" fmla="*/ 112 w 176"/>
              <a:gd name="T63" fmla="*/ 168 h 176"/>
              <a:gd name="T64" fmla="*/ 136 w 176"/>
              <a:gd name="T65" fmla="*/ 108 h 176"/>
              <a:gd name="T66" fmla="*/ 136 w 176"/>
              <a:gd name="T67" fmla="*/ 100 h 176"/>
              <a:gd name="T68" fmla="*/ 112 w 176"/>
              <a:gd name="T69" fmla="*/ 40 h 176"/>
              <a:gd name="T70" fmla="*/ 136 w 176"/>
              <a:gd name="T71" fmla="*/ 48 h 176"/>
              <a:gd name="T72" fmla="*/ 120 w 176"/>
              <a:gd name="T73" fmla="*/ 56 h 176"/>
              <a:gd name="T74" fmla="*/ 128 w 176"/>
              <a:gd name="T75" fmla="*/ 48 h 176"/>
              <a:gd name="T76" fmla="*/ 120 w 176"/>
              <a:gd name="T77" fmla="*/ 56 h 176"/>
              <a:gd name="T78" fmla="*/ 48 w 176"/>
              <a:gd name="T79" fmla="*/ 0 h 176"/>
              <a:gd name="T80" fmla="*/ 32 w 176"/>
              <a:gd name="T81" fmla="*/ 20 h 176"/>
              <a:gd name="T82" fmla="*/ 40 w 176"/>
              <a:gd name="T83" fmla="*/ 20 h 176"/>
              <a:gd name="T84" fmla="*/ 48 w 176"/>
              <a:gd name="T85" fmla="*/ 8 h 176"/>
              <a:gd name="T86" fmla="*/ 168 w 176"/>
              <a:gd name="T87" fmla="*/ 16 h 176"/>
              <a:gd name="T88" fmla="*/ 160 w 176"/>
              <a:gd name="T89" fmla="*/ 136 h 176"/>
              <a:gd name="T90" fmla="*/ 152 w 176"/>
              <a:gd name="T91" fmla="*/ 140 h 176"/>
              <a:gd name="T92" fmla="*/ 160 w 176"/>
              <a:gd name="T93" fmla="*/ 144 h 176"/>
              <a:gd name="T94" fmla="*/ 176 w 176"/>
              <a:gd name="T95" fmla="*/ 16 h 176"/>
              <a:gd name="T96" fmla="*/ 120 w 176"/>
              <a:gd name="T97" fmla="*/ 72 h 176"/>
              <a:gd name="T98" fmla="*/ 128 w 176"/>
              <a:gd name="T99" fmla="*/ 64 h 176"/>
              <a:gd name="T100" fmla="*/ 120 w 176"/>
              <a:gd name="T101" fmla="*/ 72 h 176"/>
              <a:gd name="T102" fmla="*/ 120 w 176"/>
              <a:gd name="T103" fmla="*/ 136 h 176"/>
              <a:gd name="T104" fmla="*/ 128 w 176"/>
              <a:gd name="T105" fmla="*/ 144 h 176"/>
              <a:gd name="T106" fmla="*/ 120 w 176"/>
              <a:gd name="T107" fmla="*/ 88 h 176"/>
              <a:gd name="T108" fmla="*/ 128 w 176"/>
              <a:gd name="T109" fmla="*/ 80 h 176"/>
              <a:gd name="T110" fmla="*/ 120 w 176"/>
              <a:gd name="T111" fmla="*/ 88 h 176"/>
              <a:gd name="T112" fmla="*/ 120 w 176"/>
              <a:gd name="T113" fmla="*/ 120 h 176"/>
              <a:gd name="T114" fmla="*/ 128 w 176"/>
              <a:gd name="T115" fmla="*/ 128 h 176"/>
              <a:gd name="T116" fmla="*/ 128 w 176"/>
              <a:gd name="T117" fmla="*/ 152 h 176"/>
              <a:gd name="T118" fmla="*/ 120 w 176"/>
              <a:gd name="T119" fmla="*/ 160 h 176"/>
              <a:gd name="T120" fmla="*/ 128 w 176"/>
              <a:gd name="T121" fmla="*/ 15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24" y="152"/>
                </a:moveTo>
                <a:cubicBezTo>
                  <a:pt x="16" y="152"/>
                  <a:pt x="16" y="152"/>
                  <a:pt x="16" y="152"/>
                </a:cubicBezTo>
                <a:cubicBezTo>
                  <a:pt x="16" y="160"/>
                  <a:pt x="16" y="160"/>
                  <a:pt x="16" y="160"/>
                </a:cubicBezTo>
                <a:cubicBezTo>
                  <a:pt x="24" y="160"/>
                  <a:pt x="24" y="160"/>
                  <a:pt x="24" y="160"/>
                </a:cubicBezTo>
                <a:lnTo>
                  <a:pt x="24" y="152"/>
                </a:lnTo>
                <a:close/>
                <a:moveTo>
                  <a:pt x="24" y="120"/>
                </a:moveTo>
                <a:cubicBezTo>
                  <a:pt x="16" y="120"/>
                  <a:pt x="16" y="120"/>
                  <a:pt x="16" y="120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24" y="128"/>
                  <a:pt x="24" y="128"/>
                  <a:pt x="24" y="128"/>
                </a:cubicBezTo>
                <a:lnTo>
                  <a:pt x="24" y="120"/>
                </a:lnTo>
                <a:close/>
                <a:moveTo>
                  <a:pt x="16" y="56"/>
                </a:moveTo>
                <a:cubicBezTo>
                  <a:pt x="24" y="56"/>
                  <a:pt x="24" y="56"/>
                  <a:pt x="24" y="56"/>
                </a:cubicBezTo>
                <a:cubicBezTo>
                  <a:pt x="24" y="48"/>
                  <a:pt x="24" y="48"/>
                  <a:pt x="24" y="48"/>
                </a:cubicBezTo>
                <a:cubicBezTo>
                  <a:pt x="16" y="48"/>
                  <a:pt x="16" y="48"/>
                  <a:pt x="16" y="48"/>
                </a:cubicBezTo>
                <a:lnTo>
                  <a:pt x="16" y="56"/>
                </a:lnTo>
                <a:close/>
                <a:moveTo>
                  <a:pt x="24" y="136"/>
                </a:moveTo>
                <a:cubicBezTo>
                  <a:pt x="16" y="136"/>
                  <a:pt x="16" y="136"/>
                  <a:pt x="16" y="136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136"/>
                </a:lnTo>
                <a:close/>
                <a:moveTo>
                  <a:pt x="16" y="88"/>
                </a:moveTo>
                <a:cubicBezTo>
                  <a:pt x="24" y="88"/>
                  <a:pt x="24" y="88"/>
                  <a:pt x="24" y="88"/>
                </a:cubicBezTo>
                <a:cubicBezTo>
                  <a:pt x="24" y="80"/>
                  <a:pt x="24" y="80"/>
                  <a:pt x="24" y="80"/>
                </a:cubicBezTo>
                <a:cubicBezTo>
                  <a:pt x="16" y="80"/>
                  <a:pt x="16" y="80"/>
                  <a:pt x="16" y="80"/>
                </a:cubicBezTo>
                <a:lnTo>
                  <a:pt x="16" y="88"/>
                </a:lnTo>
                <a:close/>
                <a:moveTo>
                  <a:pt x="16" y="72"/>
                </a:moveTo>
                <a:cubicBezTo>
                  <a:pt x="24" y="72"/>
                  <a:pt x="24" y="72"/>
                  <a:pt x="24" y="72"/>
                </a:cubicBezTo>
                <a:cubicBezTo>
                  <a:pt x="24" y="64"/>
                  <a:pt x="24" y="64"/>
                  <a:pt x="24" y="64"/>
                </a:cubicBezTo>
                <a:cubicBezTo>
                  <a:pt x="16" y="64"/>
                  <a:pt x="16" y="64"/>
                  <a:pt x="16" y="64"/>
                </a:cubicBezTo>
                <a:lnTo>
                  <a:pt x="16" y="72"/>
                </a:lnTo>
                <a:close/>
                <a:moveTo>
                  <a:pt x="128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39"/>
                  <a:pt x="137" y="32"/>
                  <a:pt x="128" y="32"/>
                </a:cubicBezTo>
                <a:moveTo>
                  <a:pt x="32" y="168"/>
                </a:move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08"/>
                  <a:pt x="8" y="108"/>
                  <a:pt x="8" y="108"/>
                </a:cubicBezTo>
                <a:cubicBezTo>
                  <a:pt x="32" y="108"/>
                  <a:pt x="32" y="108"/>
                  <a:pt x="32" y="108"/>
                </a:cubicBezTo>
                <a:lnTo>
                  <a:pt x="32" y="168"/>
                </a:lnTo>
                <a:close/>
                <a:moveTo>
                  <a:pt x="32" y="100"/>
                </a:moveTo>
                <a:cubicBezTo>
                  <a:pt x="8" y="100"/>
                  <a:pt x="8" y="100"/>
                  <a:pt x="8" y="100"/>
                </a:cubicBezTo>
                <a:cubicBezTo>
                  <a:pt x="8" y="48"/>
                  <a:pt x="8" y="48"/>
                  <a:pt x="8" y="48"/>
                </a:cubicBezTo>
                <a:cubicBezTo>
                  <a:pt x="8" y="44"/>
                  <a:pt x="12" y="40"/>
                  <a:pt x="16" y="40"/>
                </a:cubicBezTo>
                <a:cubicBezTo>
                  <a:pt x="32" y="40"/>
                  <a:pt x="32" y="40"/>
                  <a:pt x="32" y="40"/>
                </a:cubicBezTo>
                <a:lnTo>
                  <a:pt x="32" y="100"/>
                </a:lnTo>
                <a:close/>
                <a:moveTo>
                  <a:pt x="104" y="168"/>
                </a:moveTo>
                <a:cubicBezTo>
                  <a:pt x="40" y="168"/>
                  <a:pt x="40" y="168"/>
                  <a:pt x="40" y="168"/>
                </a:cubicBezTo>
                <a:cubicBezTo>
                  <a:pt x="40" y="108"/>
                  <a:pt x="40" y="108"/>
                  <a:pt x="40" y="108"/>
                </a:cubicBezTo>
                <a:cubicBezTo>
                  <a:pt x="104" y="108"/>
                  <a:pt x="104" y="108"/>
                  <a:pt x="104" y="108"/>
                </a:cubicBezTo>
                <a:lnTo>
                  <a:pt x="104" y="168"/>
                </a:lnTo>
                <a:close/>
                <a:moveTo>
                  <a:pt x="104" y="100"/>
                </a:moveTo>
                <a:cubicBezTo>
                  <a:pt x="40" y="100"/>
                  <a:pt x="40" y="100"/>
                  <a:pt x="40" y="100"/>
                </a:cubicBezTo>
                <a:cubicBezTo>
                  <a:pt x="40" y="40"/>
                  <a:pt x="40" y="40"/>
                  <a:pt x="40" y="40"/>
                </a:cubicBezTo>
                <a:cubicBezTo>
                  <a:pt x="104" y="40"/>
                  <a:pt x="104" y="40"/>
                  <a:pt x="104" y="40"/>
                </a:cubicBezTo>
                <a:lnTo>
                  <a:pt x="104" y="100"/>
                </a:lnTo>
                <a:close/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12" y="168"/>
                  <a:pt x="112" y="168"/>
                  <a:pt x="112" y="168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36" y="108"/>
                  <a:pt x="136" y="108"/>
                  <a:pt x="136" y="108"/>
                </a:cubicBezTo>
                <a:lnTo>
                  <a:pt x="136" y="160"/>
                </a:lnTo>
                <a:close/>
                <a:moveTo>
                  <a:pt x="136" y="100"/>
                </a:moveTo>
                <a:cubicBezTo>
                  <a:pt x="112" y="100"/>
                  <a:pt x="112" y="100"/>
                  <a:pt x="112" y="100"/>
                </a:cubicBezTo>
                <a:cubicBezTo>
                  <a:pt x="112" y="40"/>
                  <a:pt x="112" y="40"/>
                  <a:pt x="112" y="40"/>
                </a:cubicBezTo>
                <a:cubicBezTo>
                  <a:pt x="128" y="40"/>
                  <a:pt x="128" y="40"/>
                  <a:pt x="128" y="40"/>
                </a:cubicBezTo>
                <a:cubicBezTo>
                  <a:pt x="132" y="40"/>
                  <a:pt x="136" y="44"/>
                  <a:pt x="136" y="48"/>
                </a:cubicBezTo>
                <a:lnTo>
                  <a:pt x="136" y="100"/>
                </a:lnTo>
                <a:close/>
                <a:moveTo>
                  <a:pt x="120" y="56"/>
                </a:moveTo>
                <a:cubicBezTo>
                  <a:pt x="128" y="56"/>
                  <a:pt x="128" y="56"/>
                  <a:pt x="128" y="56"/>
                </a:cubicBezTo>
                <a:cubicBezTo>
                  <a:pt x="128" y="48"/>
                  <a:pt x="128" y="48"/>
                  <a:pt x="128" y="48"/>
                </a:cubicBezTo>
                <a:cubicBezTo>
                  <a:pt x="120" y="48"/>
                  <a:pt x="120" y="48"/>
                  <a:pt x="120" y="48"/>
                </a:cubicBezTo>
                <a:lnTo>
                  <a:pt x="120" y="56"/>
                </a:lnTo>
                <a:close/>
                <a:moveTo>
                  <a:pt x="160" y="0"/>
                </a:moveTo>
                <a:cubicBezTo>
                  <a:pt x="48" y="0"/>
                  <a:pt x="48" y="0"/>
                  <a:pt x="48" y="0"/>
                </a:cubicBezTo>
                <a:cubicBezTo>
                  <a:pt x="39" y="0"/>
                  <a:pt x="32" y="7"/>
                  <a:pt x="32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38" y="24"/>
                  <a:pt x="40" y="22"/>
                  <a:pt x="40" y="20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2"/>
                  <a:pt x="44" y="8"/>
                  <a:pt x="48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  <a:cubicBezTo>
                  <a:pt x="156" y="136"/>
                  <a:pt x="156" y="136"/>
                  <a:pt x="156" y="136"/>
                </a:cubicBezTo>
                <a:cubicBezTo>
                  <a:pt x="154" y="136"/>
                  <a:pt x="152" y="138"/>
                  <a:pt x="152" y="140"/>
                </a:cubicBezTo>
                <a:cubicBezTo>
                  <a:pt x="152" y="142"/>
                  <a:pt x="154" y="144"/>
                  <a:pt x="15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20" y="72"/>
                </a:moveTo>
                <a:cubicBezTo>
                  <a:pt x="128" y="72"/>
                  <a:pt x="128" y="72"/>
                  <a:pt x="128" y="72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0" y="64"/>
                  <a:pt x="120" y="64"/>
                  <a:pt x="120" y="64"/>
                </a:cubicBezTo>
                <a:lnTo>
                  <a:pt x="120" y="72"/>
                </a:lnTo>
                <a:close/>
                <a:moveTo>
                  <a:pt x="128" y="136"/>
                </a:moveTo>
                <a:cubicBezTo>
                  <a:pt x="120" y="136"/>
                  <a:pt x="120" y="136"/>
                  <a:pt x="120" y="136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8" y="144"/>
                  <a:pt x="128" y="144"/>
                  <a:pt x="128" y="144"/>
                </a:cubicBezTo>
                <a:lnTo>
                  <a:pt x="128" y="136"/>
                </a:lnTo>
                <a:close/>
                <a:moveTo>
                  <a:pt x="120" y="88"/>
                </a:moveTo>
                <a:cubicBezTo>
                  <a:pt x="128" y="88"/>
                  <a:pt x="128" y="88"/>
                  <a:pt x="128" y="88"/>
                </a:cubicBezTo>
                <a:cubicBezTo>
                  <a:pt x="128" y="80"/>
                  <a:pt x="128" y="80"/>
                  <a:pt x="128" y="80"/>
                </a:cubicBezTo>
                <a:cubicBezTo>
                  <a:pt x="120" y="80"/>
                  <a:pt x="120" y="80"/>
                  <a:pt x="120" y="80"/>
                </a:cubicBezTo>
                <a:lnTo>
                  <a:pt x="120" y="88"/>
                </a:lnTo>
                <a:close/>
                <a:moveTo>
                  <a:pt x="128" y="120"/>
                </a:moveTo>
                <a:cubicBezTo>
                  <a:pt x="120" y="120"/>
                  <a:pt x="120" y="120"/>
                  <a:pt x="120" y="120"/>
                </a:cubicBezTo>
                <a:cubicBezTo>
                  <a:pt x="120" y="128"/>
                  <a:pt x="120" y="128"/>
                  <a:pt x="120" y="128"/>
                </a:cubicBezTo>
                <a:cubicBezTo>
                  <a:pt x="128" y="128"/>
                  <a:pt x="128" y="128"/>
                  <a:pt x="128" y="128"/>
                </a:cubicBezTo>
                <a:lnTo>
                  <a:pt x="128" y="120"/>
                </a:lnTo>
                <a:close/>
                <a:moveTo>
                  <a:pt x="128" y="152"/>
                </a:moveTo>
                <a:cubicBezTo>
                  <a:pt x="120" y="152"/>
                  <a:pt x="120" y="152"/>
                  <a:pt x="120" y="152"/>
                </a:cubicBezTo>
                <a:cubicBezTo>
                  <a:pt x="120" y="160"/>
                  <a:pt x="120" y="160"/>
                  <a:pt x="120" y="160"/>
                </a:cubicBezTo>
                <a:cubicBezTo>
                  <a:pt x="128" y="160"/>
                  <a:pt x="128" y="160"/>
                  <a:pt x="128" y="160"/>
                </a:cubicBezTo>
                <a:lnTo>
                  <a:pt x="128" y="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6" name="Freeform 24"/>
          <p:cNvSpPr>
            <a:spLocks noEditPoints="1"/>
          </p:cNvSpPr>
          <p:nvPr/>
        </p:nvSpPr>
        <p:spPr bwMode="auto">
          <a:xfrm>
            <a:off x="9396413" y="2336801"/>
            <a:ext cx="433388" cy="431800"/>
          </a:xfrm>
          <a:custGeom>
            <a:avLst/>
            <a:gdLst>
              <a:gd name="T0" fmla="*/ 24 w 176"/>
              <a:gd name="T1" fmla="*/ 32 h 176"/>
              <a:gd name="T2" fmla="*/ 16 w 176"/>
              <a:gd name="T3" fmla="*/ 56 h 176"/>
              <a:gd name="T4" fmla="*/ 16 w 176"/>
              <a:gd name="T5" fmla="*/ 48 h 176"/>
              <a:gd name="T6" fmla="*/ 16 w 176"/>
              <a:gd name="T7" fmla="*/ 152 h 176"/>
              <a:gd name="T8" fmla="*/ 24 w 176"/>
              <a:gd name="T9" fmla="*/ 152 h 176"/>
              <a:gd name="T10" fmla="*/ 16 w 176"/>
              <a:gd name="T11" fmla="*/ 128 h 176"/>
              <a:gd name="T12" fmla="*/ 24 w 176"/>
              <a:gd name="T13" fmla="*/ 104 h 176"/>
              <a:gd name="T14" fmla="*/ 24 w 176"/>
              <a:gd name="T15" fmla="*/ 112 h 176"/>
              <a:gd name="T16" fmla="*/ 16 w 176"/>
              <a:gd name="T17" fmla="*/ 136 h 176"/>
              <a:gd name="T18" fmla="*/ 24 w 176"/>
              <a:gd name="T19" fmla="*/ 136 h 176"/>
              <a:gd name="T20" fmla="*/ 24 w 176"/>
              <a:gd name="T21" fmla="*/ 64 h 176"/>
              <a:gd name="T22" fmla="*/ 16 w 176"/>
              <a:gd name="T23" fmla="*/ 24 h 176"/>
              <a:gd name="T24" fmla="*/ 16 w 176"/>
              <a:gd name="T25" fmla="*/ 16 h 176"/>
              <a:gd name="T26" fmla="*/ 160 w 176"/>
              <a:gd name="T27" fmla="*/ 40 h 176"/>
              <a:gd name="T28" fmla="*/ 152 w 176"/>
              <a:gd name="T29" fmla="*/ 40 h 176"/>
              <a:gd name="T30" fmla="*/ 160 w 176"/>
              <a:gd name="T31" fmla="*/ 48 h 176"/>
              <a:gd name="T32" fmla="*/ 152 w 176"/>
              <a:gd name="T33" fmla="*/ 72 h 176"/>
              <a:gd name="T34" fmla="*/ 152 w 176"/>
              <a:gd name="T35" fmla="*/ 64 h 176"/>
              <a:gd name="T36" fmla="*/ 16 w 176"/>
              <a:gd name="T37" fmla="*/ 0 h 176"/>
              <a:gd name="T38" fmla="*/ 16 w 176"/>
              <a:gd name="T39" fmla="*/ 176 h 176"/>
              <a:gd name="T40" fmla="*/ 176 w 176"/>
              <a:gd name="T41" fmla="*/ 16 h 176"/>
              <a:gd name="T42" fmla="*/ 16 w 176"/>
              <a:gd name="T43" fmla="*/ 168 h 176"/>
              <a:gd name="T44" fmla="*/ 32 w 176"/>
              <a:gd name="T45" fmla="*/ 92 h 176"/>
              <a:gd name="T46" fmla="*/ 8 w 176"/>
              <a:gd name="T47" fmla="*/ 84 h 176"/>
              <a:gd name="T48" fmla="*/ 32 w 176"/>
              <a:gd name="T49" fmla="*/ 8 h 176"/>
              <a:gd name="T50" fmla="*/ 40 w 176"/>
              <a:gd name="T51" fmla="*/ 168 h 176"/>
              <a:gd name="T52" fmla="*/ 136 w 176"/>
              <a:gd name="T53" fmla="*/ 168 h 176"/>
              <a:gd name="T54" fmla="*/ 144 w 176"/>
              <a:gd name="T55" fmla="*/ 168 h 176"/>
              <a:gd name="T56" fmla="*/ 168 w 176"/>
              <a:gd name="T57" fmla="*/ 160 h 176"/>
              <a:gd name="T58" fmla="*/ 144 w 176"/>
              <a:gd name="T59" fmla="*/ 8 h 176"/>
              <a:gd name="T60" fmla="*/ 168 w 176"/>
              <a:gd name="T61" fmla="*/ 84 h 176"/>
              <a:gd name="T62" fmla="*/ 160 w 176"/>
              <a:gd name="T63" fmla="*/ 16 h 176"/>
              <a:gd name="T64" fmla="*/ 160 w 176"/>
              <a:gd name="T65" fmla="*/ 136 h 176"/>
              <a:gd name="T66" fmla="*/ 160 w 176"/>
              <a:gd name="T67" fmla="*/ 144 h 176"/>
              <a:gd name="T68" fmla="*/ 152 w 176"/>
              <a:gd name="T69" fmla="*/ 104 h 176"/>
              <a:gd name="T70" fmla="*/ 160 w 176"/>
              <a:gd name="T71" fmla="*/ 104 h 176"/>
              <a:gd name="T72" fmla="*/ 152 w 176"/>
              <a:gd name="T73" fmla="*/ 128 h 176"/>
              <a:gd name="T74" fmla="*/ 160 w 176"/>
              <a:gd name="T75" fmla="*/ 152 h 176"/>
              <a:gd name="T76" fmla="*/ 160 w 176"/>
              <a:gd name="T77" fmla="*/ 160 h 176"/>
              <a:gd name="T78" fmla="*/ 70 w 176"/>
              <a:gd name="T79" fmla="*/ 119 h 176"/>
              <a:gd name="T80" fmla="*/ 114 w 176"/>
              <a:gd name="T81" fmla="*/ 91 h 176"/>
              <a:gd name="T82" fmla="*/ 115 w 176"/>
              <a:gd name="T83" fmla="*/ 85 h 176"/>
              <a:gd name="T84" fmla="*/ 68 w 176"/>
              <a:gd name="T85" fmla="*/ 56 h 176"/>
              <a:gd name="T86" fmla="*/ 68 w 176"/>
              <a:gd name="T87" fmla="*/ 120 h 176"/>
              <a:gd name="T88" fmla="*/ 72 w 176"/>
              <a:gd name="T89" fmla="*/ 109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6" h="176">
                <a:moveTo>
                  <a:pt x="16" y="40"/>
                </a:moveTo>
                <a:cubicBezTo>
                  <a:pt x="24" y="40"/>
                  <a:pt x="24" y="40"/>
                  <a:pt x="24" y="40"/>
                </a:cubicBezTo>
                <a:cubicBezTo>
                  <a:pt x="24" y="32"/>
                  <a:pt x="24" y="32"/>
                  <a:pt x="24" y="32"/>
                </a:cubicBezTo>
                <a:cubicBezTo>
                  <a:pt x="16" y="32"/>
                  <a:pt x="16" y="32"/>
                  <a:pt x="16" y="32"/>
                </a:cubicBezTo>
                <a:lnTo>
                  <a:pt x="16" y="40"/>
                </a:lnTo>
                <a:close/>
                <a:moveTo>
                  <a:pt x="16" y="56"/>
                </a:moveTo>
                <a:cubicBezTo>
                  <a:pt x="24" y="56"/>
                  <a:pt x="24" y="56"/>
                  <a:pt x="24" y="56"/>
                </a:cubicBezTo>
                <a:cubicBezTo>
                  <a:pt x="24" y="48"/>
                  <a:pt x="24" y="48"/>
                  <a:pt x="24" y="48"/>
                </a:cubicBezTo>
                <a:cubicBezTo>
                  <a:pt x="16" y="48"/>
                  <a:pt x="16" y="48"/>
                  <a:pt x="16" y="48"/>
                </a:cubicBezTo>
                <a:lnTo>
                  <a:pt x="16" y="56"/>
                </a:lnTo>
                <a:close/>
                <a:moveTo>
                  <a:pt x="24" y="152"/>
                </a:moveTo>
                <a:cubicBezTo>
                  <a:pt x="16" y="152"/>
                  <a:pt x="16" y="152"/>
                  <a:pt x="16" y="152"/>
                </a:cubicBezTo>
                <a:cubicBezTo>
                  <a:pt x="16" y="160"/>
                  <a:pt x="16" y="160"/>
                  <a:pt x="16" y="160"/>
                </a:cubicBezTo>
                <a:cubicBezTo>
                  <a:pt x="24" y="160"/>
                  <a:pt x="24" y="160"/>
                  <a:pt x="24" y="160"/>
                </a:cubicBezTo>
                <a:lnTo>
                  <a:pt x="24" y="152"/>
                </a:lnTo>
                <a:close/>
                <a:moveTo>
                  <a:pt x="24" y="120"/>
                </a:moveTo>
                <a:cubicBezTo>
                  <a:pt x="16" y="120"/>
                  <a:pt x="16" y="120"/>
                  <a:pt x="16" y="120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24" y="128"/>
                  <a:pt x="24" y="128"/>
                  <a:pt x="24" y="128"/>
                </a:cubicBezTo>
                <a:lnTo>
                  <a:pt x="24" y="120"/>
                </a:lnTo>
                <a:close/>
                <a:moveTo>
                  <a:pt x="24" y="104"/>
                </a:moveTo>
                <a:cubicBezTo>
                  <a:pt x="16" y="104"/>
                  <a:pt x="16" y="104"/>
                  <a:pt x="16" y="104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24" y="112"/>
                  <a:pt x="24" y="112"/>
                  <a:pt x="24" y="112"/>
                </a:cubicBezTo>
                <a:lnTo>
                  <a:pt x="24" y="104"/>
                </a:lnTo>
                <a:close/>
                <a:moveTo>
                  <a:pt x="24" y="136"/>
                </a:moveTo>
                <a:cubicBezTo>
                  <a:pt x="16" y="136"/>
                  <a:pt x="16" y="136"/>
                  <a:pt x="16" y="136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136"/>
                </a:lnTo>
                <a:close/>
                <a:moveTo>
                  <a:pt x="16" y="72"/>
                </a:moveTo>
                <a:cubicBezTo>
                  <a:pt x="24" y="72"/>
                  <a:pt x="24" y="72"/>
                  <a:pt x="24" y="72"/>
                </a:cubicBezTo>
                <a:cubicBezTo>
                  <a:pt x="24" y="64"/>
                  <a:pt x="24" y="64"/>
                  <a:pt x="24" y="64"/>
                </a:cubicBezTo>
                <a:cubicBezTo>
                  <a:pt x="16" y="64"/>
                  <a:pt x="16" y="64"/>
                  <a:pt x="16" y="64"/>
                </a:cubicBezTo>
                <a:lnTo>
                  <a:pt x="16" y="72"/>
                </a:lnTo>
                <a:close/>
                <a:moveTo>
                  <a:pt x="16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16"/>
                  <a:pt x="24" y="16"/>
                  <a:pt x="24" y="16"/>
                </a:cubicBezTo>
                <a:cubicBezTo>
                  <a:pt x="16" y="16"/>
                  <a:pt x="16" y="16"/>
                  <a:pt x="16" y="16"/>
                </a:cubicBezTo>
                <a:lnTo>
                  <a:pt x="16" y="24"/>
                </a:lnTo>
                <a:close/>
                <a:moveTo>
                  <a:pt x="152" y="40"/>
                </a:moveTo>
                <a:cubicBezTo>
                  <a:pt x="160" y="40"/>
                  <a:pt x="160" y="40"/>
                  <a:pt x="160" y="40"/>
                </a:cubicBezTo>
                <a:cubicBezTo>
                  <a:pt x="160" y="32"/>
                  <a:pt x="160" y="32"/>
                  <a:pt x="160" y="32"/>
                </a:cubicBezTo>
                <a:cubicBezTo>
                  <a:pt x="152" y="32"/>
                  <a:pt x="152" y="32"/>
                  <a:pt x="152" y="32"/>
                </a:cubicBezTo>
                <a:lnTo>
                  <a:pt x="152" y="40"/>
                </a:lnTo>
                <a:close/>
                <a:moveTo>
                  <a:pt x="152" y="56"/>
                </a:moveTo>
                <a:cubicBezTo>
                  <a:pt x="160" y="56"/>
                  <a:pt x="160" y="56"/>
                  <a:pt x="160" y="56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2" y="48"/>
                  <a:pt x="152" y="48"/>
                  <a:pt x="152" y="48"/>
                </a:cubicBezTo>
                <a:lnTo>
                  <a:pt x="152" y="56"/>
                </a:lnTo>
                <a:close/>
                <a:moveTo>
                  <a:pt x="152" y="72"/>
                </a:moveTo>
                <a:cubicBezTo>
                  <a:pt x="160" y="72"/>
                  <a:pt x="160" y="72"/>
                  <a:pt x="160" y="72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52" y="64"/>
                  <a:pt x="152" y="64"/>
                  <a:pt x="152" y="64"/>
                </a:cubicBezTo>
                <a:lnTo>
                  <a:pt x="152" y="72"/>
                </a:lnTo>
                <a:close/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32" y="168"/>
                </a:move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92"/>
                  <a:pt x="8" y="92"/>
                  <a:pt x="8" y="92"/>
                </a:cubicBezTo>
                <a:cubicBezTo>
                  <a:pt x="32" y="92"/>
                  <a:pt x="32" y="92"/>
                  <a:pt x="32" y="92"/>
                </a:cubicBezTo>
                <a:lnTo>
                  <a:pt x="32" y="168"/>
                </a:lnTo>
                <a:close/>
                <a:moveTo>
                  <a:pt x="32" y="84"/>
                </a:moveTo>
                <a:cubicBezTo>
                  <a:pt x="8" y="84"/>
                  <a:pt x="8" y="84"/>
                  <a:pt x="8" y="84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32" y="8"/>
                  <a:pt x="32" y="8"/>
                  <a:pt x="32" y="8"/>
                </a:cubicBezTo>
                <a:lnTo>
                  <a:pt x="32" y="84"/>
                </a:lnTo>
                <a:close/>
                <a:moveTo>
                  <a:pt x="136" y="168"/>
                </a:moveTo>
                <a:cubicBezTo>
                  <a:pt x="40" y="168"/>
                  <a:pt x="40" y="168"/>
                  <a:pt x="40" y="168"/>
                </a:cubicBezTo>
                <a:cubicBezTo>
                  <a:pt x="40" y="8"/>
                  <a:pt x="40" y="8"/>
                  <a:pt x="40" y="8"/>
                </a:cubicBezTo>
                <a:cubicBezTo>
                  <a:pt x="136" y="8"/>
                  <a:pt x="136" y="8"/>
                  <a:pt x="136" y="8"/>
                </a:cubicBezTo>
                <a:lnTo>
                  <a:pt x="136" y="168"/>
                </a:lnTo>
                <a:close/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44" y="168"/>
                  <a:pt x="144" y="168"/>
                  <a:pt x="144" y="168"/>
                </a:cubicBezTo>
                <a:cubicBezTo>
                  <a:pt x="144" y="92"/>
                  <a:pt x="144" y="92"/>
                  <a:pt x="144" y="92"/>
                </a:cubicBezTo>
                <a:cubicBezTo>
                  <a:pt x="168" y="92"/>
                  <a:pt x="168" y="92"/>
                  <a:pt x="168" y="92"/>
                </a:cubicBezTo>
                <a:lnTo>
                  <a:pt x="168" y="160"/>
                </a:lnTo>
                <a:close/>
                <a:moveTo>
                  <a:pt x="168" y="84"/>
                </a:moveTo>
                <a:cubicBezTo>
                  <a:pt x="144" y="84"/>
                  <a:pt x="144" y="84"/>
                  <a:pt x="144" y="84"/>
                </a:cubicBezTo>
                <a:cubicBezTo>
                  <a:pt x="144" y="8"/>
                  <a:pt x="144" y="8"/>
                  <a:pt x="144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84"/>
                </a:lnTo>
                <a:close/>
                <a:moveTo>
                  <a:pt x="152" y="24"/>
                </a:moveTo>
                <a:cubicBezTo>
                  <a:pt x="160" y="24"/>
                  <a:pt x="160" y="24"/>
                  <a:pt x="160" y="24"/>
                </a:cubicBezTo>
                <a:cubicBezTo>
                  <a:pt x="160" y="16"/>
                  <a:pt x="160" y="16"/>
                  <a:pt x="160" y="16"/>
                </a:cubicBezTo>
                <a:cubicBezTo>
                  <a:pt x="152" y="16"/>
                  <a:pt x="152" y="16"/>
                  <a:pt x="152" y="16"/>
                </a:cubicBezTo>
                <a:lnTo>
                  <a:pt x="152" y="24"/>
                </a:lnTo>
                <a:close/>
                <a:moveTo>
                  <a:pt x="160" y="136"/>
                </a:moveTo>
                <a:cubicBezTo>
                  <a:pt x="152" y="136"/>
                  <a:pt x="152" y="136"/>
                  <a:pt x="152" y="136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60" y="144"/>
                  <a:pt x="160" y="144"/>
                  <a:pt x="160" y="144"/>
                </a:cubicBezTo>
                <a:lnTo>
                  <a:pt x="160" y="136"/>
                </a:lnTo>
                <a:close/>
                <a:moveTo>
                  <a:pt x="160" y="104"/>
                </a:moveTo>
                <a:cubicBezTo>
                  <a:pt x="152" y="104"/>
                  <a:pt x="152" y="104"/>
                  <a:pt x="152" y="104"/>
                </a:cubicBezTo>
                <a:cubicBezTo>
                  <a:pt x="152" y="112"/>
                  <a:pt x="152" y="112"/>
                  <a:pt x="152" y="112"/>
                </a:cubicBezTo>
                <a:cubicBezTo>
                  <a:pt x="160" y="112"/>
                  <a:pt x="160" y="112"/>
                  <a:pt x="160" y="112"/>
                </a:cubicBezTo>
                <a:lnTo>
                  <a:pt x="160" y="104"/>
                </a:lnTo>
                <a:close/>
                <a:moveTo>
                  <a:pt x="160" y="120"/>
                </a:moveTo>
                <a:cubicBezTo>
                  <a:pt x="152" y="120"/>
                  <a:pt x="152" y="120"/>
                  <a:pt x="152" y="120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60" y="128"/>
                  <a:pt x="160" y="128"/>
                  <a:pt x="160" y="128"/>
                </a:cubicBezTo>
                <a:lnTo>
                  <a:pt x="160" y="120"/>
                </a:lnTo>
                <a:close/>
                <a:moveTo>
                  <a:pt x="160" y="152"/>
                </a:moveTo>
                <a:cubicBezTo>
                  <a:pt x="152" y="152"/>
                  <a:pt x="152" y="152"/>
                  <a:pt x="152" y="152"/>
                </a:cubicBezTo>
                <a:cubicBezTo>
                  <a:pt x="152" y="160"/>
                  <a:pt x="152" y="160"/>
                  <a:pt x="152" y="160"/>
                </a:cubicBezTo>
                <a:cubicBezTo>
                  <a:pt x="160" y="160"/>
                  <a:pt x="160" y="160"/>
                  <a:pt x="160" y="160"/>
                </a:cubicBezTo>
                <a:lnTo>
                  <a:pt x="160" y="152"/>
                </a:lnTo>
                <a:close/>
                <a:moveTo>
                  <a:pt x="68" y="120"/>
                </a:moveTo>
                <a:cubicBezTo>
                  <a:pt x="69" y="120"/>
                  <a:pt x="70" y="120"/>
                  <a:pt x="70" y="119"/>
                </a:cubicBezTo>
                <a:cubicBezTo>
                  <a:pt x="71" y="119"/>
                  <a:pt x="71" y="119"/>
                  <a:pt x="71" y="119"/>
                </a:cubicBezTo>
                <a:cubicBezTo>
                  <a:pt x="115" y="91"/>
                  <a:pt x="115" y="91"/>
                  <a:pt x="115" y="91"/>
                </a:cubicBezTo>
                <a:cubicBezTo>
                  <a:pt x="114" y="91"/>
                  <a:pt x="114" y="91"/>
                  <a:pt x="114" y="91"/>
                </a:cubicBezTo>
                <a:cubicBezTo>
                  <a:pt x="115" y="90"/>
                  <a:pt x="116" y="89"/>
                  <a:pt x="116" y="88"/>
                </a:cubicBezTo>
                <a:cubicBezTo>
                  <a:pt x="116" y="87"/>
                  <a:pt x="115" y="86"/>
                  <a:pt x="114" y="85"/>
                </a:cubicBezTo>
                <a:cubicBezTo>
                  <a:pt x="115" y="85"/>
                  <a:pt x="115" y="85"/>
                  <a:pt x="115" y="85"/>
                </a:cubicBezTo>
                <a:cubicBezTo>
                  <a:pt x="71" y="57"/>
                  <a:pt x="71" y="57"/>
                  <a:pt x="71" y="57"/>
                </a:cubicBezTo>
                <a:cubicBezTo>
                  <a:pt x="70" y="57"/>
                  <a:pt x="70" y="57"/>
                  <a:pt x="70" y="57"/>
                </a:cubicBezTo>
                <a:cubicBezTo>
                  <a:pt x="70" y="56"/>
                  <a:pt x="69" y="56"/>
                  <a:pt x="68" y="56"/>
                </a:cubicBezTo>
                <a:cubicBezTo>
                  <a:pt x="66" y="56"/>
                  <a:pt x="64" y="58"/>
                  <a:pt x="64" y="60"/>
                </a:cubicBezTo>
                <a:cubicBezTo>
                  <a:pt x="64" y="116"/>
                  <a:pt x="64" y="116"/>
                  <a:pt x="64" y="116"/>
                </a:cubicBezTo>
                <a:cubicBezTo>
                  <a:pt x="64" y="118"/>
                  <a:pt x="66" y="120"/>
                  <a:pt x="68" y="120"/>
                </a:cubicBezTo>
                <a:moveTo>
                  <a:pt x="72" y="67"/>
                </a:moveTo>
                <a:cubicBezTo>
                  <a:pt x="105" y="88"/>
                  <a:pt x="105" y="88"/>
                  <a:pt x="105" y="88"/>
                </a:cubicBezTo>
                <a:cubicBezTo>
                  <a:pt x="72" y="109"/>
                  <a:pt x="72" y="109"/>
                  <a:pt x="72" y="109"/>
                </a:cubicBezTo>
                <a:lnTo>
                  <a:pt x="72" y="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1958976" y="3162301"/>
            <a:ext cx="431800" cy="431800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168 w 176"/>
              <a:gd name="T11" fmla="*/ 84 h 176"/>
              <a:gd name="T12" fmla="*/ 98 w 176"/>
              <a:gd name="T13" fmla="*/ 84 h 176"/>
              <a:gd name="T14" fmla="*/ 147 w 176"/>
              <a:gd name="T15" fmla="*/ 34 h 176"/>
              <a:gd name="T16" fmla="*/ 168 w 176"/>
              <a:gd name="T17" fmla="*/ 84 h 176"/>
              <a:gd name="T18" fmla="*/ 88 w 176"/>
              <a:gd name="T19" fmla="*/ 168 h 176"/>
              <a:gd name="T20" fmla="*/ 8 w 176"/>
              <a:gd name="T21" fmla="*/ 88 h 176"/>
              <a:gd name="T22" fmla="*/ 88 w 176"/>
              <a:gd name="T23" fmla="*/ 8 h 176"/>
              <a:gd name="T24" fmla="*/ 142 w 176"/>
              <a:gd name="T25" fmla="*/ 29 h 176"/>
              <a:gd name="T26" fmla="*/ 85 w 176"/>
              <a:gd name="T27" fmla="*/ 85 h 176"/>
              <a:gd name="T28" fmla="*/ 84 w 176"/>
              <a:gd name="T29" fmla="*/ 88 h 176"/>
              <a:gd name="T30" fmla="*/ 88 w 176"/>
              <a:gd name="T31" fmla="*/ 92 h 176"/>
              <a:gd name="T32" fmla="*/ 168 w 176"/>
              <a:gd name="T33" fmla="*/ 92 h 176"/>
              <a:gd name="T34" fmla="*/ 88 w 176"/>
              <a:gd name="T3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168" y="84"/>
                </a:moveTo>
                <a:cubicBezTo>
                  <a:pt x="98" y="84"/>
                  <a:pt x="98" y="84"/>
                  <a:pt x="98" y="84"/>
                </a:cubicBezTo>
                <a:cubicBezTo>
                  <a:pt x="147" y="34"/>
                  <a:pt x="147" y="34"/>
                  <a:pt x="147" y="34"/>
                </a:cubicBezTo>
                <a:cubicBezTo>
                  <a:pt x="159" y="48"/>
                  <a:pt x="167" y="65"/>
                  <a:pt x="168" y="84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09" y="8"/>
                  <a:pt x="127" y="16"/>
                  <a:pt x="142" y="29"/>
                </a:cubicBezTo>
                <a:cubicBezTo>
                  <a:pt x="85" y="85"/>
                  <a:pt x="85" y="85"/>
                  <a:pt x="85" y="85"/>
                </a:cubicBezTo>
                <a:cubicBezTo>
                  <a:pt x="84" y="86"/>
                  <a:pt x="84" y="87"/>
                  <a:pt x="84" y="88"/>
                </a:cubicBezTo>
                <a:cubicBezTo>
                  <a:pt x="84" y="90"/>
                  <a:pt x="86" y="92"/>
                  <a:pt x="88" y="92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66" y="134"/>
                  <a:pt x="131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8" name="Freeform 26"/>
          <p:cNvSpPr>
            <a:spLocks noEditPoints="1"/>
          </p:cNvSpPr>
          <p:nvPr/>
        </p:nvSpPr>
        <p:spPr bwMode="auto">
          <a:xfrm>
            <a:off x="2784476" y="3200401"/>
            <a:ext cx="433388" cy="354013"/>
          </a:xfrm>
          <a:custGeom>
            <a:avLst/>
            <a:gdLst>
              <a:gd name="T0" fmla="*/ 28 w 176"/>
              <a:gd name="T1" fmla="*/ 88 h 144"/>
              <a:gd name="T2" fmla="*/ 4 w 176"/>
              <a:gd name="T3" fmla="*/ 88 h 144"/>
              <a:gd name="T4" fmla="*/ 0 w 176"/>
              <a:gd name="T5" fmla="*/ 92 h 144"/>
              <a:gd name="T6" fmla="*/ 0 w 176"/>
              <a:gd name="T7" fmla="*/ 140 h 144"/>
              <a:gd name="T8" fmla="*/ 4 w 176"/>
              <a:gd name="T9" fmla="*/ 144 h 144"/>
              <a:gd name="T10" fmla="*/ 28 w 176"/>
              <a:gd name="T11" fmla="*/ 144 h 144"/>
              <a:gd name="T12" fmla="*/ 32 w 176"/>
              <a:gd name="T13" fmla="*/ 140 h 144"/>
              <a:gd name="T14" fmla="*/ 32 w 176"/>
              <a:gd name="T15" fmla="*/ 92 h 144"/>
              <a:gd name="T16" fmla="*/ 28 w 176"/>
              <a:gd name="T17" fmla="*/ 88 h 144"/>
              <a:gd name="T18" fmla="*/ 24 w 176"/>
              <a:gd name="T19" fmla="*/ 136 h 144"/>
              <a:gd name="T20" fmla="*/ 8 w 176"/>
              <a:gd name="T21" fmla="*/ 136 h 144"/>
              <a:gd name="T22" fmla="*/ 8 w 176"/>
              <a:gd name="T23" fmla="*/ 96 h 144"/>
              <a:gd name="T24" fmla="*/ 24 w 176"/>
              <a:gd name="T25" fmla="*/ 96 h 144"/>
              <a:gd name="T26" fmla="*/ 24 w 176"/>
              <a:gd name="T27" fmla="*/ 136 h 144"/>
              <a:gd name="T28" fmla="*/ 124 w 176"/>
              <a:gd name="T29" fmla="*/ 64 h 144"/>
              <a:gd name="T30" fmla="*/ 100 w 176"/>
              <a:gd name="T31" fmla="*/ 64 h 144"/>
              <a:gd name="T32" fmla="*/ 96 w 176"/>
              <a:gd name="T33" fmla="*/ 68 h 144"/>
              <a:gd name="T34" fmla="*/ 96 w 176"/>
              <a:gd name="T35" fmla="*/ 140 h 144"/>
              <a:gd name="T36" fmla="*/ 100 w 176"/>
              <a:gd name="T37" fmla="*/ 144 h 144"/>
              <a:gd name="T38" fmla="*/ 124 w 176"/>
              <a:gd name="T39" fmla="*/ 144 h 144"/>
              <a:gd name="T40" fmla="*/ 128 w 176"/>
              <a:gd name="T41" fmla="*/ 140 h 144"/>
              <a:gd name="T42" fmla="*/ 128 w 176"/>
              <a:gd name="T43" fmla="*/ 68 h 144"/>
              <a:gd name="T44" fmla="*/ 124 w 176"/>
              <a:gd name="T45" fmla="*/ 64 h 144"/>
              <a:gd name="T46" fmla="*/ 120 w 176"/>
              <a:gd name="T47" fmla="*/ 136 h 144"/>
              <a:gd name="T48" fmla="*/ 104 w 176"/>
              <a:gd name="T49" fmla="*/ 136 h 144"/>
              <a:gd name="T50" fmla="*/ 104 w 176"/>
              <a:gd name="T51" fmla="*/ 72 h 144"/>
              <a:gd name="T52" fmla="*/ 120 w 176"/>
              <a:gd name="T53" fmla="*/ 72 h 144"/>
              <a:gd name="T54" fmla="*/ 120 w 176"/>
              <a:gd name="T55" fmla="*/ 136 h 144"/>
              <a:gd name="T56" fmla="*/ 76 w 176"/>
              <a:gd name="T57" fmla="*/ 16 h 144"/>
              <a:gd name="T58" fmla="*/ 52 w 176"/>
              <a:gd name="T59" fmla="*/ 16 h 144"/>
              <a:gd name="T60" fmla="*/ 48 w 176"/>
              <a:gd name="T61" fmla="*/ 20 h 144"/>
              <a:gd name="T62" fmla="*/ 48 w 176"/>
              <a:gd name="T63" fmla="*/ 140 h 144"/>
              <a:gd name="T64" fmla="*/ 52 w 176"/>
              <a:gd name="T65" fmla="*/ 144 h 144"/>
              <a:gd name="T66" fmla="*/ 76 w 176"/>
              <a:gd name="T67" fmla="*/ 144 h 144"/>
              <a:gd name="T68" fmla="*/ 80 w 176"/>
              <a:gd name="T69" fmla="*/ 140 h 144"/>
              <a:gd name="T70" fmla="*/ 80 w 176"/>
              <a:gd name="T71" fmla="*/ 20 h 144"/>
              <a:gd name="T72" fmla="*/ 76 w 176"/>
              <a:gd name="T73" fmla="*/ 16 h 144"/>
              <a:gd name="T74" fmla="*/ 72 w 176"/>
              <a:gd name="T75" fmla="*/ 136 h 144"/>
              <a:gd name="T76" fmla="*/ 56 w 176"/>
              <a:gd name="T77" fmla="*/ 136 h 144"/>
              <a:gd name="T78" fmla="*/ 56 w 176"/>
              <a:gd name="T79" fmla="*/ 24 h 144"/>
              <a:gd name="T80" fmla="*/ 72 w 176"/>
              <a:gd name="T81" fmla="*/ 24 h 144"/>
              <a:gd name="T82" fmla="*/ 72 w 176"/>
              <a:gd name="T83" fmla="*/ 136 h 144"/>
              <a:gd name="T84" fmla="*/ 172 w 176"/>
              <a:gd name="T85" fmla="*/ 0 h 144"/>
              <a:gd name="T86" fmla="*/ 148 w 176"/>
              <a:gd name="T87" fmla="*/ 0 h 144"/>
              <a:gd name="T88" fmla="*/ 144 w 176"/>
              <a:gd name="T89" fmla="*/ 4 h 144"/>
              <a:gd name="T90" fmla="*/ 144 w 176"/>
              <a:gd name="T91" fmla="*/ 140 h 144"/>
              <a:gd name="T92" fmla="*/ 148 w 176"/>
              <a:gd name="T93" fmla="*/ 144 h 144"/>
              <a:gd name="T94" fmla="*/ 172 w 176"/>
              <a:gd name="T95" fmla="*/ 144 h 144"/>
              <a:gd name="T96" fmla="*/ 176 w 176"/>
              <a:gd name="T97" fmla="*/ 140 h 144"/>
              <a:gd name="T98" fmla="*/ 176 w 176"/>
              <a:gd name="T99" fmla="*/ 4 h 144"/>
              <a:gd name="T100" fmla="*/ 172 w 176"/>
              <a:gd name="T101" fmla="*/ 0 h 144"/>
              <a:gd name="T102" fmla="*/ 168 w 176"/>
              <a:gd name="T103" fmla="*/ 136 h 144"/>
              <a:gd name="T104" fmla="*/ 152 w 176"/>
              <a:gd name="T105" fmla="*/ 136 h 144"/>
              <a:gd name="T106" fmla="*/ 152 w 176"/>
              <a:gd name="T107" fmla="*/ 8 h 144"/>
              <a:gd name="T108" fmla="*/ 168 w 176"/>
              <a:gd name="T109" fmla="*/ 8 h 144"/>
              <a:gd name="T110" fmla="*/ 168 w 176"/>
              <a:gd name="T111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6" h="144">
                <a:moveTo>
                  <a:pt x="28" y="88"/>
                </a:moveTo>
                <a:cubicBezTo>
                  <a:pt x="4" y="88"/>
                  <a:pt x="4" y="88"/>
                  <a:pt x="4" y="88"/>
                </a:cubicBezTo>
                <a:cubicBezTo>
                  <a:pt x="2" y="88"/>
                  <a:pt x="0" y="90"/>
                  <a:pt x="0" y="92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2"/>
                  <a:pt x="2" y="144"/>
                  <a:pt x="4" y="144"/>
                </a:cubicBezTo>
                <a:cubicBezTo>
                  <a:pt x="28" y="144"/>
                  <a:pt x="28" y="144"/>
                  <a:pt x="28" y="144"/>
                </a:cubicBezTo>
                <a:cubicBezTo>
                  <a:pt x="30" y="144"/>
                  <a:pt x="32" y="142"/>
                  <a:pt x="32" y="140"/>
                </a:cubicBezTo>
                <a:cubicBezTo>
                  <a:pt x="32" y="92"/>
                  <a:pt x="32" y="92"/>
                  <a:pt x="32" y="92"/>
                </a:cubicBezTo>
                <a:cubicBezTo>
                  <a:pt x="32" y="90"/>
                  <a:pt x="30" y="88"/>
                  <a:pt x="28" y="88"/>
                </a:cubicBezTo>
                <a:moveTo>
                  <a:pt x="24" y="136"/>
                </a:moveTo>
                <a:cubicBezTo>
                  <a:pt x="8" y="136"/>
                  <a:pt x="8" y="136"/>
                  <a:pt x="8" y="136"/>
                </a:cubicBezTo>
                <a:cubicBezTo>
                  <a:pt x="8" y="96"/>
                  <a:pt x="8" y="96"/>
                  <a:pt x="8" y="96"/>
                </a:cubicBezTo>
                <a:cubicBezTo>
                  <a:pt x="24" y="96"/>
                  <a:pt x="24" y="96"/>
                  <a:pt x="24" y="96"/>
                </a:cubicBezTo>
                <a:lnTo>
                  <a:pt x="24" y="136"/>
                </a:lnTo>
                <a:close/>
                <a:moveTo>
                  <a:pt x="124" y="64"/>
                </a:moveTo>
                <a:cubicBezTo>
                  <a:pt x="100" y="64"/>
                  <a:pt x="100" y="64"/>
                  <a:pt x="100" y="64"/>
                </a:cubicBezTo>
                <a:cubicBezTo>
                  <a:pt x="98" y="64"/>
                  <a:pt x="96" y="66"/>
                  <a:pt x="96" y="68"/>
                </a:cubicBezTo>
                <a:cubicBezTo>
                  <a:pt x="96" y="140"/>
                  <a:pt x="96" y="140"/>
                  <a:pt x="96" y="140"/>
                </a:cubicBezTo>
                <a:cubicBezTo>
                  <a:pt x="96" y="142"/>
                  <a:pt x="98" y="144"/>
                  <a:pt x="100" y="144"/>
                </a:cubicBezTo>
                <a:cubicBezTo>
                  <a:pt x="124" y="144"/>
                  <a:pt x="124" y="144"/>
                  <a:pt x="124" y="144"/>
                </a:cubicBezTo>
                <a:cubicBezTo>
                  <a:pt x="126" y="144"/>
                  <a:pt x="128" y="142"/>
                  <a:pt x="128" y="140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8" y="66"/>
                  <a:pt x="126" y="64"/>
                  <a:pt x="124" y="64"/>
                </a:cubicBezTo>
                <a:moveTo>
                  <a:pt x="120" y="136"/>
                </a:moveTo>
                <a:cubicBezTo>
                  <a:pt x="104" y="136"/>
                  <a:pt x="104" y="136"/>
                  <a:pt x="104" y="136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20" y="72"/>
                  <a:pt x="120" y="72"/>
                  <a:pt x="120" y="72"/>
                </a:cubicBezTo>
                <a:lnTo>
                  <a:pt x="120" y="136"/>
                </a:lnTo>
                <a:close/>
                <a:moveTo>
                  <a:pt x="76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0" y="16"/>
                  <a:pt x="48" y="18"/>
                  <a:pt x="48" y="20"/>
                </a:cubicBezTo>
                <a:cubicBezTo>
                  <a:pt x="48" y="140"/>
                  <a:pt x="48" y="140"/>
                  <a:pt x="48" y="140"/>
                </a:cubicBezTo>
                <a:cubicBezTo>
                  <a:pt x="48" y="142"/>
                  <a:pt x="50" y="144"/>
                  <a:pt x="52" y="144"/>
                </a:cubicBezTo>
                <a:cubicBezTo>
                  <a:pt x="76" y="144"/>
                  <a:pt x="76" y="144"/>
                  <a:pt x="76" y="144"/>
                </a:cubicBezTo>
                <a:cubicBezTo>
                  <a:pt x="78" y="144"/>
                  <a:pt x="80" y="142"/>
                  <a:pt x="80" y="140"/>
                </a:cubicBezTo>
                <a:cubicBezTo>
                  <a:pt x="80" y="20"/>
                  <a:pt x="80" y="20"/>
                  <a:pt x="80" y="20"/>
                </a:cubicBezTo>
                <a:cubicBezTo>
                  <a:pt x="80" y="18"/>
                  <a:pt x="78" y="16"/>
                  <a:pt x="76" y="16"/>
                </a:cubicBezTo>
                <a:moveTo>
                  <a:pt x="72" y="136"/>
                </a:moveTo>
                <a:cubicBezTo>
                  <a:pt x="56" y="136"/>
                  <a:pt x="56" y="136"/>
                  <a:pt x="56" y="136"/>
                </a:cubicBezTo>
                <a:cubicBezTo>
                  <a:pt x="56" y="24"/>
                  <a:pt x="56" y="24"/>
                  <a:pt x="56" y="24"/>
                </a:cubicBezTo>
                <a:cubicBezTo>
                  <a:pt x="72" y="24"/>
                  <a:pt x="72" y="24"/>
                  <a:pt x="72" y="24"/>
                </a:cubicBezTo>
                <a:lnTo>
                  <a:pt x="72" y="136"/>
                </a:lnTo>
                <a:close/>
                <a:moveTo>
                  <a:pt x="172" y="0"/>
                </a:moveTo>
                <a:cubicBezTo>
                  <a:pt x="148" y="0"/>
                  <a:pt x="148" y="0"/>
                  <a:pt x="148" y="0"/>
                </a:cubicBezTo>
                <a:cubicBezTo>
                  <a:pt x="146" y="0"/>
                  <a:pt x="144" y="2"/>
                  <a:pt x="144" y="4"/>
                </a:cubicBezTo>
                <a:cubicBezTo>
                  <a:pt x="144" y="140"/>
                  <a:pt x="144" y="140"/>
                  <a:pt x="144" y="140"/>
                </a:cubicBezTo>
                <a:cubicBezTo>
                  <a:pt x="144" y="142"/>
                  <a:pt x="146" y="144"/>
                  <a:pt x="148" y="144"/>
                </a:cubicBezTo>
                <a:cubicBezTo>
                  <a:pt x="172" y="144"/>
                  <a:pt x="172" y="144"/>
                  <a:pt x="172" y="144"/>
                </a:cubicBezTo>
                <a:cubicBezTo>
                  <a:pt x="174" y="144"/>
                  <a:pt x="176" y="142"/>
                  <a:pt x="176" y="140"/>
                </a:cubicBezTo>
                <a:cubicBezTo>
                  <a:pt x="176" y="4"/>
                  <a:pt x="176" y="4"/>
                  <a:pt x="176" y="4"/>
                </a:cubicBezTo>
                <a:cubicBezTo>
                  <a:pt x="176" y="2"/>
                  <a:pt x="174" y="0"/>
                  <a:pt x="172" y="0"/>
                </a:cubicBezTo>
                <a:moveTo>
                  <a:pt x="168" y="136"/>
                </a:moveTo>
                <a:cubicBezTo>
                  <a:pt x="152" y="136"/>
                  <a:pt x="152" y="136"/>
                  <a:pt x="152" y="136"/>
                </a:cubicBezTo>
                <a:cubicBezTo>
                  <a:pt x="152" y="8"/>
                  <a:pt x="152" y="8"/>
                  <a:pt x="152" y="8"/>
                </a:cubicBezTo>
                <a:cubicBezTo>
                  <a:pt x="168" y="8"/>
                  <a:pt x="168" y="8"/>
                  <a:pt x="168" y="8"/>
                </a:cubicBezTo>
                <a:lnTo>
                  <a:pt x="168" y="1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9" name="Freeform 27"/>
          <p:cNvSpPr>
            <a:spLocks noEditPoints="1"/>
          </p:cNvSpPr>
          <p:nvPr/>
        </p:nvSpPr>
        <p:spPr bwMode="auto">
          <a:xfrm>
            <a:off x="3611563" y="3162301"/>
            <a:ext cx="433388" cy="431800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8 h 176"/>
              <a:gd name="T12" fmla="*/ 142 w 176"/>
              <a:gd name="T13" fmla="*/ 29 h 176"/>
              <a:gd name="T14" fmla="*/ 122 w 176"/>
              <a:gd name="T15" fmla="*/ 49 h 176"/>
              <a:gd name="T16" fmla="*/ 88 w 176"/>
              <a:gd name="T17" fmla="*/ 36 h 176"/>
              <a:gd name="T18" fmla="*/ 54 w 176"/>
              <a:gd name="T19" fmla="*/ 49 h 176"/>
              <a:gd name="T20" fmla="*/ 34 w 176"/>
              <a:gd name="T21" fmla="*/ 29 h 176"/>
              <a:gd name="T22" fmla="*/ 88 w 176"/>
              <a:gd name="T23" fmla="*/ 8 h 176"/>
              <a:gd name="T24" fmla="*/ 132 w 176"/>
              <a:gd name="T25" fmla="*/ 88 h 176"/>
              <a:gd name="T26" fmla="*/ 88 w 176"/>
              <a:gd name="T27" fmla="*/ 132 h 176"/>
              <a:gd name="T28" fmla="*/ 44 w 176"/>
              <a:gd name="T29" fmla="*/ 88 h 176"/>
              <a:gd name="T30" fmla="*/ 88 w 176"/>
              <a:gd name="T31" fmla="*/ 44 h 176"/>
              <a:gd name="T32" fmla="*/ 132 w 176"/>
              <a:gd name="T33" fmla="*/ 88 h 176"/>
              <a:gd name="T34" fmla="*/ 8 w 176"/>
              <a:gd name="T35" fmla="*/ 88 h 176"/>
              <a:gd name="T36" fmla="*/ 29 w 176"/>
              <a:gd name="T37" fmla="*/ 34 h 176"/>
              <a:gd name="T38" fmla="*/ 49 w 176"/>
              <a:gd name="T39" fmla="*/ 54 h 176"/>
              <a:gd name="T40" fmla="*/ 36 w 176"/>
              <a:gd name="T41" fmla="*/ 88 h 176"/>
              <a:gd name="T42" fmla="*/ 49 w 176"/>
              <a:gd name="T43" fmla="*/ 122 h 176"/>
              <a:gd name="T44" fmla="*/ 29 w 176"/>
              <a:gd name="T45" fmla="*/ 142 h 176"/>
              <a:gd name="T46" fmla="*/ 8 w 176"/>
              <a:gd name="T47" fmla="*/ 88 h 176"/>
              <a:gd name="T48" fmla="*/ 88 w 176"/>
              <a:gd name="T49" fmla="*/ 168 h 176"/>
              <a:gd name="T50" fmla="*/ 34 w 176"/>
              <a:gd name="T51" fmla="*/ 147 h 176"/>
              <a:gd name="T52" fmla="*/ 54 w 176"/>
              <a:gd name="T53" fmla="*/ 127 h 176"/>
              <a:gd name="T54" fmla="*/ 88 w 176"/>
              <a:gd name="T55" fmla="*/ 140 h 176"/>
              <a:gd name="T56" fmla="*/ 122 w 176"/>
              <a:gd name="T57" fmla="*/ 127 h 176"/>
              <a:gd name="T58" fmla="*/ 142 w 176"/>
              <a:gd name="T59" fmla="*/ 147 h 176"/>
              <a:gd name="T60" fmla="*/ 88 w 176"/>
              <a:gd name="T61" fmla="*/ 168 h 176"/>
              <a:gd name="T62" fmla="*/ 147 w 176"/>
              <a:gd name="T63" fmla="*/ 142 h 176"/>
              <a:gd name="T64" fmla="*/ 127 w 176"/>
              <a:gd name="T65" fmla="*/ 122 h 176"/>
              <a:gd name="T66" fmla="*/ 140 w 176"/>
              <a:gd name="T67" fmla="*/ 88 h 176"/>
              <a:gd name="T68" fmla="*/ 127 w 176"/>
              <a:gd name="T69" fmla="*/ 54 h 176"/>
              <a:gd name="T70" fmla="*/ 147 w 176"/>
              <a:gd name="T71" fmla="*/ 34 h 176"/>
              <a:gd name="T72" fmla="*/ 168 w 176"/>
              <a:gd name="T73" fmla="*/ 88 h 176"/>
              <a:gd name="T74" fmla="*/ 147 w 176"/>
              <a:gd name="T75" fmla="*/ 14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8"/>
                </a:moveTo>
                <a:cubicBezTo>
                  <a:pt x="109" y="8"/>
                  <a:pt x="127" y="16"/>
                  <a:pt x="142" y="29"/>
                </a:cubicBezTo>
                <a:cubicBezTo>
                  <a:pt x="122" y="49"/>
                  <a:pt x="122" y="49"/>
                  <a:pt x="122" y="49"/>
                </a:cubicBezTo>
                <a:cubicBezTo>
                  <a:pt x="113" y="41"/>
                  <a:pt x="101" y="36"/>
                  <a:pt x="88" y="36"/>
                </a:cubicBezTo>
                <a:cubicBezTo>
                  <a:pt x="75" y="36"/>
                  <a:pt x="63" y="41"/>
                  <a:pt x="54" y="49"/>
                </a:cubicBezTo>
                <a:cubicBezTo>
                  <a:pt x="34" y="29"/>
                  <a:pt x="34" y="29"/>
                  <a:pt x="34" y="29"/>
                </a:cubicBezTo>
                <a:cubicBezTo>
                  <a:pt x="49" y="16"/>
                  <a:pt x="67" y="8"/>
                  <a:pt x="88" y="8"/>
                </a:cubicBezTo>
                <a:moveTo>
                  <a:pt x="132" y="88"/>
                </a:moveTo>
                <a:cubicBezTo>
                  <a:pt x="132" y="112"/>
                  <a:pt x="112" y="132"/>
                  <a:pt x="88" y="132"/>
                </a:cubicBezTo>
                <a:cubicBezTo>
                  <a:pt x="64" y="132"/>
                  <a:pt x="44" y="112"/>
                  <a:pt x="44" y="88"/>
                </a:cubicBezTo>
                <a:cubicBezTo>
                  <a:pt x="44" y="64"/>
                  <a:pt x="64" y="44"/>
                  <a:pt x="88" y="44"/>
                </a:cubicBezTo>
                <a:cubicBezTo>
                  <a:pt x="112" y="44"/>
                  <a:pt x="132" y="64"/>
                  <a:pt x="132" y="88"/>
                </a:cubicBezTo>
                <a:moveTo>
                  <a:pt x="8" y="88"/>
                </a:moveTo>
                <a:cubicBezTo>
                  <a:pt x="8" y="67"/>
                  <a:pt x="16" y="49"/>
                  <a:pt x="29" y="34"/>
                </a:cubicBezTo>
                <a:cubicBezTo>
                  <a:pt x="49" y="54"/>
                  <a:pt x="49" y="54"/>
                  <a:pt x="49" y="54"/>
                </a:cubicBezTo>
                <a:cubicBezTo>
                  <a:pt x="41" y="63"/>
                  <a:pt x="36" y="75"/>
                  <a:pt x="36" y="88"/>
                </a:cubicBezTo>
                <a:cubicBezTo>
                  <a:pt x="36" y="101"/>
                  <a:pt x="41" y="113"/>
                  <a:pt x="49" y="122"/>
                </a:cubicBezTo>
                <a:cubicBezTo>
                  <a:pt x="29" y="142"/>
                  <a:pt x="29" y="142"/>
                  <a:pt x="29" y="142"/>
                </a:cubicBezTo>
                <a:cubicBezTo>
                  <a:pt x="16" y="127"/>
                  <a:pt x="8" y="109"/>
                  <a:pt x="8" y="88"/>
                </a:cubicBezTo>
                <a:moveTo>
                  <a:pt x="88" y="168"/>
                </a:moveTo>
                <a:cubicBezTo>
                  <a:pt x="67" y="168"/>
                  <a:pt x="49" y="160"/>
                  <a:pt x="34" y="147"/>
                </a:cubicBezTo>
                <a:cubicBezTo>
                  <a:pt x="54" y="127"/>
                  <a:pt x="54" y="127"/>
                  <a:pt x="54" y="127"/>
                </a:cubicBezTo>
                <a:cubicBezTo>
                  <a:pt x="63" y="135"/>
                  <a:pt x="75" y="140"/>
                  <a:pt x="88" y="140"/>
                </a:cubicBezTo>
                <a:cubicBezTo>
                  <a:pt x="101" y="140"/>
                  <a:pt x="113" y="135"/>
                  <a:pt x="122" y="127"/>
                </a:cubicBezTo>
                <a:cubicBezTo>
                  <a:pt x="142" y="147"/>
                  <a:pt x="142" y="147"/>
                  <a:pt x="142" y="147"/>
                </a:cubicBezTo>
                <a:cubicBezTo>
                  <a:pt x="127" y="160"/>
                  <a:pt x="109" y="168"/>
                  <a:pt x="88" y="168"/>
                </a:cubicBezTo>
                <a:moveTo>
                  <a:pt x="147" y="142"/>
                </a:moveTo>
                <a:cubicBezTo>
                  <a:pt x="127" y="122"/>
                  <a:pt x="127" y="122"/>
                  <a:pt x="127" y="122"/>
                </a:cubicBezTo>
                <a:cubicBezTo>
                  <a:pt x="135" y="113"/>
                  <a:pt x="140" y="101"/>
                  <a:pt x="140" y="88"/>
                </a:cubicBezTo>
                <a:cubicBezTo>
                  <a:pt x="140" y="75"/>
                  <a:pt x="135" y="63"/>
                  <a:pt x="127" y="54"/>
                </a:cubicBezTo>
                <a:cubicBezTo>
                  <a:pt x="147" y="34"/>
                  <a:pt x="147" y="34"/>
                  <a:pt x="147" y="34"/>
                </a:cubicBezTo>
                <a:cubicBezTo>
                  <a:pt x="160" y="49"/>
                  <a:pt x="168" y="67"/>
                  <a:pt x="168" y="88"/>
                </a:cubicBezTo>
                <a:cubicBezTo>
                  <a:pt x="168" y="109"/>
                  <a:pt x="160" y="127"/>
                  <a:pt x="147" y="14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0" name="Freeform 28"/>
          <p:cNvSpPr>
            <a:spLocks noEditPoints="1"/>
          </p:cNvSpPr>
          <p:nvPr/>
        </p:nvSpPr>
        <p:spPr bwMode="auto">
          <a:xfrm>
            <a:off x="4438651" y="3328988"/>
            <a:ext cx="431800" cy="98425"/>
          </a:xfrm>
          <a:custGeom>
            <a:avLst/>
            <a:gdLst>
              <a:gd name="T0" fmla="*/ 20 w 176"/>
              <a:gd name="T1" fmla="*/ 0 h 40"/>
              <a:gd name="T2" fmla="*/ 0 w 176"/>
              <a:gd name="T3" fmla="*/ 20 h 40"/>
              <a:gd name="T4" fmla="*/ 20 w 176"/>
              <a:gd name="T5" fmla="*/ 40 h 40"/>
              <a:gd name="T6" fmla="*/ 40 w 176"/>
              <a:gd name="T7" fmla="*/ 20 h 40"/>
              <a:gd name="T8" fmla="*/ 20 w 176"/>
              <a:gd name="T9" fmla="*/ 0 h 40"/>
              <a:gd name="T10" fmla="*/ 20 w 176"/>
              <a:gd name="T11" fmla="*/ 32 h 40"/>
              <a:gd name="T12" fmla="*/ 8 w 176"/>
              <a:gd name="T13" fmla="*/ 20 h 40"/>
              <a:gd name="T14" fmla="*/ 20 w 176"/>
              <a:gd name="T15" fmla="*/ 8 h 40"/>
              <a:gd name="T16" fmla="*/ 32 w 176"/>
              <a:gd name="T17" fmla="*/ 20 h 40"/>
              <a:gd name="T18" fmla="*/ 20 w 176"/>
              <a:gd name="T19" fmla="*/ 32 h 40"/>
              <a:gd name="T20" fmla="*/ 88 w 176"/>
              <a:gd name="T21" fmla="*/ 0 h 40"/>
              <a:gd name="T22" fmla="*/ 68 w 176"/>
              <a:gd name="T23" fmla="*/ 20 h 40"/>
              <a:gd name="T24" fmla="*/ 88 w 176"/>
              <a:gd name="T25" fmla="*/ 40 h 40"/>
              <a:gd name="T26" fmla="*/ 108 w 176"/>
              <a:gd name="T27" fmla="*/ 20 h 40"/>
              <a:gd name="T28" fmla="*/ 88 w 176"/>
              <a:gd name="T29" fmla="*/ 0 h 40"/>
              <a:gd name="T30" fmla="*/ 88 w 176"/>
              <a:gd name="T31" fmla="*/ 32 h 40"/>
              <a:gd name="T32" fmla="*/ 76 w 176"/>
              <a:gd name="T33" fmla="*/ 20 h 40"/>
              <a:gd name="T34" fmla="*/ 88 w 176"/>
              <a:gd name="T35" fmla="*/ 8 h 40"/>
              <a:gd name="T36" fmla="*/ 100 w 176"/>
              <a:gd name="T37" fmla="*/ 20 h 40"/>
              <a:gd name="T38" fmla="*/ 88 w 176"/>
              <a:gd name="T39" fmla="*/ 32 h 40"/>
              <a:gd name="T40" fmla="*/ 156 w 176"/>
              <a:gd name="T41" fmla="*/ 0 h 40"/>
              <a:gd name="T42" fmla="*/ 136 w 176"/>
              <a:gd name="T43" fmla="*/ 20 h 40"/>
              <a:gd name="T44" fmla="*/ 156 w 176"/>
              <a:gd name="T45" fmla="*/ 40 h 40"/>
              <a:gd name="T46" fmla="*/ 176 w 176"/>
              <a:gd name="T47" fmla="*/ 20 h 40"/>
              <a:gd name="T48" fmla="*/ 156 w 176"/>
              <a:gd name="T49" fmla="*/ 0 h 40"/>
              <a:gd name="T50" fmla="*/ 156 w 176"/>
              <a:gd name="T51" fmla="*/ 32 h 40"/>
              <a:gd name="T52" fmla="*/ 144 w 176"/>
              <a:gd name="T53" fmla="*/ 20 h 40"/>
              <a:gd name="T54" fmla="*/ 156 w 176"/>
              <a:gd name="T55" fmla="*/ 8 h 40"/>
              <a:gd name="T56" fmla="*/ 168 w 176"/>
              <a:gd name="T57" fmla="*/ 20 h 40"/>
              <a:gd name="T58" fmla="*/ 156 w 176"/>
              <a:gd name="T59" fmla="*/ 3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76" h="40">
                <a:moveTo>
                  <a:pt x="20" y="0"/>
                </a:moveTo>
                <a:cubicBezTo>
                  <a:pt x="9" y="0"/>
                  <a:pt x="0" y="9"/>
                  <a:pt x="0" y="20"/>
                </a:cubicBezTo>
                <a:cubicBezTo>
                  <a:pt x="0" y="31"/>
                  <a:pt x="9" y="40"/>
                  <a:pt x="20" y="40"/>
                </a:cubicBezTo>
                <a:cubicBezTo>
                  <a:pt x="31" y="40"/>
                  <a:pt x="40" y="31"/>
                  <a:pt x="40" y="20"/>
                </a:cubicBezTo>
                <a:cubicBezTo>
                  <a:pt x="40" y="9"/>
                  <a:pt x="31" y="0"/>
                  <a:pt x="20" y="0"/>
                </a:cubicBezTo>
                <a:moveTo>
                  <a:pt x="20" y="32"/>
                </a:moveTo>
                <a:cubicBezTo>
                  <a:pt x="13" y="32"/>
                  <a:pt x="8" y="27"/>
                  <a:pt x="8" y="20"/>
                </a:cubicBezTo>
                <a:cubicBezTo>
                  <a:pt x="8" y="13"/>
                  <a:pt x="13" y="8"/>
                  <a:pt x="20" y="8"/>
                </a:cubicBezTo>
                <a:cubicBezTo>
                  <a:pt x="27" y="8"/>
                  <a:pt x="32" y="13"/>
                  <a:pt x="32" y="20"/>
                </a:cubicBezTo>
                <a:cubicBezTo>
                  <a:pt x="32" y="27"/>
                  <a:pt x="27" y="32"/>
                  <a:pt x="20" y="32"/>
                </a:cubicBezTo>
                <a:moveTo>
                  <a:pt x="88" y="0"/>
                </a:moveTo>
                <a:cubicBezTo>
                  <a:pt x="77" y="0"/>
                  <a:pt x="68" y="9"/>
                  <a:pt x="68" y="20"/>
                </a:cubicBezTo>
                <a:cubicBezTo>
                  <a:pt x="68" y="31"/>
                  <a:pt x="77" y="40"/>
                  <a:pt x="88" y="40"/>
                </a:cubicBezTo>
                <a:cubicBezTo>
                  <a:pt x="99" y="40"/>
                  <a:pt x="108" y="31"/>
                  <a:pt x="108" y="20"/>
                </a:cubicBezTo>
                <a:cubicBezTo>
                  <a:pt x="108" y="9"/>
                  <a:pt x="99" y="0"/>
                  <a:pt x="88" y="0"/>
                </a:cubicBezTo>
                <a:moveTo>
                  <a:pt x="88" y="32"/>
                </a:moveTo>
                <a:cubicBezTo>
                  <a:pt x="81" y="32"/>
                  <a:pt x="76" y="27"/>
                  <a:pt x="76" y="20"/>
                </a:cubicBezTo>
                <a:cubicBezTo>
                  <a:pt x="76" y="13"/>
                  <a:pt x="81" y="8"/>
                  <a:pt x="88" y="8"/>
                </a:cubicBezTo>
                <a:cubicBezTo>
                  <a:pt x="95" y="8"/>
                  <a:pt x="100" y="13"/>
                  <a:pt x="100" y="20"/>
                </a:cubicBezTo>
                <a:cubicBezTo>
                  <a:pt x="100" y="27"/>
                  <a:pt x="95" y="32"/>
                  <a:pt x="88" y="32"/>
                </a:cubicBezTo>
                <a:moveTo>
                  <a:pt x="156" y="0"/>
                </a:moveTo>
                <a:cubicBezTo>
                  <a:pt x="145" y="0"/>
                  <a:pt x="136" y="9"/>
                  <a:pt x="136" y="20"/>
                </a:cubicBezTo>
                <a:cubicBezTo>
                  <a:pt x="136" y="31"/>
                  <a:pt x="145" y="40"/>
                  <a:pt x="156" y="40"/>
                </a:cubicBezTo>
                <a:cubicBezTo>
                  <a:pt x="167" y="40"/>
                  <a:pt x="176" y="31"/>
                  <a:pt x="176" y="20"/>
                </a:cubicBezTo>
                <a:cubicBezTo>
                  <a:pt x="176" y="9"/>
                  <a:pt x="167" y="0"/>
                  <a:pt x="156" y="0"/>
                </a:cubicBezTo>
                <a:moveTo>
                  <a:pt x="156" y="32"/>
                </a:moveTo>
                <a:cubicBezTo>
                  <a:pt x="149" y="32"/>
                  <a:pt x="144" y="27"/>
                  <a:pt x="144" y="20"/>
                </a:cubicBezTo>
                <a:cubicBezTo>
                  <a:pt x="144" y="13"/>
                  <a:pt x="149" y="8"/>
                  <a:pt x="156" y="8"/>
                </a:cubicBezTo>
                <a:cubicBezTo>
                  <a:pt x="163" y="8"/>
                  <a:pt x="168" y="13"/>
                  <a:pt x="168" y="20"/>
                </a:cubicBezTo>
                <a:cubicBezTo>
                  <a:pt x="168" y="27"/>
                  <a:pt x="163" y="32"/>
                  <a:pt x="156" y="3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5264151" y="3162301"/>
            <a:ext cx="433388" cy="431800"/>
          </a:xfrm>
          <a:custGeom>
            <a:avLst/>
            <a:gdLst>
              <a:gd name="T0" fmla="*/ 132 w 176"/>
              <a:gd name="T1" fmla="*/ 76 h 176"/>
              <a:gd name="T2" fmla="*/ 120 w 176"/>
              <a:gd name="T3" fmla="*/ 88 h 176"/>
              <a:gd name="T4" fmla="*/ 132 w 176"/>
              <a:gd name="T5" fmla="*/ 100 h 176"/>
              <a:gd name="T6" fmla="*/ 144 w 176"/>
              <a:gd name="T7" fmla="*/ 88 h 176"/>
              <a:gd name="T8" fmla="*/ 132 w 176"/>
              <a:gd name="T9" fmla="*/ 76 h 176"/>
              <a:gd name="T10" fmla="*/ 132 w 176"/>
              <a:gd name="T11" fmla="*/ 92 h 176"/>
              <a:gd name="T12" fmla="*/ 128 w 176"/>
              <a:gd name="T13" fmla="*/ 88 h 176"/>
              <a:gd name="T14" fmla="*/ 132 w 176"/>
              <a:gd name="T15" fmla="*/ 84 h 176"/>
              <a:gd name="T16" fmla="*/ 136 w 176"/>
              <a:gd name="T17" fmla="*/ 88 h 176"/>
              <a:gd name="T18" fmla="*/ 132 w 176"/>
              <a:gd name="T19" fmla="*/ 92 h 176"/>
              <a:gd name="T20" fmla="*/ 44 w 176"/>
              <a:gd name="T21" fmla="*/ 76 h 176"/>
              <a:gd name="T22" fmla="*/ 32 w 176"/>
              <a:gd name="T23" fmla="*/ 88 h 176"/>
              <a:gd name="T24" fmla="*/ 44 w 176"/>
              <a:gd name="T25" fmla="*/ 100 h 176"/>
              <a:gd name="T26" fmla="*/ 56 w 176"/>
              <a:gd name="T27" fmla="*/ 88 h 176"/>
              <a:gd name="T28" fmla="*/ 44 w 176"/>
              <a:gd name="T29" fmla="*/ 76 h 176"/>
              <a:gd name="T30" fmla="*/ 44 w 176"/>
              <a:gd name="T31" fmla="*/ 92 h 176"/>
              <a:gd name="T32" fmla="*/ 40 w 176"/>
              <a:gd name="T33" fmla="*/ 88 h 176"/>
              <a:gd name="T34" fmla="*/ 44 w 176"/>
              <a:gd name="T35" fmla="*/ 84 h 176"/>
              <a:gd name="T36" fmla="*/ 48 w 176"/>
              <a:gd name="T37" fmla="*/ 88 h 176"/>
              <a:gd name="T38" fmla="*/ 44 w 176"/>
              <a:gd name="T39" fmla="*/ 92 h 176"/>
              <a:gd name="T40" fmla="*/ 88 w 176"/>
              <a:gd name="T41" fmla="*/ 76 h 176"/>
              <a:gd name="T42" fmla="*/ 76 w 176"/>
              <a:gd name="T43" fmla="*/ 88 h 176"/>
              <a:gd name="T44" fmla="*/ 88 w 176"/>
              <a:gd name="T45" fmla="*/ 100 h 176"/>
              <a:gd name="T46" fmla="*/ 100 w 176"/>
              <a:gd name="T47" fmla="*/ 88 h 176"/>
              <a:gd name="T48" fmla="*/ 88 w 176"/>
              <a:gd name="T49" fmla="*/ 76 h 176"/>
              <a:gd name="T50" fmla="*/ 88 w 176"/>
              <a:gd name="T51" fmla="*/ 92 h 176"/>
              <a:gd name="T52" fmla="*/ 84 w 176"/>
              <a:gd name="T53" fmla="*/ 88 h 176"/>
              <a:gd name="T54" fmla="*/ 88 w 176"/>
              <a:gd name="T55" fmla="*/ 84 h 176"/>
              <a:gd name="T56" fmla="*/ 92 w 176"/>
              <a:gd name="T57" fmla="*/ 88 h 176"/>
              <a:gd name="T58" fmla="*/ 88 w 176"/>
              <a:gd name="T59" fmla="*/ 92 h 176"/>
              <a:gd name="T60" fmla="*/ 88 w 176"/>
              <a:gd name="T61" fmla="*/ 0 h 176"/>
              <a:gd name="T62" fmla="*/ 0 w 176"/>
              <a:gd name="T63" fmla="*/ 88 h 176"/>
              <a:gd name="T64" fmla="*/ 88 w 176"/>
              <a:gd name="T65" fmla="*/ 176 h 176"/>
              <a:gd name="T66" fmla="*/ 176 w 176"/>
              <a:gd name="T67" fmla="*/ 88 h 176"/>
              <a:gd name="T68" fmla="*/ 88 w 176"/>
              <a:gd name="T69" fmla="*/ 0 h 176"/>
              <a:gd name="T70" fmla="*/ 88 w 176"/>
              <a:gd name="T71" fmla="*/ 168 h 176"/>
              <a:gd name="T72" fmla="*/ 8 w 176"/>
              <a:gd name="T73" fmla="*/ 88 h 176"/>
              <a:gd name="T74" fmla="*/ 88 w 176"/>
              <a:gd name="T75" fmla="*/ 8 h 176"/>
              <a:gd name="T76" fmla="*/ 168 w 176"/>
              <a:gd name="T77" fmla="*/ 88 h 176"/>
              <a:gd name="T78" fmla="*/ 88 w 176"/>
              <a:gd name="T79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6">
                <a:moveTo>
                  <a:pt x="132" y="76"/>
                </a:moveTo>
                <a:cubicBezTo>
                  <a:pt x="125" y="76"/>
                  <a:pt x="120" y="81"/>
                  <a:pt x="120" y="88"/>
                </a:cubicBezTo>
                <a:cubicBezTo>
                  <a:pt x="120" y="95"/>
                  <a:pt x="125" y="100"/>
                  <a:pt x="132" y="100"/>
                </a:cubicBezTo>
                <a:cubicBezTo>
                  <a:pt x="139" y="100"/>
                  <a:pt x="144" y="95"/>
                  <a:pt x="144" y="88"/>
                </a:cubicBezTo>
                <a:cubicBezTo>
                  <a:pt x="144" y="81"/>
                  <a:pt x="139" y="76"/>
                  <a:pt x="132" y="76"/>
                </a:cubicBezTo>
                <a:moveTo>
                  <a:pt x="132" y="92"/>
                </a:moveTo>
                <a:cubicBezTo>
                  <a:pt x="130" y="92"/>
                  <a:pt x="128" y="90"/>
                  <a:pt x="128" y="88"/>
                </a:cubicBezTo>
                <a:cubicBezTo>
                  <a:pt x="128" y="86"/>
                  <a:pt x="130" y="84"/>
                  <a:pt x="132" y="84"/>
                </a:cubicBezTo>
                <a:cubicBezTo>
                  <a:pt x="134" y="84"/>
                  <a:pt x="136" y="86"/>
                  <a:pt x="136" y="88"/>
                </a:cubicBezTo>
                <a:cubicBezTo>
                  <a:pt x="136" y="90"/>
                  <a:pt x="134" y="92"/>
                  <a:pt x="132" y="92"/>
                </a:cubicBezTo>
                <a:moveTo>
                  <a:pt x="44" y="76"/>
                </a:moveTo>
                <a:cubicBezTo>
                  <a:pt x="37" y="76"/>
                  <a:pt x="32" y="81"/>
                  <a:pt x="32" y="88"/>
                </a:cubicBezTo>
                <a:cubicBezTo>
                  <a:pt x="32" y="95"/>
                  <a:pt x="37" y="100"/>
                  <a:pt x="44" y="100"/>
                </a:cubicBezTo>
                <a:cubicBezTo>
                  <a:pt x="51" y="100"/>
                  <a:pt x="56" y="95"/>
                  <a:pt x="56" y="88"/>
                </a:cubicBezTo>
                <a:cubicBezTo>
                  <a:pt x="56" y="81"/>
                  <a:pt x="51" y="76"/>
                  <a:pt x="44" y="76"/>
                </a:cubicBezTo>
                <a:moveTo>
                  <a:pt x="44" y="92"/>
                </a:moveTo>
                <a:cubicBezTo>
                  <a:pt x="42" y="92"/>
                  <a:pt x="40" y="90"/>
                  <a:pt x="40" y="88"/>
                </a:cubicBezTo>
                <a:cubicBezTo>
                  <a:pt x="40" y="86"/>
                  <a:pt x="42" y="84"/>
                  <a:pt x="44" y="84"/>
                </a:cubicBezTo>
                <a:cubicBezTo>
                  <a:pt x="46" y="84"/>
                  <a:pt x="48" y="86"/>
                  <a:pt x="48" y="88"/>
                </a:cubicBezTo>
                <a:cubicBezTo>
                  <a:pt x="48" y="90"/>
                  <a:pt x="46" y="92"/>
                  <a:pt x="44" y="92"/>
                </a:cubicBezTo>
                <a:moveTo>
                  <a:pt x="88" y="76"/>
                </a:moveTo>
                <a:cubicBezTo>
                  <a:pt x="81" y="76"/>
                  <a:pt x="76" y="81"/>
                  <a:pt x="76" y="88"/>
                </a:cubicBezTo>
                <a:cubicBezTo>
                  <a:pt x="76" y="95"/>
                  <a:pt x="81" y="100"/>
                  <a:pt x="88" y="100"/>
                </a:cubicBezTo>
                <a:cubicBezTo>
                  <a:pt x="95" y="100"/>
                  <a:pt x="100" y="95"/>
                  <a:pt x="100" y="88"/>
                </a:cubicBezTo>
                <a:cubicBezTo>
                  <a:pt x="100" y="81"/>
                  <a:pt x="95" y="76"/>
                  <a:pt x="88" y="76"/>
                </a:cubicBezTo>
                <a:moveTo>
                  <a:pt x="88" y="92"/>
                </a:moveTo>
                <a:cubicBezTo>
                  <a:pt x="86" y="92"/>
                  <a:pt x="84" y="90"/>
                  <a:pt x="84" y="88"/>
                </a:cubicBezTo>
                <a:cubicBezTo>
                  <a:pt x="84" y="86"/>
                  <a:pt x="86" y="84"/>
                  <a:pt x="88" y="84"/>
                </a:cubicBezTo>
                <a:cubicBezTo>
                  <a:pt x="90" y="84"/>
                  <a:pt x="92" y="86"/>
                  <a:pt x="92" y="88"/>
                </a:cubicBezTo>
                <a:cubicBezTo>
                  <a:pt x="92" y="90"/>
                  <a:pt x="90" y="92"/>
                  <a:pt x="88" y="92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2" name="Freeform 30"/>
          <p:cNvSpPr>
            <a:spLocks noEditPoints="1"/>
          </p:cNvSpPr>
          <p:nvPr/>
        </p:nvSpPr>
        <p:spPr bwMode="auto">
          <a:xfrm>
            <a:off x="6091238" y="3162301"/>
            <a:ext cx="431800" cy="431800"/>
          </a:xfrm>
          <a:custGeom>
            <a:avLst/>
            <a:gdLst>
              <a:gd name="T0" fmla="*/ 44 w 176"/>
              <a:gd name="T1" fmla="*/ 132 h 176"/>
              <a:gd name="T2" fmla="*/ 78 w 176"/>
              <a:gd name="T3" fmla="*/ 126 h 176"/>
              <a:gd name="T4" fmla="*/ 170 w 176"/>
              <a:gd name="T5" fmla="*/ 34 h 176"/>
              <a:gd name="T6" fmla="*/ 176 w 176"/>
              <a:gd name="T7" fmla="*/ 20 h 176"/>
              <a:gd name="T8" fmla="*/ 156 w 176"/>
              <a:gd name="T9" fmla="*/ 0 h 176"/>
              <a:gd name="T10" fmla="*/ 142 w 176"/>
              <a:gd name="T11" fmla="*/ 6 h 176"/>
              <a:gd name="T12" fmla="*/ 50 w 176"/>
              <a:gd name="T13" fmla="*/ 98 h 176"/>
              <a:gd name="T14" fmla="*/ 44 w 176"/>
              <a:gd name="T15" fmla="*/ 132 h 176"/>
              <a:gd name="T16" fmla="*/ 148 w 176"/>
              <a:gd name="T17" fmla="*/ 12 h 176"/>
              <a:gd name="T18" fmla="*/ 156 w 176"/>
              <a:gd name="T19" fmla="*/ 8 h 176"/>
              <a:gd name="T20" fmla="*/ 168 w 176"/>
              <a:gd name="T21" fmla="*/ 20 h 176"/>
              <a:gd name="T22" fmla="*/ 164 w 176"/>
              <a:gd name="T23" fmla="*/ 28 h 176"/>
              <a:gd name="T24" fmla="*/ 159 w 176"/>
              <a:gd name="T25" fmla="*/ 34 h 176"/>
              <a:gd name="T26" fmla="*/ 142 w 176"/>
              <a:gd name="T27" fmla="*/ 17 h 176"/>
              <a:gd name="T28" fmla="*/ 148 w 176"/>
              <a:gd name="T29" fmla="*/ 12 h 176"/>
              <a:gd name="T30" fmla="*/ 137 w 176"/>
              <a:gd name="T31" fmla="*/ 22 h 176"/>
              <a:gd name="T32" fmla="*/ 154 w 176"/>
              <a:gd name="T33" fmla="*/ 39 h 176"/>
              <a:gd name="T34" fmla="*/ 80 w 176"/>
              <a:gd name="T35" fmla="*/ 113 h 176"/>
              <a:gd name="T36" fmla="*/ 80 w 176"/>
              <a:gd name="T37" fmla="*/ 96 h 176"/>
              <a:gd name="T38" fmla="*/ 63 w 176"/>
              <a:gd name="T39" fmla="*/ 96 h 176"/>
              <a:gd name="T40" fmla="*/ 137 w 176"/>
              <a:gd name="T41" fmla="*/ 22 h 176"/>
              <a:gd name="T42" fmla="*/ 57 w 176"/>
              <a:gd name="T43" fmla="*/ 104 h 176"/>
              <a:gd name="T44" fmla="*/ 72 w 176"/>
              <a:gd name="T45" fmla="*/ 104 h 176"/>
              <a:gd name="T46" fmla="*/ 72 w 176"/>
              <a:gd name="T47" fmla="*/ 119 h 176"/>
              <a:gd name="T48" fmla="*/ 54 w 176"/>
              <a:gd name="T49" fmla="*/ 122 h 176"/>
              <a:gd name="T50" fmla="*/ 57 w 176"/>
              <a:gd name="T51" fmla="*/ 104 h 176"/>
              <a:gd name="T52" fmla="*/ 172 w 176"/>
              <a:gd name="T53" fmla="*/ 60 h 176"/>
              <a:gd name="T54" fmla="*/ 168 w 176"/>
              <a:gd name="T55" fmla="*/ 64 h 176"/>
              <a:gd name="T56" fmla="*/ 168 w 176"/>
              <a:gd name="T57" fmla="*/ 152 h 176"/>
              <a:gd name="T58" fmla="*/ 152 w 176"/>
              <a:gd name="T59" fmla="*/ 168 h 176"/>
              <a:gd name="T60" fmla="*/ 24 w 176"/>
              <a:gd name="T61" fmla="*/ 168 h 176"/>
              <a:gd name="T62" fmla="*/ 8 w 176"/>
              <a:gd name="T63" fmla="*/ 152 h 176"/>
              <a:gd name="T64" fmla="*/ 8 w 176"/>
              <a:gd name="T65" fmla="*/ 24 h 176"/>
              <a:gd name="T66" fmla="*/ 24 w 176"/>
              <a:gd name="T67" fmla="*/ 8 h 176"/>
              <a:gd name="T68" fmla="*/ 112 w 176"/>
              <a:gd name="T69" fmla="*/ 8 h 176"/>
              <a:gd name="T70" fmla="*/ 116 w 176"/>
              <a:gd name="T71" fmla="*/ 4 h 176"/>
              <a:gd name="T72" fmla="*/ 112 w 176"/>
              <a:gd name="T73" fmla="*/ 0 h 176"/>
              <a:gd name="T74" fmla="*/ 24 w 176"/>
              <a:gd name="T75" fmla="*/ 0 h 176"/>
              <a:gd name="T76" fmla="*/ 0 w 176"/>
              <a:gd name="T77" fmla="*/ 24 h 176"/>
              <a:gd name="T78" fmla="*/ 0 w 176"/>
              <a:gd name="T79" fmla="*/ 152 h 176"/>
              <a:gd name="T80" fmla="*/ 24 w 176"/>
              <a:gd name="T81" fmla="*/ 176 h 176"/>
              <a:gd name="T82" fmla="*/ 152 w 176"/>
              <a:gd name="T83" fmla="*/ 176 h 176"/>
              <a:gd name="T84" fmla="*/ 176 w 176"/>
              <a:gd name="T85" fmla="*/ 152 h 176"/>
              <a:gd name="T86" fmla="*/ 176 w 176"/>
              <a:gd name="T87" fmla="*/ 64 h 176"/>
              <a:gd name="T88" fmla="*/ 172 w 176"/>
              <a:gd name="T89" fmla="*/ 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6" h="176">
                <a:moveTo>
                  <a:pt x="44" y="132"/>
                </a:moveTo>
                <a:cubicBezTo>
                  <a:pt x="78" y="126"/>
                  <a:pt x="78" y="126"/>
                  <a:pt x="78" y="126"/>
                </a:cubicBezTo>
                <a:cubicBezTo>
                  <a:pt x="170" y="34"/>
                  <a:pt x="170" y="34"/>
                  <a:pt x="170" y="34"/>
                </a:cubicBezTo>
                <a:cubicBezTo>
                  <a:pt x="174" y="31"/>
                  <a:pt x="176" y="26"/>
                  <a:pt x="176" y="20"/>
                </a:cubicBezTo>
                <a:cubicBezTo>
                  <a:pt x="176" y="9"/>
                  <a:pt x="167" y="0"/>
                  <a:pt x="156" y="0"/>
                </a:cubicBezTo>
                <a:cubicBezTo>
                  <a:pt x="150" y="0"/>
                  <a:pt x="145" y="2"/>
                  <a:pt x="142" y="6"/>
                </a:cubicBezTo>
                <a:cubicBezTo>
                  <a:pt x="50" y="98"/>
                  <a:pt x="50" y="98"/>
                  <a:pt x="50" y="98"/>
                </a:cubicBezTo>
                <a:lnTo>
                  <a:pt x="44" y="132"/>
                </a:lnTo>
                <a:close/>
                <a:moveTo>
                  <a:pt x="148" y="12"/>
                </a:moveTo>
                <a:cubicBezTo>
                  <a:pt x="150" y="9"/>
                  <a:pt x="153" y="8"/>
                  <a:pt x="156" y="8"/>
                </a:cubicBezTo>
                <a:cubicBezTo>
                  <a:pt x="163" y="8"/>
                  <a:pt x="168" y="13"/>
                  <a:pt x="168" y="20"/>
                </a:cubicBezTo>
                <a:cubicBezTo>
                  <a:pt x="168" y="23"/>
                  <a:pt x="167" y="26"/>
                  <a:pt x="164" y="28"/>
                </a:cubicBezTo>
                <a:cubicBezTo>
                  <a:pt x="159" y="34"/>
                  <a:pt x="159" y="34"/>
                  <a:pt x="159" y="34"/>
                </a:cubicBezTo>
                <a:cubicBezTo>
                  <a:pt x="142" y="17"/>
                  <a:pt x="142" y="17"/>
                  <a:pt x="142" y="17"/>
                </a:cubicBezTo>
                <a:lnTo>
                  <a:pt x="148" y="12"/>
                </a:lnTo>
                <a:close/>
                <a:moveTo>
                  <a:pt x="137" y="22"/>
                </a:moveTo>
                <a:cubicBezTo>
                  <a:pt x="154" y="39"/>
                  <a:pt x="154" y="39"/>
                  <a:pt x="154" y="39"/>
                </a:cubicBezTo>
                <a:cubicBezTo>
                  <a:pt x="80" y="113"/>
                  <a:pt x="80" y="113"/>
                  <a:pt x="80" y="113"/>
                </a:cubicBezTo>
                <a:cubicBezTo>
                  <a:pt x="80" y="96"/>
                  <a:pt x="80" y="96"/>
                  <a:pt x="80" y="96"/>
                </a:cubicBezTo>
                <a:cubicBezTo>
                  <a:pt x="63" y="96"/>
                  <a:pt x="63" y="96"/>
                  <a:pt x="63" y="96"/>
                </a:cubicBezTo>
                <a:lnTo>
                  <a:pt x="137" y="22"/>
                </a:lnTo>
                <a:close/>
                <a:moveTo>
                  <a:pt x="57" y="104"/>
                </a:moveTo>
                <a:cubicBezTo>
                  <a:pt x="72" y="104"/>
                  <a:pt x="72" y="104"/>
                  <a:pt x="72" y="104"/>
                </a:cubicBezTo>
                <a:cubicBezTo>
                  <a:pt x="72" y="119"/>
                  <a:pt x="72" y="119"/>
                  <a:pt x="72" y="119"/>
                </a:cubicBezTo>
                <a:cubicBezTo>
                  <a:pt x="54" y="122"/>
                  <a:pt x="54" y="122"/>
                  <a:pt x="54" y="122"/>
                </a:cubicBezTo>
                <a:lnTo>
                  <a:pt x="57" y="104"/>
                </a:lnTo>
                <a:close/>
                <a:moveTo>
                  <a:pt x="172" y="60"/>
                </a:moveTo>
                <a:cubicBezTo>
                  <a:pt x="170" y="60"/>
                  <a:pt x="168" y="62"/>
                  <a:pt x="168" y="64"/>
                </a:cubicBezTo>
                <a:cubicBezTo>
                  <a:pt x="168" y="152"/>
                  <a:pt x="168" y="152"/>
                  <a:pt x="168" y="152"/>
                </a:cubicBezTo>
                <a:cubicBezTo>
                  <a:pt x="168" y="161"/>
                  <a:pt x="161" y="168"/>
                  <a:pt x="152" y="168"/>
                </a:cubicBezTo>
                <a:cubicBezTo>
                  <a:pt x="24" y="168"/>
                  <a:pt x="24" y="168"/>
                  <a:pt x="24" y="168"/>
                </a:cubicBezTo>
                <a:cubicBezTo>
                  <a:pt x="15" y="168"/>
                  <a:pt x="8" y="161"/>
                  <a:pt x="8" y="152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15"/>
                  <a:pt x="15" y="8"/>
                  <a:pt x="24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4" y="8"/>
                  <a:pt x="116" y="6"/>
                  <a:pt x="116" y="4"/>
                </a:cubicBezTo>
                <a:cubicBezTo>
                  <a:pt x="116" y="2"/>
                  <a:pt x="114" y="0"/>
                  <a:pt x="112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1"/>
                  <a:pt x="0" y="2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5"/>
                  <a:pt x="11" y="176"/>
                  <a:pt x="24" y="176"/>
                </a:cubicBezTo>
                <a:cubicBezTo>
                  <a:pt x="152" y="176"/>
                  <a:pt x="152" y="176"/>
                  <a:pt x="152" y="176"/>
                </a:cubicBezTo>
                <a:cubicBezTo>
                  <a:pt x="165" y="176"/>
                  <a:pt x="176" y="165"/>
                  <a:pt x="176" y="152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76" y="62"/>
                  <a:pt x="174" y="60"/>
                  <a:pt x="172" y="6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3" name="Freeform 31"/>
          <p:cNvSpPr>
            <a:spLocks noEditPoints="1"/>
          </p:cNvSpPr>
          <p:nvPr/>
        </p:nvSpPr>
        <p:spPr bwMode="auto">
          <a:xfrm>
            <a:off x="6916738" y="3162301"/>
            <a:ext cx="433388" cy="431800"/>
          </a:xfrm>
          <a:custGeom>
            <a:avLst/>
            <a:gdLst>
              <a:gd name="T0" fmla="*/ 144 w 176"/>
              <a:gd name="T1" fmla="*/ 0 h 176"/>
              <a:gd name="T2" fmla="*/ 121 w 176"/>
              <a:gd name="T3" fmla="*/ 9 h 176"/>
              <a:gd name="T4" fmla="*/ 13 w 176"/>
              <a:gd name="T5" fmla="*/ 117 h 176"/>
              <a:gd name="T6" fmla="*/ 0 w 176"/>
              <a:gd name="T7" fmla="*/ 176 h 176"/>
              <a:gd name="T8" fmla="*/ 59 w 176"/>
              <a:gd name="T9" fmla="*/ 163 h 176"/>
              <a:gd name="T10" fmla="*/ 167 w 176"/>
              <a:gd name="T11" fmla="*/ 55 h 176"/>
              <a:gd name="T12" fmla="*/ 176 w 176"/>
              <a:gd name="T13" fmla="*/ 32 h 176"/>
              <a:gd name="T14" fmla="*/ 144 w 176"/>
              <a:gd name="T15" fmla="*/ 0 h 176"/>
              <a:gd name="T16" fmla="*/ 52 w 176"/>
              <a:gd name="T17" fmla="*/ 155 h 176"/>
              <a:gd name="T18" fmla="*/ 24 w 176"/>
              <a:gd name="T19" fmla="*/ 162 h 176"/>
              <a:gd name="T20" fmla="*/ 24 w 176"/>
              <a:gd name="T21" fmla="*/ 152 h 176"/>
              <a:gd name="T22" fmla="*/ 14 w 176"/>
              <a:gd name="T23" fmla="*/ 152 h 176"/>
              <a:gd name="T24" fmla="*/ 21 w 176"/>
              <a:gd name="T25" fmla="*/ 124 h 176"/>
              <a:gd name="T26" fmla="*/ 52 w 176"/>
              <a:gd name="T27" fmla="*/ 124 h 176"/>
              <a:gd name="T28" fmla="*/ 52 w 176"/>
              <a:gd name="T29" fmla="*/ 155 h 176"/>
              <a:gd name="T30" fmla="*/ 60 w 176"/>
              <a:gd name="T31" fmla="*/ 150 h 176"/>
              <a:gd name="T32" fmla="*/ 60 w 176"/>
              <a:gd name="T33" fmla="*/ 120 h 176"/>
              <a:gd name="T34" fmla="*/ 56 w 176"/>
              <a:gd name="T35" fmla="*/ 116 h 176"/>
              <a:gd name="T36" fmla="*/ 26 w 176"/>
              <a:gd name="T37" fmla="*/ 116 h 176"/>
              <a:gd name="T38" fmla="*/ 112 w 176"/>
              <a:gd name="T39" fmla="*/ 30 h 176"/>
              <a:gd name="T40" fmla="*/ 146 w 176"/>
              <a:gd name="T41" fmla="*/ 64 h 176"/>
              <a:gd name="T42" fmla="*/ 60 w 176"/>
              <a:gd name="T43" fmla="*/ 150 h 176"/>
              <a:gd name="T44" fmla="*/ 161 w 176"/>
              <a:gd name="T45" fmla="*/ 49 h 176"/>
              <a:gd name="T46" fmla="*/ 152 w 176"/>
              <a:gd name="T47" fmla="*/ 58 h 176"/>
              <a:gd name="T48" fmla="*/ 118 w 176"/>
              <a:gd name="T49" fmla="*/ 24 h 176"/>
              <a:gd name="T50" fmla="*/ 127 w 176"/>
              <a:gd name="T51" fmla="*/ 15 h 176"/>
              <a:gd name="T52" fmla="*/ 144 w 176"/>
              <a:gd name="T53" fmla="*/ 8 h 176"/>
              <a:gd name="T54" fmla="*/ 168 w 176"/>
              <a:gd name="T55" fmla="*/ 32 h 176"/>
              <a:gd name="T56" fmla="*/ 161 w 176"/>
              <a:gd name="T57" fmla="*/ 49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76" h="176">
                <a:moveTo>
                  <a:pt x="144" y="0"/>
                </a:moveTo>
                <a:cubicBezTo>
                  <a:pt x="135" y="0"/>
                  <a:pt x="127" y="4"/>
                  <a:pt x="121" y="9"/>
                </a:cubicBezTo>
                <a:cubicBezTo>
                  <a:pt x="13" y="117"/>
                  <a:pt x="13" y="117"/>
                  <a:pt x="13" y="117"/>
                </a:cubicBezTo>
                <a:cubicBezTo>
                  <a:pt x="0" y="176"/>
                  <a:pt x="0" y="176"/>
                  <a:pt x="0" y="176"/>
                </a:cubicBezTo>
                <a:cubicBezTo>
                  <a:pt x="59" y="163"/>
                  <a:pt x="59" y="163"/>
                  <a:pt x="59" y="163"/>
                </a:cubicBezTo>
                <a:cubicBezTo>
                  <a:pt x="167" y="55"/>
                  <a:pt x="167" y="55"/>
                  <a:pt x="167" y="55"/>
                </a:cubicBezTo>
                <a:cubicBezTo>
                  <a:pt x="172" y="49"/>
                  <a:pt x="176" y="41"/>
                  <a:pt x="176" y="32"/>
                </a:cubicBezTo>
                <a:cubicBezTo>
                  <a:pt x="176" y="14"/>
                  <a:pt x="162" y="0"/>
                  <a:pt x="144" y="0"/>
                </a:cubicBezTo>
                <a:moveTo>
                  <a:pt x="52" y="155"/>
                </a:moveTo>
                <a:cubicBezTo>
                  <a:pt x="24" y="162"/>
                  <a:pt x="24" y="162"/>
                  <a:pt x="24" y="162"/>
                </a:cubicBezTo>
                <a:cubicBezTo>
                  <a:pt x="24" y="152"/>
                  <a:pt x="24" y="152"/>
                  <a:pt x="24" y="152"/>
                </a:cubicBezTo>
                <a:cubicBezTo>
                  <a:pt x="14" y="152"/>
                  <a:pt x="14" y="152"/>
                  <a:pt x="14" y="152"/>
                </a:cubicBezTo>
                <a:cubicBezTo>
                  <a:pt x="21" y="124"/>
                  <a:pt x="21" y="124"/>
                  <a:pt x="21" y="124"/>
                </a:cubicBezTo>
                <a:cubicBezTo>
                  <a:pt x="52" y="124"/>
                  <a:pt x="52" y="124"/>
                  <a:pt x="52" y="124"/>
                </a:cubicBezTo>
                <a:lnTo>
                  <a:pt x="52" y="155"/>
                </a:lnTo>
                <a:close/>
                <a:moveTo>
                  <a:pt x="60" y="150"/>
                </a:moveTo>
                <a:cubicBezTo>
                  <a:pt x="60" y="120"/>
                  <a:pt x="60" y="120"/>
                  <a:pt x="60" y="120"/>
                </a:cubicBezTo>
                <a:cubicBezTo>
                  <a:pt x="60" y="118"/>
                  <a:pt x="58" y="116"/>
                  <a:pt x="56" y="116"/>
                </a:cubicBezTo>
                <a:cubicBezTo>
                  <a:pt x="26" y="116"/>
                  <a:pt x="26" y="116"/>
                  <a:pt x="26" y="116"/>
                </a:cubicBezTo>
                <a:cubicBezTo>
                  <a:pt x="112" y="30"/>
                  <a:pt x="112" y="30"/>
                  <a:pt x="112" y="30"/>
                </a:cubicBezTo>
                <a:cubicBezTo>
                  <a:pt x="146" y="64"/>
                  <a:pt x="146" y="64"/>
                  <a:pt x="146" y="64"/>
                </a:cubicBezTo>
                <a:lnTo>
                  <a:pt x="60" y="150"/>
                </a:lnTo>
                <a:close/>
                <a:moveTo>
                  <a:pt x="161" y="49"/>
                </a:moveTo>
                <a:cubicBezTo>
                  <a:pt x="152" y="58"/>
                  <a:pt x="152" y="58"/>
                  <a:pt x="152" y="58"/>
                </a:cubicBezTo>
                <a:cubicBezTo>
                  <a:pt x="118" y="24"/>
                  <a:pt x="118" y="24"/>
                  <a:pt x="118" y="24"/>
                </a:cubicBezTo>
                <a:cubicBezTo>
                  <a:pt x="127" y="15"/>
                  <a:pt x="127" y="15"/>
                  <a:pt x="127" y="15"/>
                </a:cubicBezTo>
                <a:cubicBezTo>
                  <a:pt x="127" y="15"/>
                  <a:pt x="134" y="8"/>
                  <a:pt x="144" y="8"/>
                </a:cubicBezTo>
                <a:cubicBezTo>
                  <a:pt x="157" y="8"/>
                  <a:pt x="168" y="19"/>
                  <a:pt x="168" y="32"/>
                </a:cubicBezTo>
                <a:cubicBezTo>
                  <a:pt x="168" y="39"/>
                  <a:pt x="165" y="45"/>
                  <a:pt x="161" y="4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4" name="Freeform 32"/>
          <p:cNvSpPr>
            <a:spLocks noEditPoints="1"/>
          </p:cNvSpPr>
          <p:nvPr/>
        </p:nvSpPr>
        <p:spPr bwMode="auto">
          <a:xfrm>
            <a:off x="7743826" y="3181351"/>
            <a:ext cx="433388" cy="393700"/>
          </a:xfrm>
          <a:custGeom>
            <a:avLst/>
            <a:gdLst>
              <a:gd name="T0" fmla="*/ 88 w 176"/>
              <a:gd name="T1" fmla="*/ 0 h 160"/>
              <a:gd name="T2" fmla="*/ 0 w 176"/>
              <a:gd name="T3" fmla="*/ 72 h 160"/>
              <a:gd name="T4" fmla="*/ 25 w 176"/>
              <a:gd name="T5" fmla="*/ 122 h 160"/>
              <a:gd name="T6" fmla="*/ 16 w 176"/>
              <a:gd name="T7" fmla="*/ 160 h 160"/>
              <a:gd name="T8" fmla="*/ 63 w 176"/>
              <a:gd name="T9" fmla="*/ 141 h 160"/>
              <a:gd name="T10" fmla="*/ 88 w 176"/>
              <a:gd name="T11" fmla="*/ 144 h 160"/>
              <a:gd name="T12" fmla="*/ 176 w 176"/>
              <a:gd name="T13" fmla="*/ 72 h 160"/>
              <a:gd name="T14" fmla="*/ 88 w 176"/>
              <a:gd name="T15" fmla="*/ 0 h 160"/>
              <a:gd name="T16" fmla="*/ 88 w 176"/>
              <a:gd name="T17" fmla="*/ 136 h 160"/>
              <a:gd name="T18" fmla="*/ 65 w 176"/>
              <a:gd name="T19" fmla="*/ 133 h 160"/>
              <a:gd name="T20" fmla="*/ 63 w 176"/>
              <a:gd name="T21" fmla="*/ 133 h 160"/>
              <a:gd name="T22" fmla="*/ 60 w 176"/>
              <a:gd name="T23" fmla="*/ 134 h 160"/>
              <a:gd name="T24" fmla="*/ 27 w 176"/>
              <a:gd name="T25" fmla="*/ 147 h 160"/>
              <a:gd name="T26" fmla="*/ 33 w 176"/>
              <a:gd name="T27" fmla="*/ 124 h 160"/>
              <a:gd name="T28" fmla="*/ 30 w 176"/>
              <a:gd name="T29" fmla="*/ 116 h 160"/>
              <a:gd name="T30" fmla="*/ 8 w 176"/>
              <a:gd name="T31" fmla="*/ 72 h 160"/>
              <a:gd name="T32" fmla="*/ 88 w 176"/>
              <a:gd name="T33" fmla="*/ 8 h 160"/>
              <a:gd name="T34" fmla="*/ 168 w 176"/>
              <a:gd name="T35" fmla="*/ 72 h 160"/>
              <a:gd name="T36" fmla="*/ 88 w 176"/>
              <a:gd name="T37" fmla="*/ 136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6" h="160">
                <a:moveTo>
                  <a:pt x="88" y="0"/>
                </a:moveTo>
                <a:cubicBezTo>
                  <a:pt x="39" y="0"/>
                  <a:pt x="0" y="32"/>
                  <a:pt x="0" y="72"/>
                </a:cubicBezTo>
                <a:cubicBezTo>
                  <a:pt x="0" y="92"/>
                  <a:pt x="10" y="109"/>
                  <a:pt x="25" y="122"/>
                </a:cubicBezTo>
                <a:cubicBezTo>
                  <a:pt x="16" y="160"/>
                  <a:pt x="16" y="160"/>
                  <a:pt x="16" y="160"/>
                </a:cubicBezTo>
                <a:cubicBezTo>
                  <a:pt x="63" y="141"/>
                  <a:pt x="63" y="141"/>
                  <a:pt x="63" y="141"/>
                </a:cubicBezTo>
                <a:cubicBezTo>
                  <a:pt x="71" y="143"/>
                  <a:pt x="79" y="144"/>
                  <a:pt x="88" y="144"/>
                </a:cubicBezTo>
                <a:cubicBezTo>
                  <a:pt x="137" y="144"/>
                  <a:pt x="176" y="112"/>
                  <a:pt x="176" y="72"/>
                </a:cubicBezTo>
                <a:cubicBezTo>
                  <a:pt x="176" y="32"/>
                  <a:pt x="137" y="0"/>
                  <a:pt x="88" y="0"/>
                </a:cubicBezTo>
                <a:moveTo>
                  <a:pt x="88" y="136"/>
                </a:moveTo>
                <a:cubicBezTo>
                  <a:pt x="80" y="136"/>
                  <a:pt x="73" y="135"/>
                  <a:pt x="65" y="133"/>
                </a:cubicBezTo>
                <a:cubicBezTo>
                  <a:pt x="65" y="133"/>
                  <a:pt x="64" y="133"/>
                  <a:pt x="63" y="133"/>
                </a:cubicBezTo>
                <a:cubicBezTo>
                  <a:pt x="62" y="133"/>
                  <a:pt x="61" y="133"/>
                  <a:pt x="60" y="134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33" y="124"/>
                  <a:pt x="33" y="124"/>
                  <a:pt x="33" y="124"/>
                </a:cubicBezTo>
                <a:cubicBezTo>
                  <a:pt x="33" y="121"/>
                  <a:pt x="32" y="118"/>
                  <a:pt x="30" y="116"/>
                </a:cubicBezTo>
                <a:cubicBezTo>
                  <a:pt x="16" y="104"/>
                  <a:pt x="8" y="88"/>
                  <a:pt x="8" y="72"/>
                </a:cubicBezTo>
                <a:cubicBezTo>
                  <a:pt x="8" y="37"/>
                  <a:pt x="44" y="8"/>
                  <a:pt x="88" y="8"/>
                </a:cubicBezTo>
                <a:cubicBezTo>
                  <a:pt x="132" y="8"/>
                  <a:pt x="168" y="37"/>
                  <a:pt x="168" y="72"/>
                </a:cubicBezTo>
                <a:cubicBezTo>
                  <a:pt x="168" y="107"/>
                  <a:pt x="132" y="136"/>
                  <a:pt x="88" y="13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5" name="Freeform 33"/>
          <p:cNvSpPr>
            <a:spLocks noEditPoints="1"/>
          </p:cNvSpPr>
          <p:nvPr/>
        </p:nvSpPr>
        <p:spPr bwMode="auto">
          <a:xfrm>
            <a:off x="8570913" y="3181351"/>
            <a:ext cx="431800" cy="393700"/>
          </a:xfrm>
          <a:custGeom>
            <a:avLst/>
            <a:gdLst>
              <a:gd name="T0" fmla="*/ 48 w 176"/>
              <a:gd name="T1" fmla="*/ 60 h 160"/>
              <a:gd name="T2" fmla="*/ 36 w 176"/>
              <a:gd name="T3" fmla="*/ 72 h 160"/>
              <a:gd name="T4" fmla="*/ 48 w 176"/>
              <a:gd name="T5" fmla="*/ 84 h 160"/>
              <a:gd name="T6" fmla="*/ 60 w 176"/>
              <a:gd name="T7" fmla="*/ 72 h 160"/>
              <a:gd name="T8" fmla="*/ 48 w 176"/>
              <a:gd name="T9" fmla="*/ 60 h 160"/>
              <a:gd name="T10" fmla="*/ 88 w 176"/>
              <a:gd name="T11" fmla="*/ 60 h 160"/>
              <a:gd name="T12" fmla="*/ 76 w 176"/>
              <a:gd name="T13" fmla="*/ 72 h 160"/>
              <a:gd name="T14" fmla="*/ 88 w 176"/>
              <a:gd name="T15" fmla="*/ 84 h 160"/>
              <a:gd name="T16" fmla="*/ 100 w 176"/>
              <a:gd name="T17" fmla="*/ 72 h 160"/>
              <a:gd name="T18" fmla="*/ 88 w 176"/>
              <a:gd name="T19" fmla="*/ 60 h 160"/>
              <a:gd name="T20" fmla="*/ 88 w 176"/>
              <a:gd name="T21" fmla="*/ 0 h 160"/>
              <a:gd name="T22" fmla="*/ 0 w 176"/>
              <a:gd name="T23" fmla="*/ 72 h 160"/>
              <a:gd name="T24" fmla="*/ 25 w 176"/>
              <a:gd name="T25" fmla="*/ 122 h 160"/>
              <a:gd name="T26" fmla="*/ 16 w 176"/>
              <a:gd name="T27" fmla="*/ 160 h 160"/>
              <a:gd name="T28" fmla="*/ 63 w 176"/>
              <a:gd name="T29" fmla="*/ 141 h 160"/>
              <a:gd name="T30" fmla="*/ 88 w 176"/>
              <a:gd name="T31" fmla="*/ 144 h 160"/>
              <a:gd name="T32" fmla="*/ 176 w 176"/>
              <a:gd name="T33" fmla="*/ 72 h 160"/>
              <a:gd name="T34" fmla="*/ 88 w 176"/>
              <a:gd name="T35" fmla="*/ 0 h 160"/>
              <a:gd name="T36" fmla="*/ 88 w 176"/>
              <a:gd name="T37" fmla="*/ 136 h 160"/>
              <a:gd name="T38" fmla="*/ 65 w 176"/>
              <a:gd name="T39" fmla="*/ 133 h 160"/>
              <a:gd name="T40" fmla="*/ 63 w 176"/>
              <a:gd name="T41" fmla="*/ 133 h 160"/>
              <a:gd name="T42" fmla="*/ 60 w 176"/>
              <a:gd name="T43" fmla="*/ 134 h 160"/>
              <a:gd name="T44" fmla="*/ 27 w 176"/>
              <a:gd name="T45" fmla="*/ 147 h 160"/>
              <a:gd name="T46" fmla="*/ 33 w 176"/>
              <a:gd name="T47" fmla="*/ 124 h 160"/>
              <a:gd name="T48" fmla="*/ 30 w 176"/>
              <a:gd name="T49" fmla="*/ 116 h 160"/>
              <a:gd name="T50" fmla="*/ 8 w 176"/>
              <a:gd name="T51" fmla="*/ 72 h 160"/>
              <a:gd name="T52" fmla="*/ 88 w 176"/>
              <a:gd name="T53" fmla="*/ 8 h 160"/>
              <a:gd name="T54" fmla="*/ 168 w 176"/>
              <a:gd name="T55" fmla="*/ 72 h 160"/>
              <a:gd name="T56" fmla="*/ 88 w 176"/>
              <a:gd name="T57" fmla="*/ 136 h 160"/>
              <a:gd name="T58" fmla="*/ 128 w 176"/>
              <a:gd name="T59" fmla="*/ 60 h 160"/>
              <a:gd name="T60" fmla="*/ 116 w 176"/>
              <a:gd name="T61" fmla="*/ 72 h 160"/>
              <a:gd name="T62" fmla="*/ 128 w 176"/>
              <a:gd name="T63" fmla="*/ 84 h 160"/>
              <a:gd name="T64" fmla="*/ 140 w 176"/>
              <a:gd name="T65" fmla="*/ 72 h 160"/>
              <a:gd name="T66" fmla="*/ 128 w 176"/>
              <a:gd name="T67" fmla="*/ 6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6" h="160">
                <a:moveTo>
                  <a:pt x="48" y="60"/>
                </a:moveTo>
                <a:cubicBezTo>
                  <a:pt x="41" y="60"/>
                  <a:pt x="36" y="65"/>
                  <a:pt x="36" y="72"/>
                </a:cubicBezTo>
                <a:cubicBezTo>
                  <a:pt x="36" y="79"/>
                  <a:pt x="41" y="84"/>
                  <a:pt x="48" y="84"/>
                </a:cubicBezTo>
                <a:cubicBezTo>
                  <a:pt x="55" y="84"/>
                  <a:pt x="60" y="79"/>
                  <a:pt x="60" y="72"/>
                </a:cubicBezTo>
                <a:cubicBezTo>
                  <a:pt x="60" y="65"/>
                  <a:pt x="55" y="60"/>
                  <a:pt x="48" y="60"/>
                </a:cubicBezTo>
                <a:moveTo>
                  <a:pt x="88" y="60"/>
                </a:moveTo>
                <a:cubicBezTo>
                  <a:pt x="81" y="60"/>
                  <a:pt x="76" y="65"/>
                  <a:pt x="76" y="72"/>
                </a:cubicBezTo>
                <a:cubicBezTo>
                  <a:pt x="76" y="79"/>
                  <a:pt x="81" y="84"/>
                  <a:pt x="88" y="84"/>
                </a:cubicBezTo>
                <a:cubicBezTo>
                  <a:pt x="95" y="84"/>
                  <a:pt x="100" y="79"/>
                  <a:pt x="100" y="72"/>
                </a:cubicBezTo>
                <a:cubicBezTo>
                  <a:pt x="100" y="65"/>
                  <a:pt x="95" y="60"/>
                  <a:pt x="88" y="60"/>
                </a:cubicBezTo>
                <a:moveTo>
                  <a:pt x="88" y="0"/>
                </a:moveTo>
                <a:cubicBezTo>
                  <a:pt x="39" y="0"/>
                  <a:pt x="0" y="32"/>
                  <a:pt x="0" y="72"/>
                </a:cubicBezTo>
                <a:cubicBezTo>
                  <a:pt x="0" y="92"/>
                  <a:pt x="10" y="109"/>
                  <a:pt x="25" y="122"/>
                </a:cubicBezTo>
                <a:cubicBezTo>
                  <a:pt x="16" y="160"/>
                  <a:pt x="16" y="160"/>
                  <a:pt x="16" y="160"/>
                </a:cubicBezTo>
                <a:cubicBezTo>
                  <a:pt x="63" y="141"/>
                  <a:pt x="63" y="141"/>
                  <a:pt x="63" y="141"/>
                </a:cubicBezTo>
                <a:cubicBezTo>
                  <a:pt x="71" y="143"/>
                  <a:pt x="79" y="144"/>
                  <a:pt x="88" y="144"/>
                </a:cubicBezTo>
                <a:cubicBezTo>
                  <a:pt x="137" y="144"/>
                  <a:pt x="176" y="112"/>
                  <a:pt x="176" y="72"/>
                </a:cubicBezTo>
                <a:cubicBezTo>
                  <a:pt x="176" y="32"/>
                  <a:pt x="137" y="0"/>
                  <a:pt x="88" y="0"/>
                </a:cubicBezTo>
                <a:moveTo>
                  <a:pt x="88" y="136"/>
                </a:moveTo>
                <a:cubicBezTo>
                  <a:pt x="80" y="136"/>
                  <a:pt x="73" y="135"/>
                  <a:pt x="65" y="133"/>
                </a:cubicBezTo>
                <a:cubicBezTo>
                  <a:pt x="65" y="133"/>
                  <a:pt x="64" y="133"/>
                  <a:pt x="63" y="133"/>
                </a:cubicBezTo>
                <a:cubicBezTo>
                  <a:pt x="62" y="133"/>
                  <a:pt x="61" y="133"/>
                  <a:pt x="60" y="134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33" y="124"/>
                  <a:pt x="33" y="124"/>
                  <a:pt x="33" y="124"/>
                </a:cubicBezTo>
                <a:cubicBezTo>
                  <a:pt x="33" y="121"/>
                  <a:pt x="32" y="118"/>
                  <a:pt x="30" y="116"/>
                </a:cubicBezTo>
                <a:cubicBezTo>
                  <a:pt x="16" y="104"/>
                  <a:pt x="8" y="88"/>
                  <a:pt x="8" y="72"/>
                </a:cubicBezTo>
                <a:cubicBezTo>
                  <a:pt x="8" y="37"/>
                  <a:pt x="44" y="8"/>
                  <a:pt x="88" y="8"/>
                </a:cubicBezTo>
                <a:cubicBezTo>
                  <a:pt x="132" y="8"/>
                  <a:pt x="168" y="37"/>
                  <a:pt x="168" y="72"/>
                </a:cubicBezTo>
                <a:cubicBezTo>
                  <a:pt x="168" y="107"/>
                  <a:pt x="132" y="136"/>
                  <a:pt x="88" y="136"/>
                </a:cubicBezTo>
                <a:moveTo>
                  <a:pt x="128" y="60"/>
                </a:moveTo>
                <a:cubicBezTo>
                  <a:pt x="121" y="60"/>
                  <a:pt x="116" y="65"/>
                  <a:pt x="116" y="72"/>
                </a:cubicBezTo>
                <a:cubicBezTo>
                  <a:pt x="116" y="79"/>
                  <a:pt x="121" y="84"/>
                  <a:pt x="128" y="84"/>
                </a:cubicBezTo>
                <a:cubicBezTo>
                  <a:pt x="135" y="84"/>
                  <a:pt x="140" y="79"/>
                  <a:pt x="140" y="72"/>
                </a:cubicBezTo>
                <a:cubicBezTo>
                  <a:pt x="140" y="65"/>
                  <a:pt x="135" y="60"/>
                  <a:pt x="128" y="6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6" name="Freeform 34"/>
          <p:cNvSpPr>
            <a:spLocks noEditPoints="1"/>
          </p:cNvSpPr>
          <p:nvPr/>
        </p:nvSpPr>
        <p:spPr bwMode="auto">
          <a:xfrm>
            <a:off x="9396413" y="3181351"/>
            <a:ext cx="433388" cy="393700"/>
          </a:xfrm>
          <a:custGeom>
            <a:avLst/>
            <a:gdLst>
              <a:gd name="T0" fmla="*/ 176 w 176"/>
              <a:gd name="T1" fmla="*/ 54 h 160"/>
              <a:gd name="T2" fmla="*/ 112 w 176"/>
              <a:gd name="T3" fmla="*/ 0 h 160"/>
              <a:gd name="T4" fmla="*/ 53 w 176"/>
              <a:gd name="T5" fmla="*/ 33 h 160"/>
              <a:gd name="T6" fmla="*/ 63 w 176"/>
              <a:gd name="T7" fmla="*/ 32 h 160"/>
              <a:gd name="T8" fmla="*/ 112 w 176"/>
              <a:gd name="T9" fmla="*/ 8 h 160"/>
              <a:gd name="T10" fmla="*/ 168 w 176"/>
              <a:gd name="T11" fmla="*/ 54 h 160"/>
              <a:gd name="T12" fmla="*/ 151 w 176"/>
              <a:gd name="T13" fmla="*/ 87 h 160"/>
              <a:gd name="T14" fmla="*/ 149 w 176"/>
              <a:gd name="T15" fmla="*/ 95 h 160"/>
              <a:gd name="T16" fmla="*/ 152 w 176"/>
              <a:gd name="T17" fmla="*/ 107 h 160"/>
              <a:gd name="T18" fmla="*/ 135 w 176"/>
              <a:gd name="T19" fmla="*/ 100 h 160"/>
              <a:gd name="T20" fmla="*/ 134 w 176"/>
              <a:gd name="T21" fmla="*/ 108 h 160"/>
              <a:gd name="T22" fmla="*/ 164 w 176"/>
              <a:gd name="T23" fmla="*/ 120 h 160"/>
              <a:gd name="T24" fmla="*/ 156 w 176"/>
              <a:gd name="T25" fmla="*/ 93 h 160"/>
              <a:gd name="T26" fmla="*/ 176 w 176"/>
              <a:gd name="T27" fmla="*/ 54 h 160"/>
              <a:gd name="T28" fmla="*/ 64 w 176"/>
              <a:gd name="T29" fmla="*/ 40 h 160"/>
              <a:gd name="T30" fmla="*/ 0 w 176"/>
              <a:gd name="T31" fmla="*/ 94 h 160"/>
              <a:gd name="T32" fmla="*/ 20 w 176"/>
              <a:gd name="T33" fmla="*/ 133 h 160"/>
              <a:gd name="T34" fmla="*/ 12 w 176"/>
              <a:gd name="T35" fmla="*/ 160 h 160"/>
              <a:gd name="T36" fmla="*/ 48 w 176"/>
              <a:gd name="T37" fmla="*/ 146 h 160"/>
              <a:gd name="T38" fmla="*/ 64 w 176"/>
              <a:gd name="T39" fmla="*/ 148 h 160"/>
              <a:gd name="T40" fmla="*/ 128 w 176"/>
              <a:gd name="T41" fmla="*/ 94 h 160"/>
              <a:gd name="T42" fmla="*/ 64 w 176"/>
              <a:gd name="T43" fmla="*/ 40 h 160"/>
              <a:gd name="T44" fmla="*/ 64 w 176"/>
              <a:gd name="T45" fmla="*/ 140 h 160"/>
              <a:gd name="T46" fmla="*/ 50 w 176"/>
              <a:gd name="T47" fmla="*/ 138 h 160"/>
              <a:gd name="T48" fmla="*/ 48 w 176"/>
              <a:gd name="T49" fmla="*/ 138 h 160"/>
              <a:gd name="T50" fmla="*/ 45 w 176"/>
              <a:gd name="T51" fmla="*/ 139 h 160"/>
              <a:gd name="T52" fmla="*/ 24 w 176"/>
              <a:gd name="T53" fmla="*/ 147 h 160"/>
              <a:gd name="T54" fmla="*/ 27 w 176"/>
              <a:gd name="T55" fmla="*/ 135 h 160"/>
              <a:gd name="T56" fmla="*/ 25 w 176"/>
              <a:gd name="T57" fmla="*/ 127 h 160"/>
              <a:gd name="T58" fmla="*/ 8 w 176"/>
              <a:gd name="T59" fmla="*/ 94 h 160"/>
              <a:gd name="T60" fmla="*/ 64 w 176"/>
              <a:gd name="T61" fmla="*/ 48 h 160"/>
              <a:gd name="T62" fmla="*/ 120 w 176"/>
              <a:gd name="T63" fmla="*/ 94 h 160"/>
              <a:gd name="T64" fmla="*/ 64 w 176"/>
              <a:gd name="T65" fmla="*/ 14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160">
                <a:moveTo>
                  <a:pt x="176" y="54"/>
                </a:moveTo>
                <a:cubicBezTo>
                  <a:pt x="176" y="24"/>
                  <a:pt x="147" y="0"/>
                  <a:pt x="112" y="0"/>
                </a:cubicBezTo>
                <a:cubicBezTo>
                  <a:pt x="86" y="0"/>
                  <a:pt x="63" y="13"/>
                  <a:pt x="53" y="33"/>
                </a:cubicBezTo>
                <a:cubicBezTo>
                  <a:pt x="56" y="32"/>
                  <a:pt x="60" y="32"/>
                  <a:pt x="63" y="32"/>
                </a:cubicBezTo>
                <a:cubicBezTo>
                  <a:pt x="72" y="18"/>
                  <a:pt x="91" y="8"/>
                  <a:pt x="112" y="8"/>
                </a:cubicBezTo>
                <a:cubicBezTo>
                  <a:pt x="143" y="8"/>
                  <a:pt x="168" y="29"/>
                  <a:pt x="168" y="54"/>
                </a:cubicBezTo>
                <a:cubicBezTo>
                  <a:pt x="168" y="66"/>
                  <a:pt x="162" y="78"/>
                  <a:pt x="151" y="87"/>
                </a:cubicBezTo>
                <a:cubicBezTo>
                  <a:pt x="149" y="89"/>
                  <a:pt x="148" y="92"/>
                  <a:pt x="149" y="95"/>
                </a:cubicBezTo>
                <a:cubicBezTo>
                  <a:pt x="152" y="107"/>
                  <a:pt x="152" y="107"/>
                  <a:pt x="152" y="107"/>
                </a:cubicBezTo>
                <a:cubicBezTo>
                  <a:pt x="135" y="100"/>
                  <a:pt x="135" y="100"/>
                  <a:pt x="135" y="100"/>
                </a:cubicBezTo>
                <a:cubicBezTo>
                  <a:pt x="135" y="103"/>
                  <a:pt x="134" y="106"/>
                  <a:pt x="134" y="108"/>
                </a:cubicBezTo>
                <a:cubicBezTo>
                  <a:pt x="164" y="120"/>
                  <a:pt x="164" y="120"/>
                  <a:pt x="164" y="120"/>
                </a:cubicBezTo>
                <a:cubicBezTo>
                  <a:pt x="156" y="93"/>
                  <a:pt x="156" y="93"/>
                  <a:pt x="156" y="93"/>
                </a:cubicBezTo>
                <a:cubicBezTo>
                  <a:pt x="168" y="83"/>
                  <a:pt x="176" y="69"/>
                  <a:pt x="176" y="54"/>
                </a:cubicBezTo>
                <a:moveTo>
                  <a:pt x="64" y="40"/>
                </a:moveTo>
                <a:cubicBezTo>
                  <a:pt x="29" y="40"/>
                  <a:pt x="0" y="64"/>
                  <a:pt x="0" y="94"/>
                </a:cubicBezTo>
                <a:cubicBezTo>
                  <a:pt x="0" y="109"/>
                  <a:pt x="8" y="123"/>
                  <a:pt x="20" y="133"/>
                </a:cubicBezTo>
                <a:cubicBezTo>
                  <a:pt x="12" y="160"/>
                  <a:pt x="12" y="160"/>
                  <a:pt x="12" y="160"/>
                </a:cubicBezTo>
                <a:cubicBezTo>
                  <a:pt x="48" y="146"/>
                  <a:pt x="48" y="146"/>
                  <a:pt x="48" y="146"/>
                </a:cubicBezTo>
                <a:cubicBezTo>
                  <a:pt x="53" y="147"/>
                  <a:pt x="58" y="148"/>
                  <a:pt x="64" y="148"/>
                </a:cubicBezTo>
                <a:cubicBezTo>
                  <a:pt x="99" y="148"/>
                  <a:pt x="128" y="124"/>
                  <a:pt x="128" y="94"/>
                </a:cubicBezTo>
                <a:cubicBezTo>
                  <a:pt x="128" y="64"/>
                  <a:pt x="99" y="40"/>
                  <a:pt x="64" y="40"/>
                </a:cubicBezTo>
                <a:moveTo>
                  <a:pt x="64" y="140"/>
                </a:moveTo>
                <a:cubicBezTo>
                  <a:pt x="59" y="140"/>
                  <a:pt x="54" y="139"/>
                  <a:pt x="50" y="138"/>
                </a:cubicBezTo>
                <a:cubicBezTo>
                  <a:pt x="49" y="138"/>
                  <a:pt x="48" y="138"/>
                  <a:pt x="48" y="138"/>
                </a:cubicBezTo>
                <a:cubicBezTo>
                  <a:pt x="47" y="138"/>
                  <a:pt x="46" y="138"/>
                  <a:pt x="45" y="139"/>
                </a:cubicBezTo>
                <a:cubicBezTo>
                  <a:pt x="24" y="147"/>
                  <a:pt x="24" y="147"/>
                  <a:pt x="24" y="147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28" y="132"/>
                  <a:pt x="27" y="129"/>
                  <a:pt x="25" y="127"/>
                </a:cubicBezTo>
                <a:cubicBezTo>
                  <a:pt x="14" y="118"/>
                  <a:pt x="8" y="106"/>
                  <a:pt x="8" y="94"/>
                </a:cubicBezTo>
                <a:cubicBezTo>
                  <a:pt x="8" y="69"/>
                  <a:pt x="33" y="48"/>
                  <a:pt x="64" y="48"/>
                </a:cubicBezTo>
                <a:cubicBezTo>
                  <a:pt x="95" y="48"/>
                  <a:pt x="120" y="69"/>
                  <a:pt x="120" y="94"/>
                </a:cubicBezTo>
                <a:cubicBezTo>
                  <a:pt x="120" y="119"/>
                  <a:pt x="95" y="140"/>
                  <a:pt x="64" y="1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7" name="Freeform 35"/>
          <p:cNvSpPr>
            <a:spLocks noEditPoints="1"/>
          </p:cNvSpPr>
          <p:nvPr/>
        </p:nvSpPr>
        <p:spPr bwMode="auto">
          <a:xfrm>
            <a:off x="1958976" y="3987801"/>
            <a:ext cx="431800" cy="431800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8 w 176"/>
              <a:gd name="T13" fmla="*/ 88 h 176"/>
              <a:gd name="T14" fmla="*/ 29 w 176"/>
              <a:gd name="T15" fmla="*/ 34 h 176"/>
              <a:gd name="T16" fmla="*/ 142 w 176"/>
              <a:gd name="T17" fmla="*/ 147 h 176"/>
              <a:gd name="T18" fmla="*/ 88 w 176"/>
              <a:gd name="T19" fmla="*/ 168 h 176"/>
              <a:gd name="T20" fmla="*/ 147 w 176"/>
              <a:gd name="T21" fmla="*/ 142 h 176"/>
              <a:gd name="T22" fmla="*/ 34 w 176"/>
              <a:gd name="T23" fmla="*/ 29 h 176"/>
              <a:gd name="T24" fmla="*/ 88 w 176"/>
              <a:gd name="T25" fmla="*/ 8 h 176"/>
              <a:gd name="T26" fmla="*/ 168 w 176"/>
              <a:gd name="T27" fmla="*/ 88 h 176"/>
              <a:gd name="T28" fmla="*/ 147 w 176"/>
              <a:gd name="T29" fmla="*/ 14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67"/>
                  <a:pt x="16" y="49"/>
                  <a:pt x="29" y="34"/>
                </a:cubicBezTo>
                <a:cubicBezTo>
                  <a:pt x="142" y="147"/>
                  <a:pt x="142" y="147"/>
                  <a:pt x="142" y="147"/>
                </a:cubicBezTo>
                <a:cubicBezTo>
                  <a:pt x="127" y="160"/>
                  <a:pt x="109" y="168"/>
                  <a:pt x="88" y="168"/>
                </a:cubicBezTo>
                <a:moveTo>
                  <a:pt x="147" y="142"/>
                </a:moveTo>
                <a:cubicBezTo>
                  <a:pt x="34" y="29"/>
                  <a:pt x="34" y="29"/>
                  <a:pt x="34" y="29"/>
                </a:cubicBezTo>
                <a:cubicBezTo>
                  <a:pt x="49" y="16"/>
                  <a:pt x="67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09"/>
                  <a:pt x="160" y="127"/>
                  <a:pt x="147" y="14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8" name="Freeform 36"/>
          <p:cNvSpPr>
            <a:spLocks noEditPoints="1"/>
          </p:cNvSpPr>
          <p:nvPr/>
        </p:nvSpPr>
        <p:spPr bwMode="auto">
          <a:xfrm>
            <a:off x="2784476" y="3987801"/>
            <a:ext cx="433388" cy="431800"/>
          </a:xfrm>
          <a:custGeom>
            <a:avLst/>
            <a:gdLst>
              <a:gd name="T0" fmla="*/ 100 w 176"/>
              <a:gd name="T1" fmla="*/ 124 h 176"/>
              <a:gd name="T2" fmla="*/ 95 w 176"/>
              <a:gd name="T3" fmla="*/ 123 h 176"/>
              <a:gd name="T4" fmla="*/ 93 w 176"/>
              <a:gd name="T5" fmla="*/ 118 h 176"/>
              <a:gd name="T6" fmla="*/ 94 w 176"/>
              <a:gd name="T7" fmla="*/ 115 h 176"/>
              <a:gd name="T8" fmla="*/ 95 w 176"/>
              <a:gd name="T9" fmla="*/ 110 h 176"/>
              <a:gd name="T10" fmla="*/ 99 w 176"/>
              <a:gd name="T11" fmla="*/ 94 h 176"/>
              <a:gd name="T12" fmla="*/ 100 w 176"/>
              <a:gd name="T13" fmla="*/ 89 h 176"/>
              <a:gd name="T14" fmla="*/ 101 w 176"/>
              <a:gd name="T15" fmla="*/ 85 h 176"/>
              <a:gd name="T16" fmla="*/ 97 w 176"/>
              <a:gd name="T17" fmla="*/ 77 h 176"/>
              <a:gd name="T18" fmla="*/ 86 w 176"/>
              <a:gd name="T19" fmla="*/ 74 h 176"/>
              <a:gd name="T20" fmla="*/ 78 w 176"/>
              <a:gd name="T21" fmla="*/ 75 h 176"/>
              <a:gd name="T22" fmla="*/ 69 w 176"/>
              <a:gd name="T23" fmla="*/ 78 h 176"/>
              <a:gd name="T24" fmla="*/ 68 w 176"/>
              <a:gd name="T25" fmla="*/ 83 h 176"/>
              <a:gd name="T26" fmla="*/ 71 w 176"/>
              <a:gd name="T27" fmla="*/ 82 h 176"/>
              <a:gd name="T28" fmla="*/ 75 w 176"/>
              <a:gd name="T29" fmla="*/ 82 h 176"/>
              <a:gd name="T30" fmla="*/ 80 w 176"/>
              <a:gd name="T31" fmla="*/ 83 h 176"/>
              <a:gd name="T32" fmla="*/ 82 w 176"/>
              <a:gd name="T33" fmla="*/ 87 h 176"/>
              <a:gd name="T34" fmla="*/ 81 w 176"/>
              <a:gd name="T35" fmla="*/ 91 h 176"/>
              <a:gd name="T36" fmla="*/ 80 w 176"/>
              <a:gd name="T37" fmla="*/ 95 h 176"/>
              <a:gd name="T38" fmla="*/ 75 w 176"/>
              <a:gd name="T39" fmla="*/ 112 h 176"/>
              <a:gd name="T40" fmla="*/ 74 w 176"/>
              <a:gd name="T41" fmla="*/ 116 h 176"/>
              <a:gd name="T42" fmla="*/ 74 w 176"/>
              <a:gd name="T43" fmla="*/ 120 h 176"/>
              <a:gd name="T44" fmla="*/ 78 w 176"/>
              <a:gd name="T45" fmla="*/ 129 h 176"/>
              <a:gd name="T46" fmla="*/ 89 w 176"/>
              <a:gd name="T47" fmla="*/ 132 h 176"/>
              <a:gd name="T48" fmla="*/ 96 w 176"/>
              <a:gd name="T49" fmla="*/ 131 h 176"/>
              <a:gd name="T50" fmla="*/ 106 w 176"/>
              <a:gd name="T51" fmla="*/ 127 h 176"/>
              <a:gd name="T52" fmla="*/ 107 w 176"/>
              <a:gd name="T53" fmla="*/ 122 h 176"/>
              <a:gd name="T54" fmla="*/ 104 w 176"/>
              <a:gd name="T55" fmla="*/ 123 h 176"/>
              <a:gd name="T56" fmla="*/ 100 w 176"/>
              <a:gd name="T57" fmla="*/ 124 h 176"/>
              <a:gd name="T58" fmla="*/ 97 w 176"/>
              <a:gd name="T59" fmla="*/ 44 h 176"/>
              <a:gd name="T60" fmla="*/ 89 w 176"/>
              <a:gd name="T61" fmla="*/ 47 h 176"/>
              <a:gd name="T62" fmla="*/ 85 w 176"/>
              <a:gd name="T63" fmla="*/ 54 h 176"/>
              <a:gd name="T64" fmla="*/ 89 w 176"/>
              <a:gd name="T65" fmla="*/ 61 h 176"/>
              <a:gd name="T66" fmla="*/ 97 w 176"/>
              <a:gd name="T67" fmla="*/ 64 h 176"/>
              <a:gd name="T68" fmla="*/ 105 w 176"/>
              <a:gd name="T69" fmla="*/ 61 h 176"/>
              <a:gd name="T70" fmla="*/ 108 w 176"/>
              <a:gd name="T71" fmla="*/ 54 h 176"/>
              <a:gd name="T72" fmla="*/ 105 w 176"/>
              <a:gd name="T73" fmla="*/ 47 h 176"/>
              <a:gd name="T74" fmla="*/ 97 w 176"/>
              <a:gd name="T75" fmla="*/ 44 h 176"/>
              <a:gd name="T76" fmla="*/ 88 w 176"/>
              <a:gd name="T77" fmla="*/ 0 h 176"/>
              <a:gd name="T78" fmla="*/ 0 w 176"/>
              <a:gd name="T79" fmla="*/ 88 h 176"/>
              <a:gd name="T80" fmla="*/ 88 w 176"/>
              <a:gd name="T81" fmla="*/ 176 h 176"/>
              <a:gd name="T82" fmla="*/ 176 w 176"/>
              <a:gd name="T83" fmla="*/ 88 h 176"/>
              <a:gd name="T84" fmla="*/ 88 w 176"/>
              <a:gd name="T85" fmla="*/ 0 h 176"/>
              <a:gd name="T86" fmla="*/ 88 w 176"/>
              <a:gd name="T87" fmla="*/ 168 h 176"/>
              <a:gd name="T88" fmla="*/ 8 w 176"/>
              <a:gd name="T89" fmla="*/ 88 h 176"/>
              <a:gd name="T90" fmla="*/ 88 w 176"/>
              <a:gd name="T91" fmla="*/ 8 h 176"/>
              <a:gd name="T92" fmla="*/ 168 w 176"/>
              <a:gd name="T93" fmla="*/ 88 h 176"/>
              <a:gd name="T94" fmla="*/ 88 w 176"/>
              <a:gd name="T9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6" h="176">
                <a:moveTo>
                  <a:pt x="100" y="124"/>
                </a:moveTo>
                <a:cubicBezTo>
                  <a:pt x="97" y="124"/>
                  <a:pt x="96" y="124"/>
                  <a:pt x="95" y="123"/>
                </a:cubicBezTo>
                <a:cubicBezTo>
                  <a:pt x="94" y="122"/>
                  <a:pt x="93" y="121"/>
                  <a:pt x="93" y="118"/>
                </a:cubicBezTo>
                <a:cubicBezTo>
                  <a:pt x="93" y="118"/>
                  <a:pt x="93" y="116"/>
                  <a:pt x="94" y="115"/>
                </a:cubicBezTo>
                <a:cubicBezTo>
                  <a:pt x="94" y="113"/>
                  <a:pt x="94" y="112"/>
                  <a:pt x="95" y="110"/>
                </a:cubicBezTo>
                <a:cubicBezTo>
                  <a:pt x="99" y="94"/>
                  <a:pt x="99" y="94"/>
                  <a:pt x="99" y="94"/>
                </a:cubicBezTo>
                <a:cubicBezTo>
                  <a:pt x="100" y="92"/>
                  <a:pt x="100" y="91"/>
                  <a:pt x="100" y="89"/>
                </a:cubicBezTo>
                <a:cubicBezTo>
                  <a:pt x="100" y="87"/>
                  <a:pt x="101" y="86"/>
                  <a:pt x="101" y="85"/>
                </a:cubicBezTo>
                <a:cubicBezTo>
                  <a:pt x="101" y="82"/>
                  <a:pt x="99" y="79"/>
                  <a:pt x="97" y="77"/>
                </a:cubicBezTo>
                <a:cubicBezTo>
                  <a:pt x="94" y="75"/>
                  <a:pt x="91" y="74"/>
                  <a:pt x="86" y="74"/>
                </a:cubicBezTo>
                <a:cubicBezTo>
                  <a:pt x="84" y="74"/>
                  <a:pt x="81" y="74"/>
                  <a:pt x="78" y="75"/>
                </a:cubicBezTo>
                <a:cubicBezTo>
                  <a:pt x="75" y="76"/>
                  <a:pt x="72" y="77"/>
                  <a:pt x="69" y="78"/>
                </a:cubicBezTo>
                <a:cubicBezTo>
                  <a:pt x="68" y="83"/>
                  <a:pt x="68" y="83"/>
                  <a:pt x="68" y="83"/>
                </a:cubicBezTo>
                <a:cubicBezTo>
                  <a:pt x="69" y="83"/>
                  <a:pt x="70" y="83"/>
                  <a:pt x="71" y="82"/>
                </a:cubicBezTo>
                <a:cubicBezTo>
                  <a:pt x="73" y="82"/>
                  <a:pt x="74" y="82"/>
                  <a:pt x="75" y="82"/>
                </a:cubicBezTo>
                <a:cubicBezTo>
                  <a:pt x="78" y="82"/>
                  <a:pt x="79" y="82"/>
                  <a:pt x="80" y="83"/>
                </a:cubicBezTo>
                <a:cubicBezTo>
                  <a:pt x="81" y="84"/>
                  <a:pt x="82" y="85"/>
                  <a:pt x="82" y="87"/>
                </a:cubicBezTo>
                <a:cubicBezTo>
                  <a:pt x="82" y="88"/>
                  <a:pt x="81" y="90"/>
                  <a:pt x="81" y="91"/>
                </a:cubicBezTo>
                <a:cubicBezTo>
                  <a:pt x="81" y="92"/>
                  <a:pt x="80" y="94"/>
                  <a:pt x="80" y="95"/>
                </a:cubicBezTo>
                <a:cubicBezTo>
                  <a:pt x="75" y="112"/>
                  <a:pt x="75" y="112"/>
                  <a:pt x="75" y="112"/>
                </a:cubicBezTo>
                <a:cubicBezTo>
                  <a:pt x="75" y="113"/>
                  <a:pt x="75" y="115"/>
                  <a:pt x="74" y="116"/>
                </a:cubicBezTo>
                <a:cubicBezTo>
                  <a:pt x="74" y="118"/>
                  <a:pt x="74" y="119"/>
                  <a:pt x="74" y="120"/>
                </a:cubicBezTo>
                <a:cubicBezTo>
                  <a:pt x="74" y="124"/>
                  <a:pt x="75" y="127"/>
                  <a:pt x="78" y="129"/>
                </a:cubicBezTo>
                <a:cubicBezTo>
                  <a:pt x="80" y="131"/>
                  <a:pt x="84" y="132"/>
                  <a:pt x="89" y="132"/>
                </a:cubicBezTo>
                <a:cubicBezTo>
                  <a:pt x="92" y="132"/>
                  <a:pt x="94" y="132"/>
                  <a:pt x="96" y="131"/>
                </a:cubicBezTo>
                <a:cubicBezTo>
                  <a:pt x="99" y="130"/>
                  <a:pt x="102" y="129"/>
                  <a:pt x="106" y="127"/>
                </a:cubicBezTo>
                <a:cubicBezTo>
                  <a:pt x="107" y="122"/>
                  <a:pt x="107" y="122"/>
                  <a:pt x="107" y="122"/>
                </a:cubicBezTo>
                <a:cubicBezTo>
                  <a:pt x="106" y="123"/>
                  <a:pt x="105" y="123"/>
                  <a:pt x="104" y="123"/>
                </a:cubicBezTo>
                <a:cubicBezTo>
                  <a:pt x="102" y="124"/>
                  <a:pt x="101" y="124"/>
                  <a:pt x="100" y="124"/>
                </a:cubicBezTo>
                <a:moveTo>
                  <a:pt x="97" y="44"/>
                </a:moveTo>
                <a:cubicBezTo>
                  <a:pt x="94" y="44"/>
                  <a:pt x="91" y="45"/>
                  <a:pt x="89" y="47"/>
                </a:cubicBezTo>
                <a:cubicBezTo>
                  <a:pt x="87" y="49"/>
                  <a:pt x="85" y="51"/>
                  <a:pt x="85" y="54"/>
                </a:cubicBezTo>
                <a:cubicBezTo>
                  <a:pt x="85" y="57"/>
                  <a:pt x="87" y="59"/>
                  <a:pt x="89" y="61"/>
                </a:cubicBezTo>
                <a:cubicBezTo>
                  <a:pt x="91" y="63"/>
                  <a:pt x="94" y="64"/>
                  <a:pt x="97" y="64"/>
                </a:cubicBezTo>
                <a:cubicBezTo>
                  <a:pt x="100" y="64"/>
                  <a:pt x="103" y="63"/>
                  <a:pt x="105" y="61"/>
                </a:cubicBezTo>
                <a:cubicBezTo>
                  <a:pt x="107" y="59"/>
                  <a:pt x="108" y="57"/>
                  <a:pt x="108" y="54"/>
                </a:cubicBezTo>
                <a:cubicBezTo>
                  <a:pt x="108" y="51"/>
                  <a:pt x="107" y="49"/>
                  <a:pt x="105" y="47"/>
                </a:cubicBezTo>
                <a:cubicBezTo>
                  <a:pt x="103" y="45"/>
                  <a:pt x="100" y="44"/>
                  <a:pt x="97" y="44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9" name="Freeform 37"/>
          <p:cNvSpPr>
            <a:spLocks noEditPoints="1"/>
          </p:cNvSpPr>
          <p:nvPr/>
        </p:nvSpPr>
        <p:spPr bwMode="auto">
          <a:xfrm>
            <a:off x="3611563" y="3987801"/>
            <a:ext cx="433388" cy="431800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8 w 176"/>
              <a:gd name="T13" fmla="*/ 88 h 176"/>
              <a:gd name="T14" fmla="*/ 88 w 176"/>
              <a:gd name="T15" fmla="*/ 8 h 176"/>
              <a:gd name="T16" fmla="*/ 168 w 176"/>
              <a:gd name="T17" fmla="*/ 88 h 176"/>
              <a:gd name="T18" fmla="*/ 88 w 176"/>
              <a:gd name="T19" fmla="*/ 168 h 176"/>
              <a:gd name="T20" fmla="*/ 83 w 176"/>
              <a:gd name="T21" fmla="*/ 128 h 176"/>
              <a:gd name="T22" fmla="*/ 94 w 176"/>
              <a:gd name="T23" fmla="*/ 128 h 176"/>
              <a:gd name="T24" fmla="*/ 94 w 176"/>
              <a:gd name="T25" fmla="*/ 115 h 176"/>
              <a:gd name="T26" fmla="*/ 83 w 176"/>
              <a:gd name="T27" fmla="*/ 115 h 176"/>
              <a:gd name="T28" fmla="*/ 83 w 176"/>
              <a:gd name="T29" fmla="*/ 128 h 176"/>
              <a:gd name="T30" fmla="*/ 106 w 176"/>
              <a:gd name="T31" fmla="*/ 53 h 176"/>
              <a:gd name="T32" fmla="*/ 98 w 176"/>
              <a:gd name="T33" fmla="*/ 49 h 176"/>
              <a:gd name="T34" fmla="*/ 89 w 176"/>
              <a:gd name="T35" fmla="*/ 48 h 176"/>
              <a:gd name="T36" fmla="*/ 78 w 176"/>
              <a:gd name="T37" fmla="*/ 50 h 176"/>
              <a:gd name="T38" fmla="*/ 70 w 176"/>
              <a:gd name="T39" fmla="*/ 55 h 176"/>
              <a:gd name="T40" fmla="*/ 65 w 176"/>
              <a:gd name="T41" fmla="*/ 63 h 176"/>
              <a:gd name="T42" fmla="*/ 63 w 176"/>
              <a:gd name="T43" fmla="*/ 74 h 176"/>
              <a:gd name="T44" fmla="*/ 63 w 176"/>
              <a:gd name="T45" fmla="*/ 75 h 176"/>
              <a:gd name="T46" fmla="*/ 72 w 176"/>
              <a:gd name="T47" fmla="*/ 75 h 176"/>
              <a:gd name="T48" fmla="*/ 72 w 176"/>
              <a:gd name="T49" fmla="*/ 74 h 176"/>
              <a:gd name="T50" fmla="*/ 73 w 176"/>
              <a:gd name="T51" fmla="*/ 67 h 176"/>
              <a:gd name="T52" fmla="*/ 76 w 176"/>
              <a:gd name="T53" fmla="*/ 61 h 176"/>
              <a:gd name="T54" fmla="*/ 82 w 176"/>
              <a:gd name="T55" fmla="*/ 57 h 176"/>
              <a:gd name="T56" fmla="*/ 89 w 176"/>
              <a:gd name="T57" fmla="*/ 56 h 176"/>
              <a:gd name="T58" fmla="*/ 95 w 176"/>
              <a:gd name="T59" fmla="*/ 57 h 176"/>
              <a:gd name="T60" fmla="*/ 100 w 176"/>
              <a:gd name="T61" fmla="*/ 59 h 176"/>
              <a:gd name="T62" fmla="*/ 103 w 176"/>
              <a:gd name="T63" fmla="*/ 64 h 176"/>
              <a:gd name="T64" fmla="*/ 104 w 176"/>
              <a:gd name="T65" fmla="*/ 69 h 176"/>
              <a:gd name="T66" fmla="*/ 102 w 176"/>
              <a:gd name="T67" fmla="*/ 76 h 176"/>
              <a:gd name="T68" fmla="*/ 97 w 176"/>
              <a:gd name="T69" fmla="*/ 82 h 176"/>
              <a:gd name="T70" fmla="*/ 91 w 176"/>
              <a:gd name="T71" fmla="*/ 88 h 176"/>
              <a:gd name="T72" fmla="*/ 87 w 176"/>
              <a:gd name="T73" fmla="*/ 93 h 176"/>
              <a:gd name="T74" fmla="*/ 85 w 176"/>
              <a:gd name="T75" fmla="*/ 99 h 176"/>
              <a:gd name="T76" fmla="*/ 84 w 176"/>
              <a:gd name="T77" fmla="*/ 108 h 176"/>
              <a:gd name="T78" fmla="*/ 84 w 176"/>
              <a:gd name="T79" fmla="*/ 109 h 176"/>
              <a:gd name="T80" fmla="*/ 93 w 176"/>
              <a:gd name="T81" fmla="*/ 109 h 176"/>
              <a:gd name="T82" fmla="*/ 93 w 176"/>
              <a:gd name="T83" fmla="*/ 108 h 176"/>
              <a:gd name="T84" fmla="*/ 93 w 176"/>
              <a:gd name="T85" fmla="*/ 100 h 176"/>
              <a:gd name="T86" fmla="*/ 95 w 176"/>
              <a:gd name="T87" fmla="*/ 96 h 176"/>
              <a:gd name="T88" fmla="*/ 97 w 176"/>
              <a:gd name="T89" fmla="*/ 93 h 176"/>
              <a:gd name="T90" fmla="*/ 103 w 176"/>
              <a:gd name="T91" fmla="*/ 88 h 176"/>
              <a:gd name="T92" fmla="*/ 110 w 176"/>
              <a:gd name="T93" fmla="*/ 79 h 176"/>
              <a:gd name="T94" fmla="*/ 113 w 176"/>
              <a:gd name="T95" fmla="*/ 69 h 176"/>
              <a:gd name="T96" fmla="*/ 111 w 176"/>
              <a:gd name="T97" fmla="*/ 60 h 176"/>
              <a:gd name="T98" fmla="*/ 106 w 176"/>
              <a:gd name="T99" fmla="*/ 5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83" y="128"/>
                </a:moveTo>
                <a:cubicBezTo>
                  <a:pt x="94" y="128"/>
                  <a:pt x="94" y="128"/>
                  <a:pt x="94" y="128"/>
                </a:cubicBezTo>
                <a:cubicBezTo>
                  <a:pt x="94" y="115"/>
                  <a:pt x="94" y="115"/>
                  <a:pt x="94" y="115"/>
                </a:cubicBezTo>
                <a:cubicBezTo>
                  <a:pt x="83" y="115"/>
                  <a:pt x="83" y="115"/>
                  <a:pt x="83" y="115"/>
                </a:cubicBezTo>
                <a:lnTo>
                  <a:pt x="83" y="128"/>
                </a:lnTo>
                <a:close/>
                <a:moveTo>
                  <a:pt x="106" y="53"/>
                </a:moveTo>
                <a:cubicBezTo>
                  <a:pt x="104" y="52"/>
                  <a:pt x="101" y="50"/>
                  <a:pt x="98" y="49"/>
                </a:cubicBezTo>
                <a:cubicBezTo>
                  <a:pt x="96" y="48"/>
                  <a:pt x="93" y="48"/>
                  <a:pt x="89" y="48"/>
                </a:cubicBezTo>
                <a:cubicBezTo>
                  <a:pt x="85" y="48"/>
                  <a:pt x="82" y="49"/>
                  <a:pt x="78" y="50"/>
                </a:cubicBezTo>
                <a:cubicBezTo>
                  <a:pt x="75" y="51"/>
                  <a:pt x="73" y="53"/>
                  <a:pt x="70" y="55"/>
                </a:cubicBezTo>
                <a:cubicBezTo>
                  <a:pt x="68" y="57"/>
                  <a:pt x="66" y="60"/>
                  <a:pt x="65" y="63"/>
                </a:cubicBezTo>
                <a:cubicBezTo>
                  <a:pt x="64" y="67"/>
                  <a:pt x="63" y="70"/>
                  <a:pt x="63" y="74"/>
                </a:cubicBezTo>
                <a:cubicBezTo>
                  <a:pt x="63" y="75"/>
                  <a:pt x="63" y="75"/>
                  <a:pt x="63" y="75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4"/>
                  <a:pt x="72" y="74"/>
                  <a:pt x="72" y="74"/>
                </a:cubicBezTo>
                <a:cubicBezTo>
                  <a:pt x="72" y="71"/>
                  <a:pt x="73" y="69"/>
                  <a:pt x="73" y="67"/>
                </a:cubicBezTo>
                <a:cubicBezTo>
                  <a:pt x="74" y="64"/>
                  <a:pt x="75" y="63"/>
                  <a:pt x="76" y="61"/>
                </a:cubicBezTo>
                <a:cubicBezTo>
                  <a:pt x="78" y="59"/>
                  <a:pt x="80" y="58"/>
                  <a:pt x="82" y="57"/>
                </a:cubicBezTo>
                <a:cubicBezTo>
                  <a:pt x="84" y="56"/>
                  <a:pt x="86" y="56"/>
                  <a:pt x="89" y="56"/>
                </a:cubicBezTo>
                <a:cubicBezTo>
                  <a:pt x="91" y="56"/>
                  <a:pt x="93" y="56"/>
                  <a:pt x="95" y="57"/>
                </a:cubicBezTo>
                <a:cubicBezTo>
                  <a:pt x="97" y="57"/>
                  <a:pt x="98" y="58"/>
                  <a:pt x="100" y="59"/>
                </a:cubicBezTo>
                <a:cubicBezTo>
                  <a:pt x="101" y="61"/>
                  <a:pt x="102" y="62"/>
                  <a:pt x="103" y="64"/>
                </a:cubicBezTo>
                <a:cubicBezTo>
                  <a:pt x="104" y="65"/>
                  <a:pt x="104" y="67"/>
                  <a:pt x="104" y="69"/>
                </a:cubicBezTo>
                <a:cubicBezTo>
                  <a:pt x="104" y="72"/>
                  <a:pt x="103" y="74"/>
                  <a:pt x="102" y="76"/>
                </a:cubicBezTo>
                <a:cubicBezTo>
                  <a:pt x="101" y="78"/>
                  <a:pt x="99" y="80"/>
                  <a:pt x="97" y="82"/>
                </a:cubicBezTo>
                <a:cubicBezTo>
                  <a:pt x="95" y="84"/>
                  <a:pt x="93" y="86"/>
                  <a:pt x="91" y="88"/>
                </a:cubicBezTo>
                <a:cubicBezTo>
                  <a:pt x="89" y="89"/>
                  <a:pt x="88" y="91"/>
                  <a:pt x="87" y="93"/>
                </a:cubicBezTo>
                <a:cubicBezTo>
                  <a:pt x="86" y="95"/>
                  <a:pt x="85" y="97"/>
                  <a:pt x="85" y="99"/>
                </a:cubicBezTo>
                <a:cubicBezTo>
                  <a:pt x="84" y="102"/>
                  <a:pt x="84" y="105"/>
                  <a:pt x="84" y="108"/>
                </a:cubicBezTo>
                <a:cubicBezTo>
                  <a:pt x="84" y="109"/>
                  <a:pt x="84" y="109"/>
                  <a:pt x="84" y="109"/>
                </a:cubicBezTo>
                <a:cubicBezTo>
                  <a:pt x="93" y="109"/>
                  <a:pt x="93" y="109"/>
                  <a:pt x="93" y="109"/>
                </a:cubicBezTo>
                <a:cubicBezTo>
                  <a:pt x="93" y="108"/>
                  <a:pt x="93" y="108"/>
                  <a:pt x="93" y="108"/>
                </a:cubicBezTo>
                <a:cubicBezTo>
                  <a:pt x="93" y="105"/>
                  <a:pt x="93" y="102"/>
                  <a:pt x="93" y="100"/>
                </a:cubicBezTo>
                <a:cubicBezTo>
                  <a:pt x="94" y="99"/>
                  <a:pt x="94" y="97"/>
                  <a:pt x="95" y="96"/>
                </a:cubicBezTo>
                <a:cubicBezTo>
                  <a:pt x="95" y="95"/>
                  <a:pt x="96" y="94"/>
                  <a:pt x="97" y="93"/>
                </a:cubicBezTo>
                <a:cubicBezTo>
                  <a:pt x="99" y="92"/>
                  <a:pt x="101" y="90"/>
                  <a:pt x="103" y="88"/>
                </a:cubicBezTo>
                <a:cubicBezTo>
                  <a:pt x="106" y="85"/>
                  <a:pt x="108" y="82"/>
                  <a:pt x="110" y="79"/>
                </a:cubicBezTo>
                <a:cubicBezTo>
                  <a:pt x="112" y="77"/>
                  <a:pt x="113" y="73"/>
                  <a:pt x="113" y="69"/>
                </a:cubicBezTo>
                <a:cubicBezTo>
                  <a:pt x="113" y="65"/>
                  <a:pt x="112" y="63"/>
                  <a:pt x="111" y="60"/>
                </a:cubicBezTo>
                <a:cubicBezTo>
                  <a:pt x="110" y="57"/>
                  <a:pt x="108" y="55"/>
                  <a:pt x="106" y="5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0" name="Freeform 38"/>
          <p:cNvSpPr>
            <a:spLocks noEditPoints="1"/>
          </p:cNvSpPr>
          <p:nvPr/>
        </p:nvSpPr>
        <p:spPr bwMode="auto">
          <a:xfrm>
            <a:off x="4438651" y="3987801"/>
            <a:ext cx="431800" cy="431800"/>
          </a:xfrm>
          <a:custGeom>
            <a:avLst/>
            <a:gdLst>
              <a:gd name="T0" fmla="*/ 88 w 176"/>
              <a:gd name="T1" fmla="*/ 112 h 176"/>
              <a:gd name="T2" fmla="*/ 80 w 176"/>
              <a:gd name="T3" fmla="*/ 120 h 176"/>
              <a:gd name="T4" fmla="*/ 88 w 176"/>
              <a:gd name="T5" fmla="*/ 128 h 176"/>
              <a:gd name="T6" fmla="*/ 96 w 176"/>
              <a:gd name="T7" fmla="*/ 120 h 176"/>
              <a:gd name="T8" fmla="*/ 88 w 176"/>
              <a:gd name="T9" fmla="*/ 112 h 176"/>
              <a:gd name="T10" fmla="*/ 96 w 176"/>
              <a:gd name="T11" fmla="*/ 48 h 176"/>
              <a:gd name="T12" fmla="*/ 80 w 176"/>
              <a:gd name="T13" fmla="*/ 48 h 176"/>
              <a:gd name="T14" fmla="*/ 76 w 176"/>
              <a:gd name="T15" fmla="*/ 52 h 176"/>
              <a:gd name="T16" fmla="*/ 76 w 176"/>
              <a:gd name="T17" fmla="*/ 52 h 176"/>
              <a:gd name="T18" fmla="*/ 76 w 176"/>
              <a:gd name="T19" fmla="*/ 52 h 176"/>
              <a:gd name="T20" fmla="*/ 80 w 176"/>
              <a:gd name="T21" fmla="*/ 100 h 176"/>
              <a:gd name="T22" fmla="*/ 80 w 176"/>
              <a:gd name="T23" fmla="*/ 100 h 176"/>
              <a:gd name="T24" fmla="*/ 84 w 176"/>
              <a:gd name="T25" fmla="*/ 104 h 176"/>
              <a:gd name="T26" fmla="*/ 92 w 176"/>
              <a:gd name="T27" fmla="*/ 104 h 176"/>
              <a:gd name="T28" fmla="*/ 96 w 176"/>
              <a:gd name="T29" fmla="*/ 100 h 176"/>
              <a:gd name="T30" fmla="*/ 96 w 176"/>
              <a:gd name="T31" fmla="*/ 100 h 176"/>
              <a:gd name="T32" fmla="*/ 100 w 176"/>
              <a:gd name="T33" fmla="*/ 52 h 176"/>
              <a:gd name="T34" fmla="*/ 100 w 176"/>
              <a:gd name="T35" fmla="*/ 52 h 176"/>
              <a:gd name="T36" fmla="*/ 100 w 176"/>
              <a:gd name="T37" fmla="*/ 52 h 176"/>
              <a:gd name="T38" fmla="*/ 96 w 176"/>
              <a:gd name="T39" fmla="*/ 48 h 176"/>
              <a:gd name="T40" fmla="*/ 88 w 176"/>
              <a:gd name="T41" fmla="*/ 0 h 176"/>
              <a:gd name="T42" fmla="*/ 0 w 176"/>
              <a:gd name="T43" fmla="*/ 88 h 176"/>
              <a:gd name="T44" fmla="*/ 88 w 176"/>
              <a:gd name="T45" fmla="*/ 176 h 176"/>
              <a:gd name="T46" fmla="*/ 176 w 176"/>
              <a:gd name="T47" fmla="*/ 88 h 176"/>
              <a:gd name="T48" fmla="*/ 88 w 176"/>
              <a:gd name="T49" fmla="*/ 0 h 176"/>
              <a:gd name="T50" fmla="*/ 88 w 176"/>
              <a:gd name="T51" fmla="*/ 168 h 176"/>
              <a:gd name="T52" fmla="*/ 8 w 176"/>
              <a:gd name="T53" fmla="*/ 88 h 176"/>
              <a:gd name="T54" fmla="*/ 88 w 176"/>
              <a:gd name="T55" fmla="*/ 8 h 176"/>
              <a:gd name="T56" fmla="*/ 168 w 176"/>
              <a:gd name="T57" fmla="*/ 88 h 176"/>
              <a:gd name="T58" fmla="*/ 88 w 176"/>
              <a:gd name="T59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76" h="176">
                <a:moveTo>
                  <a:pt x="88" y="112"/>
                </a:moveTo>
                <a:cubicBezTo>
                  <a:pt x="84" y="112"/>
                  <a:pt x="80" y="116"/>
                  <a:pt x="80" y="120"/>
                </a:cubicBezTo>
                <a:cubicBezTo>
                  <a:pt x="80" y="124"/>
                  <a:pt x="84" y="128"/>
                  <a:pt x="88" y="128"/>
                </a:cubicBezTo>
                <a:cubicBezTo>
                  <a:pt x="92" y="128"/>
                  <a:pt x="96" y="124"/>
                  <a:pt x="96" y="120"/>
                </a:cubicBezTo>
                <a:cubicBezTo>
                  <a:pt x="96" y="116"/>
                  <a:pt x="92" y="112"/>
                  <a:pt x="88" y="112"/>
                </a:cubicBezTo>
                <a:moveTo>
                  <a:pt x="96" y="48"/>
                </a:moveTo>
                <a:cubicBezTo>
                  <a:pt x="80" y="48"/>
                  <a:pt x="80" y="48"/>
                  <a:pt x="80" y="48"/>
                </a:cubicBezTo>
                <a:cubicBezTo>
                  <a:pt x="78" y="48"/>
                  <a:pt x="76" y="50"/>
                  <a:pt x="76" y="52"/>
                </a:cubicBezTo>
                <a:cubicBezTo>
                  <a:pt x="76" y="52"/>
                  <a:pt x="76" y="52"/>
                  <a:pt x="76" y="52"/>
                </a:cubicBezTo>
                <a:cubicBezTo>
                  <a:pt x="76" y="52"/>
                  <a:pt x="76" y="52"/>
                  <a:pt x="76" y="52"/>
                </a:cubicBezTo>
                <a:cubicBezTo>
                  <a:pt x="80" y="100"/>
                  <a:pt x="80" y="100"/>
                  <a:pt x="80" y="100"/>
                </a:cubicBezTo>
                <a:cubicBezTo>
                  <a:pt x="80" y="100"/>
                  <a:pt x="80" y="100"/>
                  <a:pt x="80" y="100"/>
                </a:cubicBezTo>
                <a:cubicBezTo>
                  <a:pt x="80" y="102"/>
                  <a:pt x="82" y="104"/>
                  <a:pt x="84" y="104"/>
                </a:cubicBezTo>
                <a:cubicBezTo>
                  <a:pt x="92" y="104"/>
                  <a:pt x="92" y="104"/>
                  <a:pt x="92" y="104"/>
                </a:cubicBezTo>
                <a:cubicBezTo>
                  <a:pt x="94" y="104"/>
                  <a:pt x="96" y="102"/>
                  <a:pt x="96" y="100"/>
                </a:cubicBezTo>
                <a:cubicBezTo>
                  <a:pt x="96" y="100"/>
                  <a:pt x="96" y="100"/>
                  <a:pt x="96" y="100"/>
                </a:cubicBezTo>
                <a:cubicBezTo>
                  <a:pt x="100" y="52"/>
                  <a:pt x="100" y="52"/>
                  <a:pt x="100" y="52"/>
                </a:cubicBezTo>
                <a:cubicBezTo>
                  <a:pt x="100" y="52"/>
                  <a:pt x="100" y="52"/>
                  <a:pt x="100" y="52"/>
                </a:cubicBezTo>
                <a:cubicBezTo>
                  <a:pt x="100" y="52"/>
                  <a:pt x="100" y="52"/>
                  <a:pt x="100" y="52"/>
                </a:cubicBezTo>
                <a:cubicBezTo>
                  <a:pt x="100" y="50"/>
                  <a:pt x="98" y="48"/>
                  <a:pt x="96" y="48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1" name="Freeform 39"/>
          <p:cNvSpPr>
            <a:spLocks noEditPoints="1"/>
          </p:cNvSpPr>
          <p:nvPr/>
        </p:nvSpPr>
        <p:spPr bwMode="auto">
          <a:xfrm>
            <a:off x="5264151" y="4025901"/>
            <a:ext cx="433388" cy="354013"/>
          </a:xfrm>
          <a:custGeom>
            <a:avLst/>
            <a:gdLst>
              <a:gd name="T0" fmla="*/ 168 w 176"/>
              <a:gd name="T1" fmla="*/ 32 h 144"/>
              <a:gd name="T2" fmla="*/ 40 w 176"/>
              <a:gd name="T3" fmla="*/ 32 h 144"/>
              <a:gd name="T4" fmla="*/ 32 w 176"/>
              <a:gd name="T5" fmla="*/ 40 h 144"/>
              <a:gd name="T6" fmla="*/ 32 w 176"/>
              <a:gd name="T7" fmla="*/ 136 h 144"/>
              <a:gd name="T8" fmla="*/ 40 w 176"/>
              <a:gd name="T9" fmla="*/ 144 h 144"/>
              <a:gd name="T10" fmla="*/ 168 w 176"/>
              <a:gd name="T11" fmla="*/ 144 h 144"/>
              <a:gd name="T12" fmla="*/ 176 w 176"/>
              <a:gd name="T13" fmla="*/ 136 h 144"/>
              <a:gd name="T14" fmla="*/ 176 w 176"/>
              <a:gd name="T15" fmla="*/ 40 h 144"/>
              <a:gd name="T16" fmla="*/ 168 w 176"/>
              <a:gd name="T17" fmla="*/ 32 h 144"/>
              <a:gd name="T18" fmla="*/ 168 w 176"/>
              <a:gd name="T19" fmla="*/ 136 h 144"/>
              <a:gd name="T20" fmla="*/ 40 w 176"/>
              <a:gd name="T21" fmla="*/ 136 h 144"/>
              <a:gd name="T22" fmla="*/ 40 w 176"/>
              <a:gd name="T23" fmla="*/ 40 h 144"/>
              <a:gd name="T24" fmla="*/ 168 w 176"/>
              <a:gd name="T25" fmla="*/ 40 h 144"/>
              <a:gd name="T26" fmla="*/ 168 w 176"/>
              <a:gd name="T27" fmla="*/ 136 h 144"/>
              <a:gd name="T28" fmla="*/ 20 w 176"/>
              <a:gd name="T29" fmla="*/ 104 h 144"/>
              <a:gd name="T30" fmla="*/ 8 w 176"/>
              <a:gd name="T31" fmla="*/ 104 h 144"/>
              <a:gd name="T32" fmla="*/ 8 w 176"/>
              <a:gd name="T33" fmla="*/ 8 h 144"/>
              <a:gd name="T34" fmla="*/ 136 w 176"/>
              <a:gd name="T35" fmla="*/ 8 h 144"/>
              <a:gd name="T36" fmla="*/ 136 w 176"/>
              <a:gd name="T37" fmla="*/ 20 h 144"/>
              <a:gd name="T38" fmla="*/ 140 w 176"/>
              <a:gd name="T39" fmla="*/ 24 h 144"/>
              <a:gd name="T40" fmla="*/ 144 w 176"/>
              <a:gd name="T41" fmla="*/ 20 h 144"/>
              <a:gd name="T42" fmla="*/ 144 w 176"/>
              <a:gd name="T43" fmla="*/ 8 h 144"/>
              <a:gd name="T44" fmla="*/ 136 w 176"/>
              <a:gd name="T45" fmla="*/ 0 h 144"/>
              <a:gd name="T46" fmla="*/ 8 w 176"/>
              <a:gd name="T47" fmla="*/ 0 h 144"/>
              <a:gd name="T48" fmla="*/ 0 w 176"/>
              <a:gd name="T49" fmla="*/ 8 h 144"/>
              <a:gd name="T50" fmla="*/ 0 w 176"/>
              <a:gd name="T51" fmla="*/ 104 h 144"/>
              <a:gd name="T52" fmla="*/ 8 w 176"/>
              <a:gd name="T53" fmla="*/ 112 h 144"/>
              <a:gd name="T54" fmla="*/ 20 w 176"/>
              <a:gd name="T55" fmla="*/ 112 h 144"/>
              <a:gd name="T56" fmla="*/ 24 w 176"/>
              <a:gd name="T57" fmla="*/ 108 h 144"/>
              <a:gd name="T58" fmla="*/ 20 w 176"/>
              <a:gd name="T59" fmla="*/ 10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76" h="144">
                <a:moveTo>
                  <a:pt x="168" y="32"/>
                </a:moveTo>
                <a:cubicBezTo>
                  <a:pt x="40" y="32"/>
                  <a:pt x="40" y="32"/>
                  <a:pt x="40" y="32"/>
                </a:cubicBezTo>
                <a:cubicBezTo>
                  <a:pt x="36" y="32"/>
                  <a:pt x="32" y="36"/>
                  <a:pt x="32" y="40"/>
                </a:cubicBezTo>
                <a:cubicBezTo>
                  <a:pt x="32" y="136"/>
                  <a:pt x="32" y="136"/>
                  <a:pt x="32" y="136"/>
                </a:cubicBezTo>
                <a:cubicBezTo>
                  <a:pt x="32" y="140"/>
                  <a:pt x="36" y="144"/>
                  <a:pt x="40" y="144"/>
                </a:cubicBezTo>
                <a:cubicBezTo>
                  <a:pt x="168" y="144"/>
                  <a:pt x="168" y="144"/>
                  <a:pt x="168" y="144"/>
                </a:cubicBezTo>
                <a:cubicBezTo>
                  <a:pt x="172" y="144"/>
                  <a:pt x="176" y="140"/>
                  <a:pt x="176" y="136"/>
                </a:cubicBezTo>
                <a:cubicBezTo>
                  <a:pt x="176" y="40"/>
                  <a:pt x="176" y="40"/>
                  <a:pt x="176" y="40"/>
                </a:cubicBezTo>
                <a:cubicBezTo>
                  <a:pt x="176" y="36"/>
                  <a:pt x="172" y="32"/>
                  <a:pt x="168" y="32"/>
                </a:cubicBezTo>
                <a:moveTo>
                  <a:pt x="168" y="136"/>
                </a:moveTo>
                <a:cubicBezTo>
                  <a:pt x="40" y="136"/>
                  <a:pt x="40" y="136"/>
                  <a:pt x="40" y="136"/>
                </a:cubicBezTo>
                <a:cubicBezTo>
                  <a:pt x="40" y="40"/>
                  <a:pt x="40" y="40"/>
                  <a:pt x="40" y="40"/>
                </a:cubicBezTo>
                <a:cubicBezTo>
                  <a:pt x="168" y="40"/>
                  <a:pt x="168" y="40"/>
                  <a:pt x="168" y="40"/>
                </a:cubicBezTo>
                <a:lnTo>
                  <a:pt x="168" y="136"/>
                </a:lnTo>
                <a:close/>
                <a:moveTo>
                  <a:pt x="20" y="104"/>
                </a:moveTo>
                <a:cubicBezTo>
                  <a:pt x="8" y="104"/>
                  <a:pt x="8" y="104"/>
                  <a:pt x="8" y="104"/>
                </a:cubicBezTo>
                <a:cubicBezTo>
                  <a:pt x="8" y="8"/>
                  <a:pt x="8" y="8"/>
                  <a:pt x="8" y="8"/>
                </a:cubicBezTo>
                <a:cubicBezTo>
                  <a:pt x="136" y="8"/>
                  <a:pt x="136" y="8"/>
                  <a:pt x="136" y="8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2"/>
                  <a:pt x="138" y="24"/>
                  <a:pt x="140" y="24"/>
                </a:cubicBezTo>
                <a:cubicBezTo>
                  <a:pt x="142" y="24"/>
                  <a:pt x="144" y="22"/>
                  <a:pt x="144" y="2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4"/>
                  <a:pt x="140" y="0"/>
                  <a:pt x="136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8"/>
                  <a:pt x="4" y="112"/>
                  <a:pt x="8" y="112"/>
                </a:cubicBezTo>
                <a:cubicBezTo>
                  <a:pt x="20" y="112"/>
                  <a:pt x="20" y="112"/>
                  <a:pt x="20" y="112"/>
                </a:cubicBezTo>
                <a:cubicBezTo>
                  <a:pt x="22" y="112"/>
                  <a:pt x="24" y="110"/>
                  <a:pt x="24" y="108"/>
                </a:cubicBezTo>
                <a:cubicBezTo>
                  <a:pt x="24" y="106"/>
                  <a:pt x="22" y="104"/>
                  <a:pt x="20" y="10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2" name="Freeform 40"/>
          <p:cNvSpPr>
            <a:spLocks noEditPoints="1"/>
          </p:cNvSpPr>
          <p:nvPr/>
        </p:nvSpPr>
        <p:spPr bwMode="auto">
          <a:xfrm>
            <a:off x="6091238" y="3987801"/>
            <a:ext cx="431800" cy="431800"/>
          </a:xfrm>
          <a:custGeom>
            <a:avLst/>
            <a:gdLst>
              <a:gd name="T0" fmla="*/ 168 w 176"/>
              <a:gd name="T1" fmla="*/ 32 h 176"/>
              <a:gd name="T2" fmla="*/ 40 w 176"/>
              <a:gd name="T3" fmla="*/ 32 h 176"/>
              <a:gd name="T4" fmla="*/ 32 w 176"/>
              <a:gd name="T5" fmla="*/ 40 h 176"/>
              <a:gd name="T6" fmla="*/ 32 w 176"/>
              <a:gd name="T7" fmla="*/ 168 h 176"/>
              <a:gd name="T8" fmla="*/ 40 w 176"/>
              <a:gd name="T9" fmla="*/ 176 h 176"/>
              <a:gd name="T10" fmla="*/ 168 w 176"/>
              <a:gd name="T11" fmla="*/ 176 h 176"/>
              <a:gd name="T12" fmla="*/ 176 w 176"/>
              <a:gd name="T13" fmla="*/ 168 h 176"/>
              <a:gd name="T14" fmla="*/ 176 w 176"/>
              <a:gd name="T15" fmla="*/ 40 h 176"/>
              <a:gd name="T16" fmla="*/ 168 w 176"/>
              <a:gd name="T17" fmla="*/ 32 h 176"/>
              <a:gd name="T18" fmla="*/ 168 w 176"/>
              <a:gd name="T19" fmla="*/ 168 h 176"/>
              <a:gd name="T20" fmla="*/ 40 w 176"/>
              <a:gd name="T21" fmla="*/ 168 h 176"/>
              <a:gd name="T22" fmla="*/ 40 w 176"/>
              <a:gd name="T23" fmla="*/ 144 h 176"/>
              <a:gd name="T24" fmla="*/ 168 w 176"/>
              <a:gd name="T25" fmla="*/ 144 h 176"/>
              <a:gd name="T26" fmla="*/ 168 w 176"/>
              <a:gd name="T27" fmla="*/ 168 h 176"/>
              <a:gd name="T28" fmla="*/ 168 w 176"/>
              <a:gd name="T29" fmla="*/ 136 h 176"/>
              <a:gd name="T30" fmla="*/ 40 w 176"/>
              <a:gd name="T31" fmla="*/ 136 h 176"/>
              <a:gd name="T32" fmla="*/ 40 w 176"/>
              <a:gd name="T33" fmla="*/ 40 h 176"/>
              <a:gd name="T34" fmla="*/ 168 w 176"/>
              <a:gd name="T35" fmla="*/ 40 h 176"/>
              <a:gd name="T36" fmla="*/ 168 w 176"/>
              <a:gd name="T37" fmla="*/ 136 h 176"/>
              <a:gd name="T38" fmla="*/ 20 w 176"/>
              <a:gd name="T39" fmla="*/ 112 h 176"/>
              <a:gd name="T40" fmla="*/ 24 w 176"/>
              <a:gd name="T41" fmla="*/ 108 h 176"/>
              <a:gd name="T42" fmla="*/ 20 w 176"/>
              <a:gd name="T43" fmla="*/ 104 h 176"/>
              <a:gd name="T44" fmla="*/ 8 w 176"/>
              <a:gd name="T45" fmla="*/ 104 h 176"/>
              <a:gd name="T46" fmla="*/ 8 w 176"/>
              <a:gd name="T47" fmla="*/ 8 h 176"/>
              <a:gd name="T48" fmla="*/ 136 w 176"/>
              <a:gd name="T49" fmla="*/ 8 h 176"/>
              <a:gd name="T50" fmla="*/ 136 w 176"/>
              <a:gd name="T51" fmla="*/ 20 h 176"/>
              <a:gd name="T52" fmla="*/ 140 w 176"/>
              <a:gd name="T53" fmla="*/ 24 h 176"/>
              <a:gd name="T54" fmla="*/ 144 w 176"/>
              <a:gd name="T55" fmla="*/ 20 h 176"/>
              <a:gd name="T56" fmla="*/ 144 w 176"/>
              <a:gd name="T57" fmla="*/ 8 h 176"/>
              <a:gd name="T58" fmla="*/ 136 w 176"/>
              <a:gd name="T59" fmla="*/ 0 h 176"/>
              <a:gd name="T60" fmla="*/ 8 w 176"/>
              <a:gd name="T61" fmla="*/ 0 h 176"/>
              <a:gd name="T62" fmla="*/ 0 w 176"/>
              <a:gd name="T63" fmla="*/ 8 h 176"/>
              <a:gd name="T64" fmla="*/ 0 w 176"/>
              <a:gd name="T65" fmla="*/ 136 h 176"/>
              <a:gd name="T66" fmla="*/ 8 w 176"/>
              <a:gd name="T67" fmla="*/ 144 h 176"/>
              <a:gd name="T68" fmla="*/ 20 w 176"/>
              <a:gd name="T69" fmla="*/ 144 h 176"/>
              <a:gd name="T70" fmla="*/ 24 w 176"/>
              <a:gd name="T71" fmla="*/ 140 h 176"/>
              <a:gd name="T72" fmla="*/ 20 w 176"/>
              <a:gd name="T73" fmla="*/ 136 h 176"/>
              <a:gd name="T74" fmla="*/ 8 w 176"/>
              <a:gd name="T75" fmla="*/ 136 h 176"/>
              <a:gd name="T76" fmla="*/ 8 w 176"/>
              <a:gd name="T77" fmla="*/ 112 h 176"/>
              <a:gd name="T78" fmla="*/ 20 w 176"/>
              <a:gd name="T79" fmla="*/ 11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6">
                <a:moveTo>
                  <a:pt x="168" y="32"/>
                </a:moveTo>
                <a:cubicBezTo>
                  <a:pt x="40" y="32"/>
                  <a:pt x="40" y="32"/>
                  <a:pt x="40" y="32"/>
                </a:cubicBezTo>
                <a:cubicBezTo>
                  <a:pt x="36" y="32"/>
                  <a:pt x="32" y="36"/>
                  <a:pt x="32" y="40"/>
                </a:cubicBezTo>
                <a:cubicBezTo>
                  <a:pt x="32" y="168"/>
                  <a:pt x="32" y="168"/>
                  <a:pt x="32" y="168"/>
                </a:cubicBezTo>
                <a:cubicBezTo>
                  <a:pt x="32" y="172"/>
                  <a:pt x="36" y="176"/>
                  <a:pt x="40" y="176"/>
                </a:cubicBezTo>
                <a:cubicBezTo>
                  <a:pt x="168" y="176"/>
                  <a:pt x="168" y="176"/>
                  <a:pt x="168" y="176"/>
                </a:cubicBezTo>
                <a:cubicBezTo>
                  <a:pt x="172" y="176"/>
                  <a:pt x="176" y="172"/>
                  <a:pt x="176" y="168"/>
                </a:cubicBezTo>
                <a:cubicBezTo>
                  <a:pt x="176" y="40"/>
                  <a:pt x="176" y="40"/>
                  <a:pt x="176" y="40"/>
                </a:cubicBezTo>
                <a:cubicBezTo>
                  <a:pt x="176" y="36"/>
                  <a:pt x="172" y="32"/>
                  <a:pt x="168" y="32"/>
                </a:cubicBezTo>
                <a:moveTo>
                  <a:pt x="168" y="168"/>
                </a:moveTo>
                <a:cubicBezTo>
                  <a:pt x="40" y="168"/>
                  <a:pt x="40" y="168"/>
                  <a:pt x="40" y="168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168" y="144"/>
                  <a:pt x="168" y="144"/>
                  <a:pt x="168" y="144"/>
                </a:cubicBezTo>
                <a:lnTo>
                  <a:pt x="168" y="168"/>
                </a:lnTo>
                <a:close/>
                <a:moveTo>
                  <a:pt x="168" y="136"/>
                </a:moveTo>
                <a:cubicBezTo>
                  <a:pt x="40" y="136"/>
                  <a:pt x="40" y="136"/>
                  <a:pt x="40" y="136"/>
                </a:cubicBezTo>
                <a:cubicBezTo>
                  <a:pt x="40" y="40"/>
                  <a:pt x="40" y="40"/>
                  <a:pt x="40" y="40"/>
                </a:cubicBezTo>
                <a:cubicBezTo>
                  <a:pt x="168" y="40"/>
                  <a:pt x="168" y="40"/>
                  <a:pt x="168" y="40"/>
                </a:cubicBezTo>
                <a:lnTo>
                  <a:pt x="168" y="136"/>
                </a:lnTo>
                <a:close/>
                <a:moveTo>
                  <a:pt x="20" y="112"/>
                </a:moveTo>
                <a:cubicBezTo>
                  <a:pt x="22" y="112"/>
                  <a:pt x="24" y="110"/>
                  <a:pt x="24" y="108"/>
                </a:cubicBezTo>
                <a:cubicBezTo>
                  <a:pt x="24" y="106"/>
                  <a:pt x="22" y="104"/>
                  <a:pt x="20" y="104"/>
                </a:cubicBezTo>
                <a:cubicBezTo>
                  <a:pt x="8" y="104"/>
                  <a:pt x="8" y="104"/>
                  <a:pt x="8" y="104"/>
                </a:cubicBezTo>
                <a:cubicBezTo>
                  <a:pt x="8" y="8"/>
                  <a:pt x="8" y="8"/>
                  <a:pt x="8" y="8"/>
                </a:cubicBezTo>
                <a:cubicBezTo>
                  <a:pt x="136" y="8"/>
                  <a:pt x="136" y="8"/>
                  <a:pt x="136" y="8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2"/>
                  <a:pt x="138" y="24"/>
                  <a:pt x="140" y="24"/>
                </a:cubicBezTo>
                <a:cubicBezTo>
                  <a:pt x="142" y="24"/>
                  <a:pt x="144" y="22"/>
                  <a:pt x="144" y="2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4"/>
                  <a:pt x="140" y="0"/>
                  <a:pt x="136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0"/>
                  <a:pt x="4" y="144"/>
                  <a:pt x="8" y="144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22" y="144"/>
                  <a:pt x="24" y="142"/>
                  <a:pt x="24" y="140"/>
                </a:cubicBezTo>
                <a:cubicBezTo>
                  <a:pt x="24" y="138"/>
                  <a:pt x="22" y="136"/>
                  <a:pt x="20" y="136"/>
                </a:cubicBezTo>
                <a:cubicBezTo>
                  <a:pt x="8" y="136"/>
                  <a:pt x="8" y="136"/>
                  <a:pt x="8" y="136"/>
                </a:cubicBezTo>
                <a:cubicBezTo>
                  <a:pt x="8" y="112"/>
                  <a:pt x="8" y="112"/>
                  <a:pt x="8" y="112"/>
                </a:cubicBezTo>
                <a:lnTo>
                  <a:pt x="20" y="1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3" name="Freeform 41"/>
          <p:cNvSpPr>
            <a:spLocks noEditPoints="1"/>
          </p:cNvSpPr>
          <p:nvPr/>
        </p:nvSpPr>
        <p:spPr bwMode="auto">
          <a:xfrm>
            <a:off x="6916738" y="4025901"/>
            <a:ext cx="433388" cy="354013"/>
          </a:xfrm>
          <a:custGeom>
            <a:avLst/>
            <a:gdLst>
              <a:gd name="T0" fmla="*/ 36 w 176"/>
              <a:gd name="T1" fmla="*/ 8 h 144"/>
              <a:gd name="T2" fmla="*/ 140 w 176"/>
              <a:gd name="T3" fmla="*/ 8 h 144"/>
              <a:gd name="T4" fmla="*/ 144 w 176"/>
              <a:gd name="T5" fmla="*/ 4 h 144"/>
              <a:gd name="T6" fmla="*/ 140 w 176"/>
              <a:gd name="T7" fmla="*/ 0 h 144"/>
              <a:gd name="T8" fmla="*/ 36 w 176"/>
              <a:gd name="T9" fmla="*/ 0 h 144"/>
              <a:gd name="T10" fmla="*/ 32 w 176"/>
              <a:gd name="T11" fmla="*/ 4 h 144"/>
              <a:gd name="T12" fmla="*/ 36 w 176"/>
              <a:gd name="T13" fmla="*/ 8 h 144"/>
              <a:gd name="T14" fmla="*/ 168 w 176"/>
              <a:gd name="T15" fmla="*/ 32 h 144"/>
              <a:gd name="T16" fmla="*/ 8 w 176"/>
              <a:gd name="T17" fmla="*/ 32 h 144"/>
              <a:gd name="T18" fmla="*/ 0 w 176"/>
              <a:gd name="T19" fmla="*/ 40 h 144"/>
              <a:gd name="T20" fmla="*/ 0 w 176"/>
              <a:gd name="T21" fmla="*/ 136 h 144"/>
              <a:gd name="T22" fmla="*/ 8 w 176"/>
              <a:gd name="T23" fmla="*/ 144 h 144"/>
              <a:gd name="T24" fmla="*/ 168 w 176"/>
              <a:gd name="T25" fmla="*/ 144 h 144"/>
              <a:gd name="T26" fmla="*/ 176 w 176"/>
              <a:gd name="T27" fmla="*/ 136 h 144"/>
              <a:gd name="T28" fmla="*/ 176 w 176"/>
              <a:gd name="T29" fmla="*/ 40 h 144"/>
              <a:gd name="T30" fmla="*/ 168 w 176"/>
              <a:gd name="T31" fmla="*/ 32 h 144"/>
              <a:gd name="T32" fmla="*/ 168 w 176"/>
              <a:gd name="T33" fmla="*/ 136 h 144"/>
              <a:gd name="T34" fmla="*/ 8 w 176"/>
              <a:gd name="T35" fmla="*/ 136 h 144"/>
              <a:gd name="T36" fmla="*/ 8 w 176"/>
              <a:gd name="T37" fmla="*/ 40 h 144"/>
              <a:gd name="T38" fmla="*/ 168 w 176"/>
              <a:gd name="T39" fmla="*/ 40 h 144"/>
              <a:gd name="T40" fmla="*/ 168 w 176"/>
              <a:gd name="T41" fmla="*/ 136 h 144"/>
              <a:gd name="T42" fmla="*/ 20 w 176"/>
              <a:gd name="T43" fmla="*/ 24 h 144"/>
              <a:gd name="T44" fmla="*/ 156 w 176"/>
              <a:gd name="T45" fmla="*/ 24 h 144"/>
              <a:gd name="T46" fmla="*/ 160 w 176"/>
              <a:gd name="T47" fmla="*/ 20 h 144"/>
              <a:gd name="T48" fmla="*/ 156 w 176"/>
              <a:gd name="T49" fmla="*/ 16 h 144"/>
              <a:gd name="T50" fmla="*/ 20 w 176"/>
              <a:gd name="T51" fmla="*/ 16 h 144"/>
              <a:gd name="T52" fmla="*/ 16 w 176"/>
              <a:gd name="T53" fmla="*/ 20 h 144"/>
              <a:gd name="T54" fmla="*/ 20 w 176"/>
              <a:gd name="T55" fmla="*/ 2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6" h="144">
                <a:moveTo>
                  <a:pt x="36" y="8"/>
                </a:moveTo>
                <a:cubicBezTo>
                  <a:pt x="140" y="8"/>
                  <a:pt x="140" y="8"/>
                  <a:pt x="140" y="8"/>
                </a:cubicBezTo>
                <a:cubicBezTo>
                  <a:pt x="142" y="8"/>
                  <a:pt x="144" y="6"/>
                  <a:pt x="144" y="4"/>
                </a:cubicBezTo>
                <a:cubicBezTo>
                  <a:pt x="144" y="2"/>
                  <a:pt x="142" y="0"/>
                  <a:pt x="14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4" y="0"/>
                  <a:pt x="32" y="2"/>
                  <a:pt x="32" y="4"/>
                </a:cubicBezTo>
                <a:cubicBezTo>
                  <a:pt x="32" y="6"/>
                  <a:pt x="34" y="8"/>
                  <a:pt x="36" y="8"/>
                </a:cubicBezTo>
                <a:moveTo>
                  <a:pt x="168" y="32"/>
                </a:moveTo>
                <a:cubicBezTo>
                  <a:pt x="8" y="32"/>
                  <a:pt x="8" y="32"/>
                  <a:pt x="8" y="32"/>
                </a:cubicBezTo>
                <a:cubicBezTo>
                  <a:pt x="4" y="32"/>
                  <a:pt x="0" y="36"/>
                  <a:pt x="0" y="40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0"/>
                  <a:pt x="4" y="144"/>
                  <a:pt x="8" y="144"/>
                </a:cubicBezTo>
                <a:cubicBezTo>
                  <a:pt x="168" y="144"/>
                  <a:pt x="168" y="144"/>
                  <a:pt x="168" y="144"/>
                </a:cubicBezTo>
                <a:cubicBezTo>
                  <a:pt x="172" y="144"/>
                  <a:pt x="176" y="140"/>
                  <a:pt x="176" y="136"/>
                </a:cubicBezTo>
                <a:cubicBezTo>
                  <a:pt x="176" y="40"/>
                  <a:pt x="176" y="40"/>
                  <a:pt x="176" y="40"/>
                </a:cubicBezTo>
                <a:cubicBezTo>
                  <a:pt x="176" y="36"/>
                  <a:pt x="172" y="32"/>
                  <a:pt x="168" y="32"/>
                </a:cubicBezTo>
                <a:moveTo>
                  <a:pt x="168" y="136"/>
                </a:moveTo>
                <a:cubicBezTo>
                  <a:pt x="8" y="136"/>
                  <a:pt x="8" y="136"/>
                  <a:pt x="8" y="136"/>
                </a:cubicBezTo>
                <a:cubicBezTo>
                  <a:pt x="8" y="40"/>
                  <a:pt x="8" y="40"/>
                  <a:pt x="8" y="40"/>
                </a:cubicBezTo>
                <a:cubicBezTo>
                  <a:pt x="168" y="40"/>
                  <a:pt x="168" y="40"/>
                  <a:pt x="168" y="40"/>
                </a:cubicBezTo>
                <a:lnTo>
                  <a:pt x="168" y="136"/>
                </a:lnTo>
                <a:close/>
                <a:moveTo>
                  <a:pt x="20" y="24"/>
                </a:moveTo>
                <a:cubicBezTo>
                  <a:pt x="156" y="24"/>
                  <a:pt x="156" y="24"/>
                  <a:pt x="156" y="24"/>
                </a:cubicBezTo>
                <a:cubicBezTo>
                  <a:pt x="158" y="24"/>
                  <a:pt x="160" y="22"/>
                  <a:pt x="160" y="20"/>
                </a:cubicBezTo>
                <a:cubicBezTo>
                  <a:pt x="160" y="18"/>
                  <a:pt x="158" y="16"/>
                  <a:pt x="156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18" y="16"/>
                  <a:pt x="16" y="18"/>
                  <a:pt x="16" y="20"/>
                </a:cubicBezTo>
                <a:cubicBezTo>
                  <a:pt x="16" y="22"/>
                  <a:pt x="18" y="24"/>
                  <a:pt x="20" y="2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4" name="Freeform 42"/>
          <p:cNvSpPr>
            <a:spLocks noEditPoints="1"/>
          </p:cNvSpPr>
          <p:nvPr/>
        </p:nvSpPr>
        <p:spPr bwMode="auto">
          <a:xfrm>
            <a:off x="7743826" y="3987801"/>
            <a:ext cx="433388" cy="431800"/>
          </a:xfrm>
          <a:custGeom>
            <a:avLst/>
            <a:gdLst>
              <a:gd name="T0" fmla="*/ 44 w 176"/>
              <a:gd name="T1" fmla="*/ 64 h 176"/>
              <a:gd name="T2" fmla="*/ 64 w 176"/>
              <a:gd name="T3" fmla="*/ 44 h 176"/>
              <a:gd name="T4" fmla="*/ 44 w 176"/>
              <a:gd name="T5" fmla="*/ 24 h 176"/>
              <a:gd name="T6" fmla="*/ 24 w 176"/>
              <a:gd name="T7" fmla="*/ 44 h 176"/>
              <a:gd name="T8" fmla="*/ 44 w 176"/>
              <a:gd name="T9" fmla="*/ 64 h 176"/>
              <a:gd name="T10" fmla="*/ 44 w 176"/>
              <a:gd name="T11" fmla="*/ 32 h 176"/>
              <a:gd name="T12" fmla="*/ 56 w 176"/>
              <a:gd name="T13" fmla="*/ 44 h 176"/>
              <a:gd name="T14" fmla="*/ 44 w 176"/>
              <a:gd name="T15" fmla="*/ 56 h 176"/>
              <a:gd name="T16" fmla="*/ 32 w 176"/>
              <a:gd name="T17" fmla="*/ 44 h 176"/>
              <a:gd name="T18" fmla="*/ 44 w 176"/>
              <a:gd name="T19" fmla="*/ 32 h 176"/>
              <a:gd name="T20" fmla="*/ 152 w 176"/>
              <a:gd name="T21" fmla="*/ 147 h 176"/>
              <a:gd name="T22" fmla="*/ 152 w 176"/>
              <a:gd name="T23" fmla="*/ 146 h 176"/>
              <a:gd name="T24" fmla="*/ 151 w 176"/>
              <a:gd name="T25" fmla="*/ 145 h 176"/>
              <a:gd name="T26" fmla="*/ 116 w 176"/>
              <a:gd name="T27" fmla="*/ 95 h 176"/>
              <a:gd name="T28" fmla="*/ 116 w 176"/>
              <a:gd name="T29" fmla="*/ 95 h 176"/>
              <a:gd name="T30" fmla="*/ 112 w 176"/>
              <a:gd name="T31" fmla="*/ 92 h 176"/>
              <a:gd name="T32" fmla="*/ 109 w 176"/>
              <a:gd name="T33" fmla="*/ 93 h 176"/>
              <a:gd name="T34" fmla="*/ 93 w 176"/>
              <a:gd name="T35" fmla="*/ 110 h 176"/>
              <a:gd name="T36" fmla="*/ 72 w 176"/>
              <a:gd name="T37" fmla="*/ 78 h 176"/>
              <a:gd name="T38" fmla="*/ 68 w 176"/>
              <a:gd name="T39" fmla="*/ 76 h 176"/>
              <a:gd name="T40" fmla="*/ 65 w 176"/>
              <a:gd name="T41" fmla="*/ 78 h 176"/>
              <a:gd name="T42" fmla="*/ 65 w 176"/>
              <a:gd name="T43" fmla="*/ 78 h 176"/>
              <a:gd name="T44" fmla="*/ 25 w 176"/>
              <a:gd name="T45" fmla="*/ 146 h 176"/>
              <a:gd name="T46" fmla="*/ 25 w 176"/>
              <a:gd name="T47" fmla="*/ 146 h 176"/>
              <a:gd name="T48" fmla="*/ 24 w 176"/>
              <a:gd name="T49" fmla="*/ 148 h 176"/>
              <a:gd name="T50" fmla="*/ 28 w 176"/>
              <a:gd name="T51" fmla="*/ 152 h 176"/>
              <a:gd name="T52" fmla="*/ 148 w 176"/>
              <a:gd name="T53" fmla="*/ 152 h 176"/>
              <a:gd name="T54" fmla="*/ 152 w 176"/>
              <a:gd name="T55" fmla="*/ 148 h 176"/>
              <a:gd name="T56" fmla="*/ 152 w 176"/>
              <a:gd name="T57" fmla="*/ 147 h 176"/>
              <a:gd name="T58" fmla="*/ 35 w 176"/>
              <a:gd name="T59" fmla="*/ 144 h 176"/>
              <a:gd name="T60" fmla="*/ 68 w 176"/>
              <a:gd name="T61" fmla="*/ 87 h 176"/>
              <a:gd name="T62" fmla="*/ 88 w 176"/>
              <a:gd name="T63" fmla="*/ 118 h 176"/>
              <a:gd name="T64" fmla="*/ 89 w 176"/>
              <a:gd name="T65" fmla="*/ 119 h 176"/>
              <a:gd name="T66" fmla="*/ 89 w 176"/>
              <a:gd name="T67" fmla="*/ 119 h 176"/>
              <a:gd name="T68" fmla="*/ 92 w 176"/>
              <a:gd name="T69" fmla="*/ 120 h 176"/>
              <a:gd name="T70" fmla="*/ 95 w 176"/>
              <a:gd name="T71" fmla="*/ 119 h 176"/>
              <a:gd name="T72" fmla="*/ 112 w 176"/>
              <a:gd name="T73" fmla="*/ 102 h 176"/>
              <a:gd name="T74" fmla="*/ 140 w 176"/>
              <a:gd name="T75" fmla="*/ 144 h 176"/>
              <a:gd name="T76" fmla="*/ 35 w 176"/>
              <a:gd name="T77" fmla="*/ 144 h 176"/>
              <a:gd name="T78" fmla="*/ 160 w 176"/>
              <a:gd name="T79" fmla="*/ 0 h 176"/>
              <a:gd name="T80" fmla="*/ 16 w 176"/>
              <a:gd name="T81" fmla="*/ 0 h 176"/>
              <a:gd name="T82" fmla="*/ 0 w 176"/>
              <a:gd name="T83" fmla="*/ 16 h 176"/>
              <a:gd name="T84" fmla="*/ 0 w 176"/>
              <a:gd name="T85" fmla="*/ 160 h 176"/>
              <a:gd name="T86" fmla="*/ 16 w 176"/>
              <a:gd name="T87" fmla="*/ 176 h 176"/>
              <a:gd name="T88" fmla="*/ 160 w 176"/>
              <a:gd name="T89" fmla="*/ 176 h 176"/>
              <a:gd name="T90" fmla="*/ 176 w 176"/>
              <a:gd name="T91" fmla="*/ 160 h 176"/>
              <a:gd name="T92" fmla="*/ 176 w 176"/>
              <a:gd name="T93" fmla="*/ 16 h 176"/>
              <a:gd name="T94" fmla="*/ 160 w 176"/>
              <a:gd name="T95" fmla="*/ 0 h 176"/>
              <a:gd name="T96" fmla="*/ 168 w 176"/>
              <a:gd name="T97" fmla="*/ 160 h 176"/>
              <a:gd name="T98" fmla="*/ 160 w 176"/>
              <a:gd name="T99" fmla="*/ 168 h 176"/>
              <a:gd name="T100" fmla="*/ 16 w 176"/>
              <a:gd name="T101" fmla="*/ 168 h 176"/>
              <a:gd name="T102" fmla="*/ 8 w 176"/>
              <a:gd name="T103" fmla="*/ 160 h 176"/>
              <a:gd name="T104" fmla="*/ 8 w 176"/>
              <a:gd name="T105" fmla="*/ 16 h 176"/>
              <a:gd name="T106" fmla="*/ 16 w 176"/>
              <a:gd name="T107" fmla="*/ 8 h 176"/>
              <a:gd name="T108" fmla="*/ 160 w 176"/>
              <a:gd name="T109" fmla="*/ 8 h 176"/>
              <a:gd name="T110" fmla="*/ 168 w 176"/>
              <a:gd name="T111" fmla="*/ 16 h 176"/>
              <a:gd name="T112" fmla="*/ 168 w 176"/>
              <a:gd name="T113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76">
                <a:moveTo>
                  <a:pt x="44" y="64"/>
                </a:moveTo>
                <a:cubicBezTo>
                  <a:pt x="55" y="64"/>
                  <a:pt x="64" y="55"/>
                  <a:pt x="64" y="44"/>
                </a:cubicBezTo>
                <a:cubicBezTo>
                  <a:pt x="64" y="33"/>
                  <a:pt x="55" y="24"/>
                  <a:pt x="44" y="24"/>
                </a:cubicBezTo>
                <a:cubicBezTo>
                  <a:pt x="33" y="24"/>
                  <a:pt x="24" y="33"/>
                  <a:pt x="24" y="44"/>
                </a:cubicBezTo>
                <a:cubicBezTo>
                  <a:pt x="24" y="55"/>
                  <a:pt x="33" y="64"/>
                  <a:pt x="44" y="64"/>
                </a:cubicBezTo>
                <a:moveTo>
                  <a:pt x="44" y="32"/>
                </a:moveTo>
                <a:cubicBezTo>
                  <a:pt x="51" y="32"/>
                  <a:pt x="56" y="37"/>
                  <a:pt x="56" y="44"/>
                </a:cubicBezTo>
                <a:cubicBezTo>
                  <a:pt x="56" y="51"/>
                  <a:pt x="51" y="56"/>
                  <a:pt x="44" y="56"/>
                </a:cubicBezTo>
                <a:cubicBezTo>
                  <a:pt x="37" y="56"/>
                  <a:pt x="32" y="51"/>
                  <a:pt x="32" y="44"/>
                </a:cubicBezTo>
                <a:cubicBezTo>
                  <a:pt x="32" y="37"/>
                  <a:pt x="37" y="32"/>
                  <a:pt x="44" y="32"/>
                </a:cubicBezTo>
                <a:moveTo>
                  <a:pt x="152" y="147"/>
                </a:moveTo>
                <a:cubicBezTo>
                  <a:pt x="152" y="146"/>
                  <a:pt x="152" y="146"/>
                  <a:pt x="152" y="146"/>
                </a:cubicBezTo>
                <a:cubicBezTo>
                  <a:pt x="151" y="146"/>
                  <a:pt x="151" y="146"/>
                  <a:pt x="151" y="145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5" y="93"/>
                  <a:pt x="114" y="92"/>
                  <a:pt x="112" y="92"/>
                </a:cubicBezTo>
                <a:cubicBezTo>
                  <a:pt x="111" y="92"/>
                  <a:pt x="110" y="92"/>
                  <a:pt x="109" y="93"/>
                </a:cubicBezTo>
                <a:cubicBezTo>
                  <a:pt x="93" y="110"/>
                  <a:pt x="93" y="110"/>
                  <a:pt x="93" y="110"/>
                </a:cubicBezTo>
                <a:cubicBezTo>
                  <a:pt x="72" y="78"/>
                  <a:pt x="72" y="78"/>
                  <a:pt x="72" y="78"/>
                </a:cubicBezTo>
                <a:cubicBezTo>
                  <a:pt x="71" y="77"/>
                  <a:pt x="70" y="76"/>
                  <a:pt x="68" y="76"/>
                </a:cubicBezTo>
                <a:cubicBezTo>
                  <a:pt x="67" y="76"/>
                  <a:pt x="65" y="77"/>
                  <a:pt x="65" y="78"/>
                </a:cubicBezTo>
                <a:cubicBezTo>
                  <a:pt x="65" y="78"/>
                  <a:pt x="65" y="78"/>
                  <a:pt x="65" y="78"/>
                </a:cubicBezTo>
                <a:cubicBezTo>
                  <a:pt x="25" y="146"/>
                  <a:pt x="25" y="146"/>
                  <a:pt x="25" y="146"/>
                </a:cubicBezTo>
                <a:cubicBezTo>
                  <a:pt x="25" y="146"/>
                  <a:pt x="25" y="146"/>
                  <a:pt x="25" y="146"/>
                </a:cubicBezTo>
                <a:cubicBezTo>
                  <a:pt x="24" y="146"/>
                  <a:pt x="24" y="147"/>
                  <a:pt x="24" y="148"/>
                </a:cubicBezTo>
                <a:cubicBezTo>
                  <a:pt x="24" y="150"/>
                  <a:pt x="26" y="152"/>
                  <a:pt x="28" y="152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147"/>
                  <a:pt x="152" y="147"/>
                  <a:pt x="152" y="147"/>
                </a:cubicBezTo>
                <a:close/>
                <a:moveTo>
                  <a:pt x="35" y="144"/>
                </a:moveTo>
                <a:cubicBezTo>
                  <a:pt x="68" y="87"/>
                  <a:pt x="68" y="87"/>
                  <a:pt x="68" y="87"/>
                </a:cubicBezTo>
                <a:cubicBezTo>
                  <a:pt x="88" y="118"/>
                  <a:pt x="88" y="118"/>
                  <a:pt x="88" y="118"/>
                </a:cubicBezTo>
                <a:cubicBezTo>
                  <a:pt x="89" y="118"/>
                  <a:pt x="89" y="118"/>
                  <a:pt x="89" y="119"/>
                </a:cubicBezTo>
                <a:cubicBezTo>
                  <a:pt x="89" y="119"/>
                  <a:pt x="89" y="119"/>
                  <a:pt x="89" y="119"/>
                </a:cubicBezTo>
                <a:cubicBezTo>
                  <a:pt x="90" y="120"/>
                  <a:pt x="91" y="120"/>
                  <a:pt x="92" y="120"/>
                </a:cubicBezTo>
                <a:cubicBezTo>
                  <a:pt x="93" y="120"/>
                  <a:pt x="94" y="120"/>
                  <a:pt x="95" y="119"/>
                </a:cubicBezTo>
                <a:cubicBezTo>
                  <a:pt x="112" y="102"/>
                  <a:pt x="112" y="102"/>
                  <a:pt x="112" y="102"/>
                </a:cubicBezTo>
                <a:cubicBezTo>
                  <a:pt x="140" y="144"/>
                  <a:pt x="140" y="144"/>
                  <a:pt x="140" y="144"/>
                </a:cubicBezTo>
                <a:lnTo>
                  <a:pt x="35" y="144"/>
                </a:lnTo>
                <a:close/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5" name="Freeform 43"/>
          <p:cNvSpPr>
            <a:spLocks noEditPoints="1"/>
          </p:cNvSpPr>
          <p:nvPr/>
        </p:nvSpPr>
        <p:spPr bwMode="auto">
          <a:xfrm>
            <a:off x="8570913" y="3987801"/>
            <a:ext cx="431800" cy="431800"/>
          </a:xfrm>
          <a:custGeom>
            <a:avLst/>
            <a:gdLst>
              <a:gd name="T0" fmla="*/ 16 w 176"/>
              <a:gd name="T1" fmla="*/ 32 h 176"/>
              <a:gd name="T2" fmla="*/ 0 w 176"/>
              <a:gd name="T3" fmla="*/ 160 h 176"/>
              <a:gd name="T4" fmla="*/ 128 w 176"/>
              <a:gd name="T5" fmla="*/ 176 h 176"/>
              <a:gd name="T6" fmla="*/ 144 w 176"/>
              <a:gd name="T7" fmla="*/ 48 h 176"/>
              <a:gd name="T8" fmla="*/ 136 w 176"/>
              <a:gd name="T9" fmla="*/ 160 h 176"/>
              <a:gd name="T10" fmla="*/ 16 w 176"/>
              <a:gd name="T11" fmla="*/ 168 h 176"/>
              <a:gd name="T12" fmla="*/ 8 w 176"/>
              <a:gd name="T13" fmla="*/ 48 h 176"/>
              <a:gd name="T14" fmla="*/ 128 w 176"/>
              <a:gd name="T15" fmla="*/ 40 h 176"/>
              <a:gd name="T16" fmla="*/ 136 w 176"/>
              <a:gd name="T17" fmla="*/ 160 h 176"/>
              <a:gd name="T18" fmla="*/ 56 w 176"/>
              <a:gd name="T19" fmla="*/ 72 h 176"/>
              <a:gd name="T20" fmla="*/ 24 w 176"/>
              <a:gd name="T21" fmla="*/ 72 h 176"/>
              <a:gd name="T22" fmla="*/ 40 w 176"/>
              <a:gd name="T23" fmla="*/ 64 h 176"/>
              <a:gd name="T24" fmla="*/ 40 w 176"/>
              <a:gd name="T25" fmla="*/ 80 h 176"/>
              <a:gd name="T26" fmla="*/ 40 w 176"/>
              <a:gd name="T27" fmla="*/ 64 h 176"/>
              <a:gd name="T28" fmla="*/ 120 w 176"/>
              <a:gd name="T29" fmla="*/ 146 h 176"/>
              <a:gd name="T30" fmla="*/ 96 w 176"/>
              <a:gd name="T31" fmla="*/ 107 h 176"/>
              <a:gd name="T32" fmla="*/ 92 w 176"/>
              <a:gd name="T33" fmla="*/ 104 h 176"/>
              <a:gd name="T34" fmla="*/ 77 w 176"/>
              <a:gd name="T35" fmla="*/ 118 h 176"/>
              <a:gd name="T36" fmla="*/ 60 w 176"/>
              <a:gd name="T37" fmla="*/ 96 h 176"/>
              <a:gd name="T38" fmla="*/ 57 w 176"/>
              <a:gd name="T39" fmla="*/ 98 h 176"/>
              <a:gd name="T40" fmla="*/ 25 w 176"/>
              <a:gd name="T41" fmla="*/ 146 h 176"/>
              <a:gd name="T42" fmla="*/ 28 w 176"/>
              <a:gd name="T43" fmla="*/ 152 h 176"/>
              <a:gd name="T44" fmla="*/ 120 w 176"/>
              <a:gd name="T45" fmla="*/ 148 h 176"/>
              <a:gd name="T46" fmla="*/ 35 w 176"/>
              <a:gd name="T47" fmla="*/ 144 h 176"/>
              <a:gd name="T48" fmla="*/ 72 w 176"/>
              <a:gd name="T49" fmla="*/ 126 h 176"/>
              <a:gd name="T50" fmla="*/ 79 w 176"/>
              <a:gd name="T51" fmla="*/ 127 h 176"/>
              <a:gd name="T52" fmla="*/ 109 w 176"/>
              <a:gd name="T53" fmla="*/ 144 h 176"/>
              <a:gd name="T54" fmla="*/ 160 w 176"/>
              <a:gd name="T55" fmla="*/ 0 h 176"/>
              <a:gd name="T56" fmla="*/ 32 w 176"/>
              <a:gd name="T57" fmla="*/ 16 h 176"/>
              <a:gd name="T58" fmla="*/ 36 w 176"/>
              <a:gd name="T59" fmla="*/ 24 h 176"/>
              <a:gd name="T60" fmla="*/ 40 w 176"/>
              <a:gd name="T61" fmla="*/ 16 h 176"/>
              <a:gd name="T62" fmla="*/ 160 w 176"/>
              <a:gd name="T63" fmla="*/ 8 h 176"/>
              <a:gd name="T64" fmla="*/ 168 w 176"/>
              <a:gd name="T65" fmla="*/ 128 h 176"/>
              <a:gd name="T66" fmla="*/ 156 w 176"/>
              <a:gd name="T67" fmla="*/ 136 h 176"/>
              <a:gd name="T68" fmla="*/ 156 w 176"/>
              <a:gd name="T69" fmla="*/ 144 h 176"/>
              <a:gd name="T70" fmla="*/ 176 w 176"/>
              <a:gd name="T71" fmla="*/ 128 h 176"/>
              <a:gd name="T72" fmla="*/ 160 w 176"/>
              <a:gd name="T73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6" h="176">
                <a:moveTo>
                  <a:pt x="128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39"/>
                  <a:pt x="137" y="32"/>
                  <a:pt x="128" y="32"/>
                </a:cubicBezTo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48"/>
                  <a:pt x="8" y="48"/>
                  <a:pt x="8" y="48"/>
                </a:cubicBezTo>
                <a:cubicBezTo>
                  <a:pt x="8" y="44"/>
                  <a:pt x="12" y="40"/>
                  <a:pt x="16" y="40"/>
                </a:cubicBezTo>
                <a:cubicBezTo>
                  <a:pt x="128" y="40"/>
                  <a:pt x="128" y="40"/>
                  <a:pt x="128" y="40"/>
                </a:cubicBezTo>
                <a:cubicBezTo>
                  <a:pt x="132" y="40"/>
                  <a:pt x="136" y="44"/>
                  <a:pt x="136" y="48"/>
                </a:cubicBezTo>
                <a:lnTo>
                  <a:pt x="136" y="160"/>
                </a:lnTo>
                <a:close/>
                <a:moveTo>
                  <a:pt x="40" y="88"/>
                </a:moveTo>
                <a:cubicBezTo>
                  <a:pt x="49" y="88"/>
                  <a:pt x="56" y="81"/>
                  <a:pt x="56" y="72"/>
                </a:cubicBezTo>
                <a:cubicBezTo>
                  <a:pt x="56" y="63"/>
                  <a:pt x="49" y="56"/>
                  <a:pt x="40" y="56"/>
                </a:cubicBezTo>
                <a:cubicBezTo>
                  <a:pt x="31" y="56"/>
                  <a:pt x="24" y="63"/>
                  <a:pt x="24" y="72"/>
                </a:cubicBezTo>
                <a:cubicBezTo>
                  <a:pt x="24" y="81"/>
                  <a:pt x="31" y="88"/>
                  <a:pt x="40" y="88"/>
                </a:cubicBezTo>
                <a:moveTo>
                  <a:pt x="40" y="64"/>
                </a:moveTo>
                <a:cubicBezTo>
                  <a:pt x="44" y="64"/>
                  <a:pt x="48" y="68"/>
                  <a:pt x="48" y="72"/>
                </a:cubicBezTo>
                <a:cubicBezTo>
                  <a:pt x="48" y="76"/>
                  <a:pt x="44" y="80"/>
                  <a:pt x="40" y="80"/>
                </a:cubicBezTo>
                <a:cubicBezTo>
                  <a:pt x="36" y="80"/>
                  <a:pt x="32" y="76"/>
                  <a:pt x="32" y="72"/>
                </a:cubicBezTo>
                <a:cubicBezTo>
                  <a:pt x="32" y="68"/>
                  <a:pt x="36" y="64"/>
                  <a:pt x="40" y="64"/>
                </a:cubicBezTo>
                <a:moveTo>
                  <a:pt x="120" y="147"/>
                </a:moveTo>
                <a:cubicBezTo>
                  <a:pt x="120" y="146"/>
                  <a:pt x="120" y="146"/>
                  <a:pt x="120" y="146"/>
                </a:cubicBezTo>
                <a:cubicBezTo>
                  <a:pt x="120" y="146"/>
                  <a:pt x="120" y="146"/>
                  <a:pt x="120" y="146"/>
                </a:cubicBezTo>
                <a:cubicBezTo>
                  <a:pt x="96" y="107"/>
                  <a:pt x="96" y="107"/>
                  <a:pt x="96" y="107"/>
                </a:cubicBezTo>
                <a:cubicBezTo>
                  <a:pt x="96" y="107"/>
                  <a:pt x="96" y="107"/>
                  <a:pt x="96" y="107"/>
                </a:cubicBezTo>
                <a:cubicBezTo>
                  <a:pt x="95" y="105"/>
                  <a:pt x="94" y="104"/>
                  <a:pt x="92" y="104"/>
                </a:cubicBezTo>
                <a:cubicBezTo>
                  <a:pt x="91" y="104"/>
                  <a:pt x="90" y="104"/>
                  <a:pt x="89" y="10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64" y="98"/>
                  <a:pt x="64" y="98"/>
                  <a:pt x="64" y="98"/>
                </a:cubicBezTo>
                <a:cubicBezTo>
                  <a:pt x="63" y="97"/>
                  <a:pt x="62" y="96"/>
                  <a:pt x="60" y="96"/>
                </a:cubicBezTo>
                <a:cubicBezTo>
                  <a:pt x="59" y="96"/>
                  <a:pt x="57" y="97"/>
                  <a:pt x="57" y="98"/>
                </a:cubicBezTo>
                <a:cubicBezTo>
                  <a:pt x="57" y="98"/>
                  <a:pt x="57" y="98"/>
                  <a:pt x="57" y="98"/>
                </a:cubicBezTo>
                <a:cubicBezTo>
                  <a:pt x="25" y="146"/>
                  <a:pt x="25" y="146"/>
                  <a:pt x="25" y="146"/>
                </a:cubicBezTo>
                <a:cubicBezTo>
                  <a:pt x="25" y="146"/>
                  <a:pt x="25" y="146"/>
                  <a:pt x="25" y="146"/>
                </a:cubicBezTo>
                <a:cubicBezTo>
                  <a:pt x="24" y="146"/>
                  <a:pt x="24" y="147"/>
                  <a:pt x="24" y="148"/>
                </a:cubicBezTo>
                <a:cubicBezTo>
                  <a:pt x="24" y="150"/>
                  <a:pt x="26" y="152"/>
                  <a:pt x="28" y="152"/>
                </a:cubicBezTo>
                <a:cubicBezTo>
                  <a:pt x="116" y="152"/>
                  <a:pt x="116" y="152"/>
                  <a:pt x="116" y="152"/>
                </a:cubicBezTo>
                <a:cubicBezTo>
                  <a:pt x="118" y="152"/>
                  <a:pt x="120" y="150"/>
                  <a:pt x="120" y="148"/>
                </a:cubicBezTo>
                <a:cubicBezTo>
                  <a:pt x="120" y="147"/>
                  <a:pt x="120" y="147"/>
                  <a:pt x="120" y="147"/>
                </a:cubicBezTo>
                <a:close/>
                <a:moveTo>
                  <a:pt x="35" y="144"/>
                </a:moveTo>
                <a:cubicBezTo>
                  <a:pt x="60" y="107"/>
                  <a:pt x="60" y="107"/>
                  <a:pt x="60" y="107"/>
                </a:cubicBezTo>
                <a:cubicBezTo>
                  <a:pt x="72" y="126"/>
                  <a:pt x="72" y="126"/>
                  <a:pt x="72" y="126"/>
                </a:cubicBezTo>
                <a:cubicBezTo>
                  <a:pt x="73" y="127"/>
                  <a:pt x="74" y="128"/>
                  <a:pt x="76" y="128"/>
                </a:cubicBezTo>
                <a:cubicBezTo>
                  <a:pt x="77" y="128"/>
                  <a:pt x="78" y="128"/>
                  <a:pt x="79" y="127"/>
                </a:cubicBezTo>
                <a:cubicBezTo>
                  <a:pt x="91" y="114"/>
                  <a:pt x="91" y="114"/>
                  <a:pt x="91" y="114"/>
                </a:cubicBezTo>
                <a:cubicBezTo>
                  <a:pt x="109" y="144"/>
                  <a:pt x="109" y="144"/>
                  <a:pt x="109" y="144"/>
                </a:cubicBezTo>
                <a:lnTo>
                  <a:pt x="35" y="144"/>
                </a:lnTo>
                <a:close/>
                <a:moveTo>
                  <a:pt x="160" y="0"/>
                </a:moveTo>
                <a:cubicBezTo>
                  <a:pt x="48" y="0"/>
                  <a:pt x="48" y="0"/>
                  <a:pt x="48" y="0"/>
                </a:cubicBezTo>
                <a:cubicBezTo>
                  <a:pt x="39" y="0"/>
                  <a:pt x="32" y="7"/>
                  <a:pt x="32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38" y="24"/>
                  <a:pt x="40" y="22"/>
                  <a:pt x="40" y="20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2"/>
                  <a:pt x="44" y="8"/>
                  <a:pt x="48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  <a:cubicBezTo>
                  <a:pt x="156" y="136"/>
                  <a:pt x="156" y="136"/>
                  <a:pt x="156" y="136"/>
                </a:cubicBezTo>
                <a:cubicBezTo>
                  <a:pt x="154" y="136"/>
                  <a:pt x="152" y="138"/>
                  <a:pt x="152" y="140"/>
                </a:cubicBezTo>
                <a:cubicBezTo>
                  <a:pt x="152" y="142"/>
                  <a:pt x="154" y="144"/>
                  <a:pt x="15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6" name="Freeform 44"/>
          <p:cNvSpPr>
            <a:spLocks noEditPoints="1"/>
          </p:cNvSpPr>
          <p:nvPr/>
        </p:nvSpPr>
        <p:spPr bwMode="auto">
          <a:xfrm>
            <a:off x="9396413" y="3987801"/>
            <a:ext cx="433388" cy="431800"/>
          </a:xfrm>
          <a:custGeom>
            <a:avLst/>
            <a:gdLst>
              <a:gd name="T0" fmla="*/ 168 w 176"/>
              <a:gd name="T1" fmla="*/ 4 h 176"/>
              <a:gd name="T2" fmla="*/ 8 w 176"/>
              <a:gd name="T3" fmla="*/ 4 h 176"/>
              <a:gd name="T4" fmla="*/ 0 w 176"/>
              <a:gd name="T5" fmla="*/ 20 h 176"/>
              <a:gd name="T6" fmla="*/ 8 w 176"/>
              <a:gd name="T7" fmla="*/ 172 h 176"/>
              <a:gd name="T8" fmla="*/ 168 w 176"/>
              <a:gd name="T9" fmla="*/ 172 h 176"/>
              <a:gd name="T10" fmla="*/ 176 w 176"/>
              <a:gd name="T11" fmla="*/ 20 h 176"/>
              <a:gd name="T12" fmla="*/ 80 w 176"/>
              <a:gd name="T13" fmla="*/ 168 h 176"/>
              <a:gd name="T14" fmla="*/ 96 w 176"/>
              <a:gd name="T15" fmla="*/ 168 h 176"/>
              <a:gd name="T16" fmla="*/ 104 w 176"/>
              <a:gd name="T17" fmla="*/ 124 h 176"/>
              <a:gd name="T18" fmla="*/ 72 w 176"/>
              <a:gd name="T19" fmla="*/ 124 h 176"/>
              <a:gd name="T20" fmla="*/ 16 w 176"/>
              <a:gd name="T21" fmla="*/ 24 h 176"/>
              <a:gd name="T22" fmla="*/ 160 w 176"/>
              <a:gd name="T23" fmla="*/ 16 h 176"/>
              <a:gd name="T24" fmla="*/ 160 w 176"/>
              <a:gd name="T25" fmla="*/ 8 h 176"/>
              <a:gd name="T26" fmla="*/ 140 w 176"/>
              <a:gd name="T27" fmla="*/ 72 h 176"/>
              <a:gd name="T28" fmla="*/ 140 w 176"/>
              <a:gd name="T29" fmla="*/ 40 h 176"/>
              <a:gd name="T30" fmla="*/ 112 w 176"/>
              <a:gd name="T31" fmla="*/ 68 h 176"/>
              <a:gd name="T32" fmla="*/ 136 w 176"/>
              <a:gd name="T33" fmla="*/ 48 h 176"/>
              <a:gd name="T34" fmla="*/ 120 w 176"/>
              <a:gd name="T35" fmla="*/ 48 h 176"/>
              <a:gd name="T36" fmla="*/ 64 w 176"/>
              <a:gd name="T37" fmla="*/ 68 h 176"/>
              <a:gd name="T38" fmla="*/ 36 w 176"/>
              <a:gd name="T39" fmla="*/ 40 h 176"/>
              <a:gd name="T40" fmla="*/ 36 w 176"/>
              <a:gd name="T41" fmla="*/ 72 h 176"/>
              <a:gd name="T42" fmla="*/ 56 w 176"/>
              <a:gd name="T43" fmla="*/ 64 h 176"/>
              <a:gd name="T44" fmla="*/ 36 w 176"/>
              <a:gd name="T45" fmla="*/ 112 h 176"/>
              <a:gd name="T46" fmla="*/ 64 w 176"/>
              <a:gd name="T47" fmla="*/ 84 h 176"/>
              <a:gd name="T48" fmla="*/ 32 w 176"/>
              <a:gd name="T49" fmla="*/ 84 h 176"/>
              <a:gd name="T50" fmla="*/ 40 w 176"/>
              <a:gd name="T51" fmla="*/ 88 h 176"/>
              <a:gd name="T52" fmla="*/ 40 w 176"/>
              <a:gd name="T53" fmla="*/ 104 h 176"/>
              <a:gd name="T54" fmla="*/ 140 w 176"/>
              <a:gd name="T55" fmla="*/ 112 h 176"/>
              <a:gd name="T56" fmla="*/ 140 w 176"/>
              <a:gd name="T57" fmla="*/ 80 h 176"/>
              <a:gd name="T58" fmla="*/ 112 w 176"/>
              <a:gd name="T59" fmla="*/ 108 h 176"/>
              <a:gd name="T60" fmla="*/ 136 w 176"/>
              <a:gd name="T61" fmla="*/ 88 h 176"/>
              <a:gd name="T62" fmla="*/ 120 w 176"/>
              <a:gd name="T63" fmla="*/ 88 h 176"/>
              <a:gd name="T64" fmla="*/ 64 w 176"/>
              <a:gd name="T65" fmla="*/ 148 h 176"/>
              <a:gd name="T66" fmla="*/ 36 w 176"/>
              <a:gd name="T67" fmla="*/ 120 h 176"/>
              <a:gd name="T68" fmla="*/ 36 w 176"/>
              <a:gd name="T69" fmla="*/ 152 h 176"/>
              <a:gd name="T70" fmla="*/ 56 w 176"/>
              <a:gd name="T71" fmla="*/ 144 h 176"/>
              <a:gd name="T72" fmla="*/ 76 w 176"/>
              <a:gd name="T73" fmla="*/ 72 h 176"/>
              <a:gd name="T74" fmla="*/ 104 w 176"/>
              <a:gd name="T75" fmla="*/ 44 h 176"/>
              <a:gd name="T76" fmla="*/ 72 w 176"/>
              <a:gd name="T77" fmla="*/ 44 h 176"/>
              <a:gd name="T78" fmla="*/ 80 w 176"/>
              <a:gd name="T79" fmla="*/ 48 h 176"/>
              <a:gd name="T80" fmla="*/ 80 w 176"/>
              <a:gd name="T81" fmla="*/ 64 h 176"/>
              <a:gd name="T82" fmla="*/ 140 w 176"/>
              <a:gd name="T83" fmla="*/ 152 h 176"/>
              <a:gd name="T84" fmla="*/ 140 w 176"/>
              <a:gd name="T85" fmla="*/ 120 h 176"/>
              <a:gd name="T86" fmla="*/ 112 w 176"/>
              <a:gd name="T87" fmla="*/ 148 h 176"/>
              <a:gd name="T88" fmla="*/ 136 w 176"/>
              <a:gd name="T89" fmla="*/ 128 h 176"/>
              <a:gd name="T90" fmla="*/ 120 w 176"/>
              <a:gd name="T91" fmla="*/ 128 h 176"/>
              <a:gd name="T92" fmla="*/ 104 w 176"/>
              <a:gd name="T93" fmla="*/ 108 h 176"/>
              <a:gd name="T94" fmla="*/ 76 w 176"/>
              <a:gd name="T95" fmla="*/ 80 h 176"/>
              <a:gd name="T96" fmla="*/ 76 w 176"/>
              <a:gd name="T97" fmla="*/ 112 h 176"/>
              <a:gd name="T98" fmla="*/ 96 w 176"/>
              <a:gd name="T99" fmla="*/ 10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6" h="176">
                <a:moveTo>
                  <a:pt x="172" y="16"/>
                </a:moveTo>
                <a:cubicBezTo>
                  <a:pt x="168" y="16"/>
                  <a:pt x="168" y="16"/>
                  <a:pt x="168" y="16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2"/>
                  <a:pt x="166" y="0"/>
                  <a:pt x="164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0"/>
                  <a:pt x="8" y="2"/>
                  <a:pt x="8" y="4"/>
                </a:cubicBez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2" y="16"/>
                  <a:pt x="0" y="18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172"/>
                  <a:pt x="8" y="172"/>
                  <a:pt x="8" y="172"/>
                </a:cubicBezTo>
                <a:cubicBezTo>
                  <a:pt x="8" y="174"/>
                  <a:pt x="10" y="176"/>
                  <a:pt x="12" y="176"/>
                </a:cubicBezTo>
                <a:cubicBezTo>
                  <a:pt x="164" y="176"/>
                  <a:pt x="164" y="176"/>
                  <a:pt x="164" y="176"/>
                </a:cubicBezTo>
                <a:cubicBezTo>
                  <a:pt x="166" y="176"/>
                  <a:pt x="168" y="174"/>
                  <a:pt x="168" y="172"/>
                </a:cubicBezTo>
                <a:cubicBezTo>
                  <a:pt x="168" y="24"/>
                  <a:pt x="168" y="24"/>
                  <a:pt x="168" y="24"/>
                </a:cubicBezTo>
                <a:cubicBezTo>
                  <a:pt x="172" y="24"/>
                  <a:pt x="172" y="24"/>
                  <a:pt x="172" y="24"/>
                </a:cubicBezTo>
                <a:cubicBezTo>
                  <a:pt x="174" y="24"/>
                  <a:pt x="176" y="22"/>
                  <a:pt x="176" y="20"/>
                </a:cubicBezTo>
                <a:cubicBezTo>
                  <a:pt x="176" y="18"/>
                  <a:pt x="174" y="16"/>
                  <a:pt x="172" y="16"/>
                </a:cubicBezTo>
                <a:moveTo>
                  <a:pt x="96" y="168"/>
                </a:moveTo>
                <a:cubicBezTo>
                  <a:pt x="80" y="168"/>
                  <a:pt x="80" y="168"/>
                  <a:pt x="80" y="168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96" y="128"/>
                  <a:pt x="96" y="128"/>
                  <a:pt x="96" y="128"/>
                </a:cubicBezTo>
                <a:lnTo>
                  <a:pt x="96" y="168"/>
                </a:lnTo>
                <a:close/>
                <a:moveTo>
                  <a:pt x="160" y="168"/>
                </a:moveTo>
                <a:cubicBezTo>
                  <a:pt x="104" y="168"/>
                  <a:pt x="104" y="168"/>
                  <a:pt x="104" y="168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4" y="122"/>
                  <a:pt x="102" y="120"/>
                  <a:pt x="100" y="120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4" y="120"/>
                  <a:pt x="72" y="122"/>
                  <a:pt x="72" y="124"/>
                </a:cubicBezTo>
                <a:cubicBezTo>
                  <a:pt x="72" y="168"/>
                  <a:pt x="72" y="168"/>
                  <a:pt x="72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24"/>
                  <a:pt x="16" y="24"/>
                  <a:pt x="16" y="24"/>
                </a:cubicBezTo>
                <a:cubicBezTo>
                  <a:pt x="160" y="24"/>
                  <a:pt x="160" y="24"/>
                  <a:pt x="160" y="24"/>
                </a:cubicBezTo>
                <a:lnTo>
                  <a:pt x="160" y="168"/>
                </a:lnTo>
                <a:close/>
                <a:moveTo>
                  <a:pt x="160" y="16"/>
                </a:moveTo>
                <a:cubicBezTo>
                  <a:pt x="16" y="16"/>
                  <a:pt x="16" y="16"/>
                  <a:pt x="16" y="16"/>
                </a:cubicBezTo>
                <a:cubicBezTo>
                  <a:pt x="16" y="8"/>
                  <a:pt x="16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lnTo>
                  <a:pt x="160" y="16"/>
                </a:lnTo>
                <a:close/>
                <a:moveTo>
                  <a:pt x="116" y="72"/>
                </a:moveTo>
                <a:cubicBezTo>
                  <a:pt x="140" y="72"/>
                  <a:pt x="140" y="72"/>
                  <a:pt x="140" y="72"/>
                </a:cubicBezTo>
                <a:cubicBezTo>
                  <a:pt x="142" y="72"/>
                  <a:pt x="144" y="70"/>
                  <a:pt x="144" y="68"/>
                </a:cubicBezTo>
                <a:cubicBezTo>
                  <a:pt x="144" y="44"/>
                  <a:pt x="144" y="44"/>
                  <a:pt x="144" y="44"/>
                </a:cubicBezTo>
                <a:cubicBezTo>
                  <a:pt x="144" y="42"/>
                  <a:pt x="142" y="40"/>
                  <a:pt x="140" y="4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14" y="40"/>
                  <a:pt x="112" y="42"/>
                  <a:pt x="112" y="44"/>
                </a:cubicBezTo>
                <a:cubicBezTo>
                  <a:pt x="112" y="68"/>
                  <a:pt x="112" y="68"/>
                  <a:pt x="112" y="68"/>
                </a:cubicBezTo>
                <a:cubicBezTo>
                  <a:pt x="112" y="70"/>
                  <a:pt x="114" y="72"/>
                  <a:pt x="116" y="72"/>
                </a:cubicBezTo>
                <a:moveTo>
                  <a:pt x="120" y="48"/>
                </a:moveTo>
                <a:cubicBezTo>
                  <a:pt x="136" y="48"/>
                  <a:pt x="136" y="48"/>
                  <a:pt x="136" y="48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20" y="64"/>
                  <a:pt x="120" y="64"/>
                  <a:pt x="120" y="64"/>
                </a:cubicBezTo>
                <a:lnTo>
                  <a:pt x="120" y="48"/>
                </a:lnTo>
                <a:close/>
                <a:moveTo>
                  <a:pt x="36" y="72"/>
                </a:moveTo>
                <a:cubicBezTo>
                  <a:pt x="60" y="72"/>
                  <a:pt x="60" y="72"/>
                  <a:pt x="60" y="72"/>
                </a:cubicBezTo>
                <a:cubicBezTo>
                  <a:pt x="62" y="72"/>
                  <a:pt x="64" y="70"/>
                  <a:pt x="64" y="68"/>
                </a:cubicBezTo>
                <a:cubicBezTo>
                  <a:pt x="64" y="44"/>
                  <a:pt x="64" y="44"/>
                  <a:pt x="64" y="44"/>
                </a:cubicBezTo>
                <a:cubicBezTo>
                  <a:pt x="64" y="42"/>
                  <a:pt x="62" y="40"/>
                  <a:pt x="60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4" y="40"/>
                  <a:pt x="32" y="42"/>
                  <a:pt x="32" y="44"/>
                </a:cubicBezTo>
                <a:cubicBezTo>
                  <a:pt x="32" y="68"/>
                  <a:pt x="32" y="68"/>
                  <a:pt x="32" y="68"/>
                </a:cubicBezTo>
                <a:cubicBezTo>
                  <a:pt x="32" y="70"/>
                  <a:pt x="34" y="72"/>
                  <a:pt x="36" y="72"/>
                </a:cubicBezTo>
                <a:moveTo>
                  <a:pt x="40" y="48"/>
                </a:moveTo>
                <a:cubicBezTo>
                  <a:pt x="56" y="48"/>
                  <a:pt x="56" y="48"/>
                  <a:pt x="56" y="48"/>
                </a:cubicBezTo>
                <a:cubicBezTo>
                  <a:pt x="56" y="64"/>
                  <a:pt x="56" y="64"/>
                  <a:pt x="56" y="64"/>
                </a:cubicBezTo>
                <a:cubicBezTo>
                  <a:pt x="40" y="64"/>
                  <a:pt x="40" y="64"/>
                  <a:pt x="40" y="64"/>
                </a:cubicBezTo>
                <a:lnTo>
                  <a:pt x="40" y="48"/>
                </a:lnTo>
                <a:close/>
                <a:moveTo>
                  <a:pt x="36" y="112"/>
                </a:moveTo>
                <a:cubicBezTo>
                  <a:pt x="60" y="112"/>
                  <a:pt x="60" y="112"/>
                  <a:pt x="60" y="112"/>
                </a:cubicBezTo>
                <a:cubicBezTo>
                  <a:pt x="62" y="112"/>
                  <a:pt x="64" y="110"/>
                  <a:pt x="64" y="108"/>
                </a:cubicBezTo>
                <a:cubicBezTo>
                  <a:pt x="64" y="84"/>
                  <a:pt x="64" y="84"/>
                  <a:pt x="64" y="84"/>
                </a:cubicBezTo>
                <a:cubicBezTo>
                  <a:pt x="64" y="82"/>
                  <a:pt x="62" y="80"/>
                  <a:pt x="60" y="80"/>
                </a:cubicBezTo>
                <a:cubicBezTo>
                  <a:pt x="36" y="80"/>
                  <a:pt x="36" y="80"/>
                  <a:pt x="36" y="80"/>
                </a:cubicBezTo>
                <a:cubicBezTo>
                  <a:pt x="34" y="80"/>
                  <a:pt x="32" y="82"/>
                  <a:pt x="32" y="84"/>
                </a:cubicBezTo>
                <a:cubicBezTo>
                  <a:pt x="32" y="108"/>
                  <a:pt x="32" y="108"/>
                  <a:pt x="32" y="108"/>
                </a:cubicBezTo>
                <a:cubicBezTo>
                  <a:pt x="32" y="110"/>
                  <a:pt x="34" y="112"/>
                  <a:pt x="36" y="112"/>
                </a:cubicBezTo>
                <a:moveTo>
                  <a:pt x="40" y="88"/>
                </a:moveTo>
                <a:cubicBezTo>
                  <a:pt x="56" y="88"/>
                  <a:pt x="56" y="88"/>
                  <a:pt x="56" y="88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40" y="104"/>
                  <a:pt x="40" y="104"/>
                  <a:pt x="40" y="104"/>
                </a:cubicBezTo>
                <a:lnTo>
                  <a:pt x="40" y="88"/>
                </a:lnTo>
                <a:close/>
                <a:moveTo>
                  <a:pt x="116" y="112"/>
                </a:moveTo>
                <a:cubicBezTo>
                  <a:pt x="140" y="112"/>
                  <a:pt x="140" y="112"/>
                  <a:pt x="140" y="112"/>
                </a:cubicBezTo>
                <a:cubicBezTo>
                  <a:pt x="142" y="112"/>
                  <a:pt x="144" y="110"/>
                  <a:pt x="144" y="108"/>
                </a:cubicBezTo>
                <a:cubicBezTo>
                  <a:pt x="144" y="84"/>
                  <a:pt x="144" y="84"/>
                  <a:pt x="144" y="84"/>
                </a:cubicBezTo>
                <a:cubicBezTo>
                  <a:pt x="144" y="82"/>
                  <a:pt x="142" y="80"/>
                  <a:pt x="140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4" y="80"/>
                  <a:pt x="112" y="82"/>
                  <a:pt x="112" y="84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12" y="110"/>
                  <a:pt x="114" y="112"/>
                  <a:pt x="116" y="112"/>
                </a:cubicBezTo>
                <a:moveTo>
                  <a:pt x="120" y="88"/>
                </a:moveTo>
                <a:cubicBezTo>
                  <a:pt x="136" y="88"/>
                  <a:pt x="136" y="88"/>
                  <a:pt x="136" y="88"/>
                </a:cubicBezTo>
                <a:cubicBezTo>
                  <a:pt x="136" y="104"/>
                  <a:pt x="136" y="104"/>
                  <a:pt x="136" y="104"/>
                </a:cubicBezTo>
                <a:cubicBezTo>
                  <a:pt x="120" y="104"/>
                  <a:pt x="120" y="104"/>
                  <a:pt x="120" y="104"/>
                </a:cubicBezTo>
                <a:lnTo>
                  <a:pt x="120" y="88"/>
                </a:lnTo>
                <a:close/>
                <a:moveTo>
                  <a:pt x="36" y="152"/>
                </a:moveTo>
                <a:cubicBezTo>
                  <a:pt x="60" y="152"/>
                  <a:pt x="60" y="152"/>
                  <a:pt x="60" y="152"/>
                </a:cubicBezTo>
                <a:cubicBezTo>
                  <a:pt x="62" y="152"/>
                  <a:pt x="64" y="150"/>
                  <a:pt x="64" y="148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64" y="122"/>
                  <a:pt x="62" y="120"/>
                  <a:pt x="60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4" y="120"/>
                  <a:pt x="32" y="122"/>
                  <a:pt x="32" y="124"/>
                </a:cubicBezTo>
                <a:cubicBezTo>
                  <a:pt x="32" y="148"/>
                  <a:pt x="32" y="148"/>
                  <a:pt x="32" y="148"/>
                </a:cubicBezTo>
                <a:cubicBezTo>
                  <a:pt x="32" y="150"/>
                  <a:pt x="34" y="152"/>
                  <a:pt x="36" y="152"/>
                </a:cubicBezTo>
                <a:moveTo>
                  <a:pt x="40" y="128"/>
                </a:moveTo>
                <a:cubicBezTo>
                  <a:pt x="56" y="128"/>
                  <a:pt x="56" y="128"/>
                  <a:pt x="56" y="128"/>
                </a:cubicBezTo>
                <a:cubicBezTo>
                  <a:pt x="56" y="144"/>
                  <a:pt x="56" y="144"/>
                  <a:pt x="56" y="144"/>
                </a:cubicBezTo>
                <a:cubicBezTo>
                  <a:pt x="40" y="144"/>
                  <a:pt x="40" y="144"/>
                  <a:pt x="40" y="144"/>
                </a:cubicBezTo>
                <a:lnTo>
                  <a:pt x="40" y="128"/>
                </a:lnTo>
                <a:close/>
                <a:moveTo>
                  <a:pt x="76" y="72"/>
                </a:moveTo>
                <a:cubicBezTo>
                  <a:pt x="100" y="72"/>
                  <a:pt x="100" y="72"/>
                  <a:pt x="100" y="72"/>
                </a:cubicBezTo>
                <a:cubicBezTo>
                  <a:pt x="102" y="72"/>
                  <a:pt x="104" y="70"/>
                  <a:pt x="104" y="68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104" y="42"/>
                  <a:pt x="102" y="40"/>
                  <a:pt x="100" y="40"/>
                </a:cubicBezTo>
                <a:cubicBezTo>
                  <a:pt x="76" y="40"/>
                  <a:pt x="76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70"/>
                  <a:pt x="74" y="72"/>
                  <a:pt x="76" y="72"/>
                </a:cubicBezTo>
                <a:moveTo>
                  <a:pt x="80" y="48"/>
                </a:moveTo>
                <a:cubicBezTo>
                  <a:pt x="96" y="48"/>
                  <a:pt x="96" y="48"/>
                  <a:pt x="96" y="48"/>
                </a:cubicBezTo>
                <a:cubicBezTo>
                  <a:pt x="96" y="64"/>
                  <a:pt x="96" y="64"/>
                  <a:pt x="96" y="64"/>
                </a:cubicBezTo>
                <a:cubicBezTo>
                  <a:pt x="80" y="64"/>
                  <a:pt x="80" y="64"/>
                  <a:pt x="80" y="64"/>
                </a:cubicBezTo>
                <a:lnTo>
                  <a:pt x="80" y="48"/>
                </a:lnTo>
                <a:close/>
                <a:moveTo>
                  <a:pt x="116" y="152"/>
                </a:moveTo>
                <a:cubicBezTo>
                  <a:pt x="140" y="152"/>
                  <a:pt x="140" y="152"/>
                  <a:pt x="140" y="152"/>
                </a:cubicBezTo>
                <a:cubicBezTo>
                  <a:pt x="142" y="152"/>
                  <a:pt x="144" y="150"/>
                  <a:pt x="144" y="148"/>
                </a:cubicBezTo>
                <a:cubicBezTo>
                  <a:pt x="144" y="124"/>
                  <a:pt x="144" y="124"/>
                  <a:pt x="144" y="124"/>
                </a:cubicBezTo>
                <a:cubicBezTo>
                  <a:pt x="144" y="122"/>
                  <a:pt x="142" y="120"/>
                  <a:pt x="140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4" y="120"/>
                  <a:pt x="112" y="122"/>
                  <a:pt x="112" y="124"/>
                </a:cubicBezTo>
                <a:cubicBezTo>
                  <a:pt x="112" y="148"/>
                  <a:pt x="112" y="148"/>
                  <a:pt x="112" y="148"/>
                </a:cubicBezTo>
                <a:cubicBezTo>
                  <a:pt x="112" y="150"/>
                  <a:pt x="114" y="152"/>
                  <a:pt x="116" y="152"/>
                </a:cubicBezTo>
                <a:moveTo>
                  <a:pt x="120" y="128"/>
                </a:moveTo>
                <a:cubicBezTo>
                  <a:pt x="136" y="128"/>
                  <a:pt x="136" y="128"/>
                  <a:pt x="136" y="128"/>
                </a:cubicBezTo>
                <a:cubicBezTo>
                  <a:pt x="136" y="144"/>
                  <a:pt x="136" y="144"/>
                  <a:pt x="136" y="144"/>
                </a:cubicBezTo>
                <a:cubicBezTo>
                  <a:pt x="120" y="144"/>
                  <a:pt x="120" y="144"/>
                  <a:pt x="120" y="144"/>
                </a:cubicBezTo>
                <a:lnTo>
                  <a:pt x="120" y="128"/>
                </a:lnTo>
                <a:close/>
                <a:moveTo>
                  <a:pt x="76" y="112"/>
                </a:moveTo>
                <a:cubicBezTo>
                  <a:pt x="100" y="112"/>
                  <a:pt x="100" y="112"/>
                  <a:pt x="100" y="112"/>
                </a:cubicBezTo>
                <a:cubicBezTo>
                  <a:pt x="102" y="112"/>
                  <a:pt x="104" y="110"/>
                  <a:pt x="104" y="108"/>
                </a:cubicBezTo>
                <a:cubicBezTo>
                  <a:pt x="104" y="84"/>
                  <a:pt x="104" y="84"/>
                  <a:pt x="104" y="84"/>
                </a:cubicBezTo>
                <a:cubicBezTo>
                  <a:pt x="104" y="82"/>
                  <a:pt x="102" y="80"/>
                  <a:pt x="100" y="80"/>
                </a:cubicBezTo>
                <a:cubicBezTo>
                  <a:pt x="76" y="80"/>
                  <a:pt x="76" y="80"/>
                  <a:pt x="76" y="80"/>
                </a:cubicBezTo>
                <a:cubicBezTo>
                  <a:pt x="74" y="80"/>
                  <a:pt x="72" y="82"/>
                  <a:pt x="72" y="84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72" y="110"/>
                  <a:pt x="74" y="112"/>
                  <a:pt x="76" y="112"/>
                </a:cubicBezTo>
                <a:moveTo>
                  <a:pt x="80" y="88"/>
                </a:moveTo>
                <a:cubicBezTo>
                  <a:pt x="96" y="88"/>
                  <a:pt x="96" y="88"/>
                  <a:pt x="96" y="88"/>
                </a:cubicBezTo>
                <a:cubicBezTo>
                  <a:pt x="96" y="104"/>
                  <a:pt x="96" y="104"/>
                  <a:pt x="96" y="104"/>
                </a:cubicBezTo>
                <a:cubicBezTo>
                  <a:pt x="80" y="104"/>
                  <a:pt x="80" y="104"/>
                  <a:pt x="80" y="104"/>
                </a:cubicBezTo>
                <a:lnTo>
                  <a:pt x="80" y="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7" name="Freeform 45"/>
          <p:cNvSpPr>
            <a:spLocks noEditPoints="1"/>
          </p:cNvSpPr>
          <p:nvPr/>
        </p:nvSpPr>
        <p:spPr bwMode="auto">
          <a:xfrm>
            <a:off x="1958976" y="4852988"/>
            <a:ext cx="431800" cy="352425"/>
          </a:xfrm>
          <a:custGeom>
            <a:avLst/>
            <a:gdLst>
              <a:gd name="T0" fmla="*/ 168 w 176"/>
              <a:gd name="T1" fmla="*/ 0 h 144"/>
              <a:gd name="T2" fmla="*/ 8 w 176"/>
              <a:gd name="T3" fmla="*/ 0 h 144"/>
              <a:gd name="T4" fmla="*/ 0 w 176"/>
              <a:gd name="T5" fmla="*/ 8 h 144"/>
              <a:gd name="T6" fmla="*/ 0 w 176"/>
              <a:gd name="T7" fmla="*/ 24 h 144"/>
              <a:gd name="T8" fmla="*/ 8 w 176"/>
              <a:gd name="T9" fmla="*/ 32 h 144"/>
              <a:gd name="T10" fmla="*/ 16 w 176"/>
              <a:gd name="T11" fmla="*/ 32 h 144"/>
              <a:gd name="T12" fmla="*/ 16 w 176"/>
              <a:gd name="T13" fmla="*/ 136 h 144"/>
              <a:gd name="T14" fmla="*/ 24 w 176"/>
              <a:gd name="T15" fmla="*/ 144 h 144"/>
              <a:gd name="T16" fmla="*/ 152 w 176"/>
              <a:gd name="T17" fmla="*/ 144 h 144"/>
              <a:gd name="T18" fmla="*/ 160 w 176"/>
              <a:gd name="T19" fmla="*/ 136 h 144"/>
              <a:gd name="T20" fmla="*/ 160 w 176"/>
              <a:gd name="T21" fmla="*/ 32 h 144"/>
              <a:gd name="T22" fmla="*/ 168 w 176"/>
              <a:gd name="T23" fmla="*/ 32 h 144"/>
              <a:gd name="T24" fmla="*/ 176 w 176"/>
              <a:gd name="T25" fmla="*/ 24 h 144"/>
              <a:gd name="T26" fmla="*/ 176 w 176"/>
              <a:gd name="T27" fmla="*/ 8 h 144"/>
              <a:gd name="T28" fmla="*/ 168 w 176"/>
              <a:gd name="T29" fmla="*/ 0 h 144"/>
              <a:gd name="T30" fmla="*/ 152 w 176"/>
              <a:gd name="T31" fmla="*/ 136 h 144"/>
              <a:gd name="T32" fmla="*/ 24 w 176"/>
              <a:gd name="T33" fmla="*/ 136 h 144"/>
              <a:gd name="T34" fmla="*/ 24 w 176"/>
              <a:gd name="T35" fmla="*/ 32 h 144"/>
              <a:gd name="T36" fmla="*/ 152 w 176"/>
              <a:gd name="T37" fmla="*/ 32 h 144"/>
              <a:gd name="T38" fmla="*/ 152 w 176"/>
              <a:gd name="T39" fmla="*/ 136 h 144"/>
              <a:gd name="T40" fmla="*/ 168 w 176"/>
              <a:gd name="T41" fmla="*/ 24 h 144"/>
              <a:gd name="T42" fmla="*/ 8 w 176"/>
              <a:gd name="T43" fmla="*/ 24 h 144"/>
              <a:gd name="T44" fmla="*/ 8 w 176"/>
              <a:gd name="T45" fmla="*/ 8 h 144"/>
              <a:gd name="T46" fmla="*/ 168 w 176"/>
              <a:gd name="T47" fmla="*/ 8 h 144"/>
              <a:gd name="T48" fmla="*/ 168 w 176"/>
              <a:gd name="T49" fmla="*/ 24 h 144"/>
              <a:gd name="T50" fmla="*/ 64 w 176"/>
              <a:gd name="T51" fmla="*/ 72 h 144"/>
              <a:gd name="T52" fmla="*/ 112 w 176"/>
              <a:gd name="T53" fmla="*/ 72 h 144"/>
              <a:gd name="T54" fmla="*/ 120 w 176"/>
              <a:gd name="T55" fmla="*/ 64 h 144"/>
              <a:gd name="T56" fmla="*/ 120 w 176"/>
              <a:gd name="T57" fmla="*/ 56 h 144"/>
              <a:gd name="T58" fmla="*/ 112 w 176"/>
              <a:gd name="T59" fmla="*/ 48 h 144"/>
              <a:gd name="T60" fmla="*/ 64 w 176"/>
              <a:gd name="T61" fmla="*/ 48 h 144"/>
              <a:gd name="T62" fmla="*/ 56 w 176"/>
              <a:gd name="T63" fmla="*/ 56 h 144"/>
              <a:gd name="T64" fmla="*/ 56 w 176"/>
              <a:gd name="T65" fmla="*/ 64 h 144"/>
              <a:gd name="T66" fmla="*/ 64 w 176"/>
              <a:gd name="T67" fmla="*/ 72 h 144"/>
              <a:gd name="T68" fmla="*/ 64 w 176"/>
              <a:gd name="T69" fmla="*/ 56 h 144"/>
              <a:gd name="T70" fmla="*/ 112 w 176"/>
              <a:gd name="T71" fmla="*/ 56 h 144"/>
              <a:gd name="T72" fmla="*/ 112 w 176"/>
              <a:gd name="T73" fmla="*/ 64 h 144"/>
              <a:gd name="T74" fmla="*/ 64 w 176"/>
              <a:gd name="T75" fmla="*/ 64 h 144"/>
              <a:gd name="T76" fmla="*/ 64 w 176"/>
              <a:gd name="T77" fmla="*/ 5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6" h="144">
                <a:moveTo>
                  <a:pt x="16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8"/>
                  <a:pt x="4" y="32"/>
                  <a:pt x="8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16" y="140"/>
                  <a:pt x="20" y="144"/>
                  <a:pt x="24" y="144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56" y="144"/>
                  <a:pt x="160" y="140"/>
                  <a:pt x="160" y="136"/>
                </a:cubicBezTo>
                <a:cubicBezTo>
                  <a:pt x="160" y="32"/>
                  <a:pt x="160" y="32"/>
                  <a:pt x="160" y="32"/>
                </a:cubicBezTo>
                <a:cubicBezTo>
                  <a:pt x="168" y="32"/>
                  <a:pt x="168" y="32"/>
                  <a:pt x="168" y="32"/>
                </a:cubicBezTo>
                <a:cubicBezTo>
                  <a:pt x="172" y="32"/>
                  <a:pt x="176" y="28"/>
                  <a:pt x="176" y="24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152" y="136"/>
                </a:moveTo>
                <a:cubicBezTo>
                  <a:pt x="24" y="136"/>
                  <a:pt x="24" y="136"/>
                  <a:pt x="24" y="136"/>
                </a:cubicBezTo>
                <a:cubicBezTo>
                  <a:pt x="24" y="32"/>
                  <a:pt x="24" y="32"/>
                  <a:pt x="24" y="32"/>
                </a:cubicBezTo>
                <a:cubicBezTo>
                  <a:pt x="152" y="32"/>
                  <a:pt x="152" y="32"/>
                  <a:pt x="152" y="32"/>
                </a:cubicBezTo>
                <a:lnTo>
                  <a:pt x="152" y="136"/>
                </a:lnTo>
                <a:close/>
                <a:moveTo>
                  <a:pt x="168" y="24"/>
                </a:moveTo>
                <a:cubicBezTo>
                  <a:pt x="8" y="24"/>
                  <a:pt x="8" y="24"/>
                  <a:pt x="8" y="24"/>
                </a:cubicBezTo>
                <a:cubicBezTo>
                  <a:pt x="8" y="8"/>
                  <a:pt x="8" y="8"/>
                  <a:pt x="8" y="8"/>
                </a:cubicBezTo>
                <a:cubicBezTo>
                  <a:pt x="168" y="8"/>
                  <a:pt x="168" y="8"/>
                  <a:pt x="168" y="8"/>
                </a:cubicBezTo>
                <a:lnTo>
                  <a:pt x="168" y="24"/>
                </a:lnTo>
                <a:close/>
                <a:moveTo>
                  <a:pt x="64" y="72"/>
                </a:moveTo>
                <a:cubicBezTo>
                  <a:pt x="112" y="72"/>
                  <a:pt x="112" y="72"/>
                  <a:pt x="112" y="72"/>
                </a:cubicBezTo>
                <a:cubicBezTo>
                  <a:pt x="116" y="72"/>
                  <a:pt x="120" y="68"/>
                  <a:pt x="120" y="64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120" y="52"/>
                  <a:pt x="116" y="48"/>
                  <a:pt x="112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0" y="48"/>
                  <a:pt x="56" y="52"/>
                  <a:pt x="56" y="56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8"/>
                  <a:pt x="60" y="72"/>
                  <a:pt x="64" y="72"/>
                </a:cubicBezTo>
                <a:moveTo>
                  <a:pt x="64" y="56"/>
                </a:moveTo>
                <a:cubicBezTo>
                  <a:pt x="112" y="56"/>
                  <a:pt x="112" y="56"/>
                  <a:pt x="112" y="56"/>
                </a:cubicBezTo>
                <a:cubicBezTo>
                  <a:pt x="112" y="64"/>
                  <a:pt x="112" y="64"/>
                  <a:pt x="112" y="64"/>
                </a:cubicBezTo>
                <a:cubicBezTo>
                  <a:pt x="64" y="64"/>
                  <a:pt x="64" y="64"/>
                  <a:pt x="64" y="64"/>
                </a:cubicBezTo>
                <a:lnTo>
                  <a:pt x="64" y="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8" name="Freeform 46"/>
          <p:cNvSpPr>
            <a:spLocks noEditPoints="1"/>
          </p:cNvSpPr>
          <p:nvPr/>
        </p:nvSpPr>
        <p:spPr bwMode="auto">
          <a:xfrm>
            <a:off x="2784476" y="4852988"/>
            <a:ext cx="433388" cy="352425"/>
          </a:xfrm>
          <a:custGeom>
            <a:avLst/>
            <a:gdLst>
              <a:gd name="T0" fmla="*/ 124 w 176"/>
              <a:gd name="T1" fmla="*/ 96 h 144"/>
              <a:gd name="T2" fmla="*/ 136 w 176"/>
              <a:gd name="T3" fmla="*/ 84 h 144"/>
              <a:gd name="T4" fmla="*/ 124 w 176"/>
              <a:gd name="T5" fmla="*/ 72 h 144"/>
              <a:gd name="T6" fmla="*/ 112 w 176"/>
              <a:gd name="T7" fmla="*/ 84 h 144"/>
              <a:gd name="T8" fmla="*/ 124 w 176"/>
              <a:gd name="T9" fmla="*/ 96 h 144"/>
              <a:gd name="T10" fmla="*/ 124 w 176"/>
              <a:gd name="T11" fmla="*/ 80 h 144"/>
              <a:gd name="T12" fmla="*/ 128 w 176"/>
              <a:gd name="T13" fmla="*/ 84 h 144"/>
              <a:gd name="T14" fmla="*/ 124 w 176"/>
              <a:gd name="T15" fmla="*/ 88 h 144"/>
              <a:gd name="T16" fmla="*/ 120 w 176"/>
              <a:gd name="T17" fmla="*/ 84 h 144"/>
              <a:gd name="T18" fmla="*/ 124 w 176"/>
              <a:gd name="T19" fmla="*/ 80 h 144"/>
              <a:gd name="T20" fmla="*/ 88 w 176"/>
              <a:gd name="T21" fmla="*/ 96 h 144"/>
              <a:gd name="T22" fmla="*/ 100 w 176"/>
              <a:gd name="T23" fmla="*/ 84 h 144"/>
              <a:gd name="T24" fmla="*/ 88 w 176"/>
              <a:gd name="T25" fmla="*/ 72 h 144"/>
              <a:gd name="T26" fmla="*/ 76 w 176"/>
              <a:gd name="T27" fmla="*/ 84 h 144"/>
              <a:gd name="T28" fmla="*/ 88 w 176"/>
              <a:gd name="T29" fmla="*/ 96 h 144"/>
              <a:gd name="T30" fmla="*/ 88 w 176"/>
              <a:gd name="T31" fmla="*/ 80 h 144"/>
              <a:gd name="T32" fmla="*/ 92 w 176"/>
              <a:gd name="T33" fmla="*/ 84 h 144"/>
              <a:gd name="T34" fmla="*/ 88 w 176"/>
              <a:gd name="T35" fmla="*/ 88 h 144"/>
              <a:gd name="T36" fmla="*/ 84 w 176"/>
              <a:gd name="T37" fmla="*/ 84 h 144"/>
              <a:gd name="T38" fmla="*/ 88 w 176"/>
              <a:gd name="T39" fmla="*/ 80 h 144"/>
              <a:gd name="T40" fmla="*/ 168 w 176"/>
              <a:gd name="T41" fmla="*/ 0 h 144"/>
              <a:gd name="T42" fmla="*/ 8 w 176"/>
              <a:gd name="T43" fmla="*/ 0 h 144"/>
              <a:gd name="T44" fmla="*/ 0 w 176"/>
              <a:gd name="T45" fmla="*/ 8 h 144"/>
              <a:gd name="T46" fmla="*/ 0 w 176"/>
              <a:gd name="T47" fmla="*/ 24 h 144"/>
              <a:gd name="T48" fmla="*/ 8 w 176"/>
              <a:gd name="T49" fmla="*/ 32 h 144"/>
              <a:gd name="T50" fmla="*/ 16 w 176"/>
              <a:gd name="T51" fmla="*/ 32 h 144"/>
              <a:gd name="T52" fmla="*/ 16 w 176"/>
              <a:gd name="T53" fmla="*/ 136 h 144"/>
              <a:gd name="T54" fmla="*/ 24 w 176"/>
              <a:gd name="T55" fmla="*/ 144 h 144"/>
              <a:gd name="T56" fmla="*/ 152 w 176"/>
              <a:gd name="T57" fmla="*/ 144 h 144"/>
              <a:gd name="T58" fmla="*/ 160 w 176"/>
              <a:gd name="T59" fmla="*/ 136 h 144"/>
              <a:gd name="T60" fmla="*/ 160 w 176"/>
              <a:gd name="T61" fmla="*/ 32 h 144"/>
              <a:gd name="T62" fmla="*/ 168 w 176"/>
              <a:gd name="T63" fmla="*/ 32 h 144"/>
              <a:gd name="T64" fmla="*/ 176 w 176"/>
              <a:gd name="T65" fmla="*/ 24 h 144"/>
              <a:gd name="T66" fmla="*/ 176 w 176"/>
              <a:gd name="T67" fmla="*/ 8 h 144"/>
              <a:gd name="T68" fmla="*/ 168 w 176"/>
              <a:gd name="T69" fmla="*/ 0 h 144"/>
              <a:gd name="T70" fmla="*/ 152 w 176"/>
              <a:gd name="T71" fmla="*/ 136 h 144"/>
              <a:gd name="T72" fmla="*/ 24 w 176"/>
              <a:gd name="T73" fmla="*/ 136 h 144"/>
              <a:gd name="T74" fmla="*/ 24 w 176"/>
              <a:gd name="T75" fmla="*/ 32 h 144"/>
              <a:gd name="T76" fmla="*/ 152 w 176"/>
              <a:gd name="T77" fmla="*/ 32 h 144"/>
              <a:gd name="T78" fmla="*/ 152 w 176"/>
              <a:gd name="T79" fmla="*/ 136 h 144"/>
              <a:gd name="T80" fmla="*/ 168 w 176"/>
              <a:gd name="T81" fmla="*/ 24 h 144"/>
              <a:gd name="T82" fmla="*/ 8 w 176"/>
              <a:gd name="T83" fmla="*/ 24 h 144"/>
              <a:gd name="T84" fmla="*/ 8 w 176"/>
              <a:gd name="T85" fmla="*/ 8 h 144"/>
              <a:gd name="T86" fmla="*/ 168 w 176"/>
              <a:gd name="T87" fmla="*/ 8 h 144"/>
              <a:gd name="T88" fmla="*/ 168 w 176"/>
              <a:gd name="T89" fmla="*/ 24 h 144"/>
              <a:gd name="T90" fmla="*/ 52 w 176"/>
              <a:gd name="T91" fmla="*/ 96 h 144"/>
              <a:gd name="T92" fmla="*/ 64 w 176"/>
              <a:gd name="T93" fmla="*/ 84 h 144"/>
              <a:gd name="T94" fmla="*/ 52 w 176"/>
              <a:gd name="T95" fmla="*/ 72 h 144"/>
              <a:gd name="T96" fmla="*/ 40 w 176"/>
              <a:gd name="T97" fmla="*/ 84 h 144"/>
              <a:gd name="T98" fmla="*/ 52 w 176"/>
              <a:gd name="T99" fmla="*/ 96 h 144"/>
              <a:gd name="T100" fmla="*/ 52 w 176"/>
              <a:gd name="T101" fmla="*/ 80 h 144"/>
              <a:gd name="T102" fmla="*/ 56 w 176"/>
              <a:gd name="T103" fmla="*/ 84 h 144"/>
              <a:gd name="T104" fmla="*/ 52 w 176"/>
              <a:gd name="T105" fmla="*/ 88 h 144"/>
              <a:gd name="T106" fmla="*/ 48 w 176"/>
              <a:gd name="T107" fmla="*/ 84 h 144"/>
              <a:gd name="T108" fmla="*/ 52 w 176"/>
              <a:gd name="T109" fmla="*/ 8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6" h="144">
                <a:moveTo>
                  <a:pt x="124" y="96"/>
                </a:moveTo>
                <a:cubicBezTo>
                  <a:pt x="131" y="96"/>
                  <a:pt x="136" y="91"/>
                  <a:pt x="136" y="84"/>
                </a:cubicBezTo>
                <a:cubicBezTo>
                  <a:pt x="136" y="77"/>
                  <a:pt x="131" y="72"/>
                  <a:pt x="124" y="72"/>
                </a:cubicBezTo>
                <a:cubicBezTo>
                  <a:pt x="117" y="72"/>
                  <a:pt x="112" y="77"/>
                  <a:pt x="112" y="84"/>
                </a:cubicBezTo>
                <a:cubicBezTo>
                  <a:pt x="112" y="91"/>
                  <a:pt x="117" y="96"/>
                  <a:pt x="124" y="96"/>
                </a:cubicBezTo>
                <a:moveTo>
                  <a:pt x="124" y="80"/>
                </a:moveTo>
                <a:cubicBezTo>
                  <a:pt x="126" y="80"/>
                  <a:pt x="128" y="82"/>
                  <a:pt x="128" y="84"/>
                </a:cubicBezTo>
                <a:cubicBezTo>
                  <a:pt x="128" y="86"/>
                  <a:pt x="126" y="88"/>
                  <a:pt x="124" y="88"/>
                </a:cubicBezTo>
                <a:cubicBezTo>
                  <a:pt x="122" y="88"/>
                  <a:pt x="120" y="86"/>
                  <a:pt x="120" y="84"/>
                </a:cubicBezTo>
                <a:cubicBezTo>
                  <a:pt x="120" y="82"/>
                  <a:pt x="122" y="80"/>
                  <a:pt x="124" y="80"/>
                </a:cubicBezTo>
                <a:moveTo>
                  <a:pt x="88" y="96"/>
                </a:moveTo>
                <a:cubicBezTo>
                  <a:pt x="95" y="96"/>
                  <a:pt x="100" y="91"/>
                  <a:pt x="100" y="84"/>
                </a:cubicBezTo>
                <a:cubicBezTo>
                  <a:pt x="100" y="77"/>
                  <a:pt x="95" y="72"/>
                  <a:pt x="88" y="72"/>
                </a:cubicBezTo>
                <a:cubicBezTo>
                  <a:pt x="81" y="72"/>
                  <a:pt x="76" y="77"/>
                  <a:pt x="76" y="84"/>
                </a:cubicBezTo>
                <a:cubicBezTo>
                  <a:pt x="76" y="91"/>
                  <a:pt x="81" y="96"/>
                  <a:pt x="88" y="96"/>
                </a:cubicBezTo>
                <a:moveTo>
                  <a:pt x="88" y="80"/>
                </a:moveTo>
                <a:cubicBezTo>
                  <a:pt x="90" y="80"/>
                  <a:pt x="92" y="82"/>
                  <a:pt x="92" y="84"/>
                </a:cubicBezTo>
                <a:cubicBezTo>
                  <a:pt x="92" y="86"/>
                  <a:pt x="90" y="88"/>
                  <a:pt x="88" y="88"/>
                </a:cubicBezTo>
                <a:cubicBezTo>
                  <a:pt x="86" y="88"/>
                  <a:pt x="84" y="86"/>
                  <a:pt x="84" y="84"/>
                </a:cubicBezTo>
                <a:cubicBezTo>
                  <a:pt x="84" y="82"/>
                  <a:pt x="86" y="80"/>
                  <a:pt x="88" y="80"/>
                </a:cubicBezTo>
                <a:moveTo>
                  <a:pt x="16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8"/>
                  <a:pt x="4" y="32"/>
                  <a:pt x="8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16" y="140"/>
                  <a:pt x="20" y="144"/>
                  <a:pt x="24" y="144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56" y="144"/>
                  <a:pt x="160" y="140"/>
                  <a:pt x="160" y="136"/>
                </a:cubicBezTo>
                <a:cubicBezTo>
                  <a:pt x="160" y="32"/>
                  <a:pt x="160" y="32"/>
                  <a:pt x="160" y="32"/>
                </a:cubicBezTo>
                <a:cubicBezTo>
                  <a:pt x="168" y="32"/>
                  <a:pt x="168" y="32"/>
                  <a:pt x="168" y="32"/>
                </a:cubicBezTo>
                <a:cubicBezTo>
                  <a:pt x="172" y="32"/>
                  <a:pt x="176" y="28"/>
                  <a:pt x="176" y="24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152" y="136"/>
                </a:moveTo>
                <a:cubicBezTo>
                  <a:pt x="24" y="136"/>
                  <a:pt x="24" y="136"/>
                  <a:pt x="24" y="136"/>
                </a:cubicBezTo>
                <a:cubicBezTo>
                  <a:pt x="24" y="32"/>
                  <a:pt x="24" y="32"/>
                  <a:pt x="24" y="32"/>
                </a:cubicBezTo>
                <a:cubicBezTo>
                  <a:pt x="152" y="32"/>
                  <a:pt x="152" y="32"/>
                  <a:pt x="152" y="32"/>
                </a:cubicBezTo>
                <a:lnTo>
                  <a:pt x="152" y="136"/>
                </a:lnTo>
                <a:close/>
                <a:moveTo>
                  <a:pt x="168" y="24"/>
                </a:moveTo>
                <a:cubicBezTo>
                  <a:pt x="8" y="24"/>
                  <a:pt x="8" y="24"/>
                  <a:pt x="8" y="24"/>
                </a:cubicBezTo>
                <a:cubicBezTo>
                  <a:pt x="8" y="8"/>
                  <a:pt x="8" y="8"/>
                  <a:pt x="8" y="8"/>
                </a:cubicBezTo>
                <a:cubicBezTo>
                  <a:pt x="168" y="8"/>
                  <a:pt x="168" y="8"/>
                  <a:pt x="168" y="8"/>
                </a:cubicBezTo>
                <a:lnTo>
                  <a:pt x="168" y="24"/>
                </a:lnTo>
                <a:close/>
                <a:moveTo>
                  <a:pt x="52" y="96"/>
                </a:moveTo>
                <a:cubicBezTo>
                  <a:pt x="59" y="96"/>
                  <a:pt x="64" y="91"/>
                  <a:pt x="64" y="84"/>
                </a:cubicBezTo>
                <a:cubicBezTo>
                  <a:pt x="64" y="77"/>
                  <a:pt x="59" y="72"/>
                  <a:pt x="52" y="72"/>
                </a:cubicBezTo>
                <a:cubicBezTo>
                  <a:pt x="45" y="72"/>
                  <a:pt x="40" y="77"/>
                  <a:pt x="40" y="84"/>
                </a:cubicBezTo>
                <a:cubicBezTo>
                  <a:pt x="40" y="91"/>
                  <a:pt x="45" y="96"/>
                  <a:pt x="52" y="96"/>
                </a:cubicBezTo>
                <a:moveTo>
                  <a:pt x="52" y="80"/>
                </a:moveTo>
                <a:cubicBezTo>
                  <a:pt x="54" y="80"/>
                  <a:pt x="56" y="82"/>
                  <a:pt x="56" y="84"/>
                </a:cubicBezTo>
                <a:cubicBezTo>
                  <a:pt x="56" y="86"/>
                  <a:pt x="54" y="88"/>
                  <a:pt x="52" y="88"/>
                </a:cubicBezTo>
                <a:cubicBezTo>
                  <a:pt x="50" y="88"/>
                  <a:pt x="48" y="86"/>
                  <a:pt x="48" y="84"/>
                </a:cubicBezTo>
                <a:cubicBezTo>
                  <a:pt x="48" y="82"/>
                  <a:pt x="50" y="80"/>
                  <a:pt x="52" y="8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9" name="Freeform 47"/>
          <p:cNvSpPr>
            <a:spLocks noEditPoints="1"/>
          </p:cNvSpPr>
          <p:nvPr/>
        </p:nvSpPr>
        <p:spPr bwMode="auto">
          <a:xfrm>
            <a:off x="3611563" y="4813301"/>
            <a:ext cx="433388" cy="431800"/>
          </a:xfrm>
          <a:custGeom>
            <a:avLst/>
            <a:gdLst>
              <a:gd name="T0" fmla="*/ 64 w 176"/>
              <a:gd name="T1" fmla="*/ 96 h 176"/>
              <a:gd name="T2" fmla="*/ 60 w 176"/>
              <a:gd name="T3" fmla="*/ 100 h 176"/>
              <a:gd name="T4" fmla="*/ 61 w 176"/>
              <a:gd name="T5" fmla="*/ 103 h 176"/>
              <a:gd name="T6" fmla="*/ 85 w 176"/>
              <a:gd name="T7" fmla="*/ 127 h 176"/>
              <a:gd name="T8" fmla="*/ 88 w 176"/>
              <a:gd name="T9" fmla="*/ 128 h 176"/>
              <a:gd name="T10" fmla="*/ 91 w 176"/>
              <a:gd name="T11" fmla="*/ 127 h 176"/>
              <a:gd name="T12" fmla="*/ 115 w 176"/>
              <a:gd name="T13" fmla="*/ 103 h 176"/>
              <a:gd name="T14" fmla="*/ 116 w 176"/>
              <a:gd name="T15" fmla="*/ 100 h 176"/>
              <a:gd name="T16" fmla="*/ 112 w 176"/>
              <a:gd name="T17" fmla="*/ 96 h 176"/>
              <a:gd name="T18" fmla="*/ 109 w 176"/>
              <a:gd name="T19" fmla="*/ 97 h 176"/>
              <a:gd name="T20" fmla="*/ 92 w 176"/>
              <a:gd name="T21" fmla="*/ 114 h 176"/>
              <a:gd name="T22" fmla="*/ 92 w 176"/>
              <a:gd name="T23" fmla="*/ 4 h 176"/>
              <a:gd name="T24" fmla="*/ 92 w 176"/>
              <a:gd name="T25" fmla="*/ 4 h 176"/>
              <a:gd name="T26" fmla="*/ 88 w 176"/>
              <a:gd name="T27" fmla="*/ 0 h 176"/>
              <a:gd name="T28" fmla="*/ 84 w 176"/>
              <a:gd name="T29" fmla="*/ 4 h 176"/>
              <a:gd name="T30" fmla="*/ 84 w 176"/>
              <a:gd name="T31" fmla="*/ 114 h 176"/>
              <a:gd name="T32" fmla="*/ 67 w 176"/>
              <a:gd name="T33" fmla="*/ 97 h 176"/>
              <a:gd name="T34" fmla="*/ 64 w 176"/>
              <a:gd name="T35" fmla="*/ 96 h 176"/>
              <a:gd name="T36" fmla="*/ 168 w 176"/>
              <a:gd name="T37" fmla="*/ 40 h 176"/>
              <a:gd name="T38" fmla="*/ 104 w 176"/>
              <a:gd name="T39" fmla="*/ 40 h 176"/>
              <a:gd name="T40" fmla="*/ 100 w 176"/>
              <a:gd name="T41" fmla="*/ 44 h 176"/>
              <a:gd name="T42" fmla="*/ 104 w 176"/>
              <a:gd name="T43" fmla="*/ 48 h 176"/>
              <a:gd name="T44" fmla="*/ 168 w 176"/>
              <a:gd name="T45" fmla="*/ 48 h 176"/>
              <a:gd name="T46" fmla="*/ 168 w 176"/>
              <a:gd name="T47" fmla="*/ 64 h 176"/>
              <a:gd name="T48" fmla="*/ 104 w 176"/>
              <a:gd name="T49" fmla="*/ 64 h 176"/>
              <a:gd name="T50" fmla="*/ 100 w 176"/>
              <a:gd name="T51" fmla="*/ 68 h 176"/>
              <a:gd name="T52" fmla="*/ 104 w 176"/>
              <a:gd name="T53" fmla="*/ 72 h 176"/>
              <a:gd name="T54" fmla="*/ 152 w 176"/>
              <a:gd name="T55" fmla="*/ 72 h 176"/>
              <a:gd name="T56" fmla="*/ 152 w 176"/>
              <a:gd name="T57" fmla="*/ 168 h 176"/>
              <a:gd name="T58" fmla="*/ 24 w 176"/>
              <a:gd name="T59" fmla="*/ 168 h 176"/>
              <a:gd name="T60" fmla="*/ 24 w 176"/>
              <a:gd name="T61" fmla="*/ 72 h 176"/>
              <a:gd name="T62" fmla="*/ 72 w 176"/>
              <a:gd name="T63" fmla="*/ 72 h 176"/>
              <a:gd name="T64" fmla="*/ 76 w 176"/>
              <a:gd name="T65" fmla="*/ 68 h 176"/>
              <a:gd name="T66" fmla="*/ 72 w 176"/>
              <a:gd name="T67" fmla="*/ 64 h 176"/>
              <a:gd name="T68" fmla="*/ 8 w 176"/>
              <a:gd name="T69" fmla="*/ 64 h 176"/>
              <a:gd name="T70" fmla="*/ 8 w 176"/>
              <a:gd name="T71" fmla="*/ 48 h 176"/>
              <a:gd name="T72" fmla="*/ 72 w 176"/>
              <a:gd name="T73" fmla="*/ 48 h 176"/>
              <a:gd name="T74" fmla="*/ 76 w 176"/>
              <a:gd name="T75" fmla="*/ 44 h 176"/>
              <a:gd name="T76" fmla="*/ 72 w 176"/>
              <a:gd name="T77" fmla="*/ 40 h 176"/>
              <a:gd name="T78" fmla="*/ 8 w 176"/>
              <a:gd name="T79" fmla="*/ 40 h 176"/>
              <a:gd name="T80" fmla="*/ 0 w 176"/>
              <a:gd name="T81" fmla="*/ 48 h 176"/>
              <a:gd name="T82" fmla="*/ 0 w 176"/>
              <a:gd name="T83" fmla="*/ 64 h 176"/>
              <a:gd name="T84" fmla="*/ 8 w 176"/>
              <a:gd name="T85" fmla="*/ 72 h 176"/>
              <a:gd name="T86" fmla="*/ 16 w 176"/>
              <a:gd name="T87" fmla="*/ 72 h 176"/>
              <a:gd name="T88" fmla="*/ 16 w 176"/>
              <a:gd name="T89" fmla="*/ 168 h 176"/>
              <a:gd name="T90" fmla="*/ 24 w 176"/>
              <a:gd name="T91" fmla="*/ 176 h 176"/>
              <a:gd name="T92" fmla="*/ 152 w 176"/>
              <a:gd name="T93" fmla="*/ 176 h 176"/>
              <a:gd name="T94" fmla="*/ 160 w 176"/>
              <a:gd name="T95" fmla="*/ 168 h 176"/>
              <a:gd name="T96" fmla="*/ 160 w 176"/>
              <a:gd name="T97" fmla="*/ 72 h 176"/>
              <a:gd name="T98" fmla="*/ 168 w 176"/>
              <a:gd name="T99" fmla="*/ 72 h 176"/>
              <a:gd name="T100" fmla="*/ 176 w 176"/>
              <a:gd name="T101" fmla="*/ 64 h 176"/>
              <a:gd name="T102" fmla="*/ 176 w 176"/>
              <a:gd name="T103" fmla="*/ 48 h 176"/>
              <a:gd name="T104" fmla="*/ 168 w 176"/>
              <a:gd name="T105" fmla="*/ 4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176">
                <a:moveTo>
                  <a:pt x="64" y="96"/>
                </a:moveTo>
                <a:cubicBezTo>
                  <a:pt x="62" y="96"/>
                  <a:pt x="60" y="98"/>
                  <a:pt x="60" y="100"/>
                </a:cubicBezTo>
                <a:cubicBezTo>
                  <a:pt x="60" y="101"/>
                  <a:pt x="60" y="102"/>
                  <a:pt x="61" y="103"/>
                </a:cubicBezTo>
                <a:cubicBezTo>
                  <a:pt x="85" y="127"/>
                  <a:pt x="85" y="127"/>
                  <a:pt x="85" y="127"/>
                </a:cubicBezTo>
                <a:cubicBezTo>
                  <a:pt x="86" y="128"/>
                  <a:pt x="87" y="128"/>
                  <a:pt x="88" y="128"/>
                </a:cubicBezTo>
                <a:cubicBezTo>
                  <a:pt x="89" y="128"/>
                  <a:pt x="90" y="128"/>
                  <a:pt x="91" y="127"/>
                </a:cubicBezTo>
                <a:cubicBezTo>
                  <a:pt x="115" y="103"/>
                  <a:pt x="115" y="103"/>
                  <a:pt x="115" y="103"/>
                </a:cubicBezTo>
                <a:cubicBezTo>
                  <a:pt x="116" y="102"/>
                  <a:pt x="116" y="101"/>
                  <a:pt x="116" y="100"/>
                </a:cubicBezTo>
                <a:cubicBezTo>
                  <a:pt x="116" y="98"/>
                  <a:pt x="114" y="96"/>
                  <a:pt x="112" y="96"/>
                </a:cubicBezTo>
                <a:cubicBezTo>
                  <a:pt x="111" y="96"/>
                  <a:pt x="110" y="96"/>
                  <a:pt x="109" y="97"/>
                </a:cubicBezTo>
                <a:cubicBezTo>
                  <a:pt x="92" y="114"/>
                  <a:pt x="92" y="114"/>
                  <a:pt x="92" y="11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2"/>
                  <a:pt x="90" y="0"/>
                  <a:pt x="88" y="0"/>
                </a:cubicBezTo>
                <a:cubicBezTo>
                  <a:pt x="86" y="0"/>
                  <a:pt x="84" y="2"/>
                  <a:pt x="84" y="4"/>
                </a:cubicBezTo>
                <a:cubicBezTo>
                  <a:pt x="84" y="114"/>
                  <a:pt x="84" y="114"/>
                  <a:pt x="84" y="114"/>
                </a:cubicBezTo>
                <a:cubicBezTo>
                  <a:pt x="67" y="97"/>
                  <a:pt x="67" y="97"/>
                  <a:pt x="67" y="97"/>
                </a:cubicBezTo>
                <a:cubicBezTo>
                  <a:pt x="66" y="96"/>
                  <a:pt x="65" y="96"/>
                  <a:pt x="64" y="96"/>
                </a:cubicBezTo>
                <a:moveTo>
                  <a:pt x="168" y="40"/>
                </a:moveTo>
                <a:cubicBezTo>
                  <a:pt x="104" y="40"/>
                  <a:pt x="104" y="40"/>
                  <a:pt x="104" y="40"/>
                </a:cubicBezTo>
                <a:cubicBezTo>
                  <a:pt x="102" y="40"/>
                  <a:pt x="100" y="42"/>
                  <a:pt x="100" y="44"/>
                </a:cubicBezTo>
                <a:cubicBezTo>
                  <a:pt x="100" y="46"/>
                  <a:pt x="102" y="48"/>
                  <a:pt x="104" y="48"/>
                </a:cubicBezTo>
                <a:cubicBezTo>
                  <a:pt x="168" y="48"/>
                  <a:pt x="168" y="48"/>
                  <a:pt x="168" y="48"/>
                </a:cubicBezTo>
                <a:cubicBezTo>
                  <a:pt x="168" y="64"/>
                  <a:pt x="168" y="64"/>
                  <a:pt x="168" y="64"/>
                </a:cubicBezTo>
                <a:cubicBezTo>
                  <a:pt x="104" y="64"/>
                  <a:pt x="104" y="64"/>
                  <a:pt x="104" y="64"/>
                </a:cubicBezTo>
                <a:cubicBezTo>
                  <a:pt x="102" y="64"/>
                  <a:pt x="100" y="66"/>
                  <a:pt x="100" y="68"/>
                </a:cubicBezTo>
                <a:cubicBezTo>
                  <a:pt x="100" y="70"/>
                  <a:pt x="102" y="72"/>
                  <a:pt x="104" y="72"/>
                </a:cubicBezTo>
                <a:cubicBezTo>
                  <a:pt x="152" y="72"/>
                  <a:pt x="152" y="72"/>
                  <a:pt x="152" y="72"/>
                </a:cubicBezTo>
                <a:cubicBezTo>
                  <a:pt x="152" y="168"/>
                  <a:pt x="152" y="168"/>
                  <a:pt x="152" y="168"/>
                </a:cubicBezTo>
                <a:cubicBezTo>
                  <a:pt x="24" y="168"/>
                  <a:pt x="24" y="168"/>
                  <a:pt x="24" y="168"/>
                </a:cubicBezTo>
                <a:cubicBezTo>
                  <a:pt x="24" y="72"/>
                  <a:pt x="24" y="72"/>
                  <a:pt x="24" y="72"/>
                </a:cubicBezTo>
                <a:cubicBezTo>
                  <a:pt x="72" y="72"/>
                  <a:pt x="72" y="72"/>
                  <a:pt x="72" y="72"/>
                </a:cubicBezTo>
                <a:cubicBezTo>
                  <a:pt x="74" y="72"/>
                  <a:pt x="76" y="70"/>
                  <a:pt x="76" y="68"/>
                </a:cubicBezTo>
                <a:cubicBezTo>
                  <a:pt x="76" y="66"/>
                  <a:pt x="74" y="64"/>
                  <a:pt x="72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8" y="48"/>
                  <a:pt x="8" y="48"/>
                  <a:pt x="8" y="48"/>
                </a:cubicBezTo>
                <a:cubicBezTo>
                  <a:pt x="72" y="48"/>
                  <a:pt x="72" y="48"/>
                  <a:pt x="72" y="48"/>
                </a:cubicBezTo>
                <a:cubicBezTo>
                  <a:pt x="74" y="48"/>
                  <a:pt x="76" y="46"/>
                  <a:pt x="76" y="44"/>
                </a:cubicBezTo>
                <a:cubicBezTo>
                  <a:pt x="76" y="42"/>
                  <a:pt x="74" y="40"/>
                  <a:pt x="72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4" y="40"/>
                  <a:pt x="0" y="44"/>
                  <a:pt x="0" y="48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8"/>
                  <a:pt x="4" y="72"/>
                  <a:pt x="8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72"/>
                  <a:pt x="20" y="176"/>
                  <a:pt x="24" y="176"/>
                </a:cubicBezTo>
                <a:cubicBezTo>
                  <a:pt x="152" y="176"/>
                  <a:pt x="152" y="176"/>
                  <a:pt x="152" y="176"/>
                </a:cubicBezTo>
                <a:cubicBezTo>
                  <a:pt x="156" y="176"/>
                  <a:pt x="160" y="172"/>
                  <a:pt x="160" y="168"/>
                </a:cubicBezTo>
                <a:cubicBezTo>
                  <a:pt x="160" y="72"/>
                  <a:pt x="160" y="72"/>
                  <a:pt x="160" y="72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72" y="72"/>
                  <a:pt x="176" y="68"/>
                  <a:pt x="176" y="64"/>
                </a:cubicBezTo>
                <a:cubicBezTo>
                  <a:pt x="176" y="48"/>
                  <a:pt x="176" y="48"/>
                  <a:pt x="176" y="48"/>
                </a:cubicBezTo>
                <a:cubicBezTo>
                  <a:pt x="176" y="44"/>
                  <a:pt x="172" y="40"/>
                  <a:pt x="168" y="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0" name="Freeform 48"/>
          <p:cNvSpPr>
            <a:spLocks noEditPoints="1"/>
          </p:cNvSpPr>
          <p:nvPr/>
        </p:nvSpPr>
        <p:spPr bwMode="auto">
          <a:xfrm>
            <a:off x="4438651" y="4813301"/>
            <a:ext cx="431800" cy="431800"/>
          </a:xfrm>
          <a:custGeom>
            <a:avLst/>
            <a:gdLst>
              <a:gd name="T0" fmla="*/ 64 w 176"/>
              <a:gd name="T1" fmla="*/ 32 h 176"/>
              <a:gd name="T2" fmla="*/ 67 w 176"/>
              <a:gd name="T3" fmla="*/ 31 h 176"/>
              <a:gd name="T4" fmla="*/ 84 w 176"/>
              <a:gd name="T5" fmla="*/ 14 h 176"/>
              <a:gd name="T6" fmla="*/ 84 w 176"/>
              <a:gd name="T7" fmla="*/ 124 h 176"/>
              <a:gd name="T8" fmla="*/ 84 w 176"/>
              <a:gd name="T9" fmla="*/ 124 h 176"/>
              <a:gd name="T10" fmla="*/ 88 w 176"/>
              <a:gd name="T11" fmla="*/ 128 h 176"/>
              <a:gd name="T12" fmla="*/ 92 w 176"/>
              <a:gd name="T13" fmla="*/ 124 h 176"/>
              <a:gd name="T14" fmla="*/ 92 w 176"/>
              <a:gd name="T15" fmla="*/ 14 h 176"/>
              <a:gd name="T16" fmla="*/ 109 w 176"/>
              <a:gd name="T17" fmla="*/ 31 h 176"/>
              <a:gd name="T18" fmla="*/ 112 w 176"/>
              <a:gd name="T19" fmla="*/ 32 h 176"/>
              <a:gd name="T20" fmla="*/ 116 w 176"/>
              <a:gd name="T21" fmla="*/ 28 h 176"/>
              <a:gd name="T22" fmla="*/ 115 w 176"/>
              <a:gd name="T23" fmla="*/ 25 h 176"/>
              <a:gd name="T24" fmla="*/ 91 w 176"/>
              <a:gd name="T25" fmla="*/ 1 h 176"/>
              <a:gd name="T26" fmla="*/ 88 w 176"/>
              <a:gd name="T27" fmla="*/ 0 h 176"/>
              <a:gd name="T28" fmla="*/ 85 w 176"/>
              <a:gd name="T29" fmla="*/ 1 h 176"/>
              <a:gd name="T30" fmla="*/ 61 w 176"/>
              <a:gd name="T31" fmla="*/ 25 h 176"/>
              <a:gd name="T32" fmla="*/ 60 w 176"/>
              <a:gd name="T33" fmla="*/ 28 h 176"/>
              <a:gd name="T34" fmla="*/ 64 w 176"/>
              <a:gd name="T35" fmla="*/ 32 h 176"/>
              <a:gd name="T36" fmla="*/ 168 w 176"/>
              <a:gd name="T37" fmla="*/ 40 h 176"/>
              <a:gd name="T38" fmla="*/ 104 w 176"/>
              <a:gd name="T39" fmla="*/ 40 h 176"/>
              <a:gd name="T40" fmla="*/ 100 w 176"/>
              <a:gd name="T41" fmla="*/ 44 h 176"/>
              <a:gd name="T42" fmla="*/ 104 w 176"/>
              <a:gd name="T43" fmla="*/ 48 h 176"/>
              <a:gd name="T44" fmla="*/ 168 w 176"/>
              <a:gd name="T45" fmla="*/ 48 h 176"/>
              <a:gd name="T46" fmla="*/ 168 w 176"/>
              <a:gd name="T47" fmla="*/ 64 h 176"/>
              <a:gd name="T48" fmla="*/ 104 w 176"/>
              <a:gd name="T49" fmla="*/ 64 h 176"/>
              <a:gd name="T50" fmla="*/ 100 w 176"/>
              <a:gd name="T51" fmla="*/ 68 h 176"/>
              <a:gd name="T52" fmla="*/ 104 w 176"/>
              <a:gd name="T53" fmla="*/ 72 h 176"/>
              <a:gd name="T54" fmla="*/ 152 w 176"/>
              <a:gd name="T55" fmla="*/ 72 h 176"/>
              <a:gd name="T56" fmla="*/ 152 w 176"/>
              <a:gd name="T57" fmla="*/ 168 h 176"/>
              <a:gd name="T58" fmla="*/ 24 w 176"/>
              <a:gd name="T59" fmla="*/ 168 h 176"/>
              <a:gd name="T60" fmla="*/ 24 w 176"/>
              <a:gd name="T61" fmla="*/ 72 h 176"/>
              <a:gd name="T62" fmla="*/ 72 w 176"/>
              <a:gd name="T63" fmla="*/ 72 h 176"/>
              <a:gd name="T64" fmla="*/ 76 w 176"/>
              <a:gd name="T65" fmla="*/ 68 h 176"/>
              <a:gd name="T66" fmla="*/ 72 w 176"/>
              <a:gd name="T67" fmla="*/ 64 h 176"/>
              <a:gd name="T68" fmla="*/ 8 w 176"/>
              <a:gd name="T69" fmla="*/ 64 h 176"/>
              <a:gd name="T70" fmla="*/ 8 w 176"/>
              <a:gd name="T71" fmla="*/ 48 h 176"/>
              <a:gd name="T72" fmla="*/ 72 w 176"/>
              <a:gd name="T73" fmla="*/ 48 h 176"/>
              <a:gd name="T74" fmla="*/ 76 w 176"/>
              <a:gd name="T75" fmla="*/ 44 h 176"/>
              <a:gd name="T76" fmla="*/ 72 w 176"/>
              <a:gd name="T77" fmla="*/ 40 h 176"/>
              <a:gd name="T78" fmla="*/ 8 w 176"/>
              <a:gd name="T79" fmla="*/ 40 h 176"/>
              <a:gd name="T80" fmla="*/ 0 w 176"/>
              <a:gd name="T81" fmla="*/ 48 h 176"/>
              <a:gd name="T82" fmla="*/ 0 w 176"/>
              <a:gd name="T83" fmla="*/ 64 h 176"/>
              <a:gd name="T84" fmla="*/ 8 w 176"/>
              <a:gd name="T85" fmla="*/ 72 h 176"/>
              <a:gd name="T86" fmla="*/ 16 w 176"/>
              <a:gd name="T87" fmla="*/ 72 h 176"/>
              <a:gd name="T88" fmla="*/ 16 w 176"/>
              <a:gd name="T89" fmla="*/ 168 h 176"/>
              <a:gd name="T90" fmla="*/ 24 w 176"/>
              <a:gd name="T91" fmla="*/ 176 h 176"/>
              <a:gd name="T92" fmla="*/ 152 w 176"/>
              <a:gd name="T93" fmla="*/ 176 h 176"/>
              <a:gd name="T94" fmla="*/ 160 w 176"/>
              <a:gd name="T95" fmla="*/ 168 h 176"/>
              <a:gd name="T96" fmla="*/ 160 w 176"/>
              <a:gd name="T97" fmla="*/ 72 h 176"/>
              <a:gd name="T98" fmla="*/ 168 w 176"/>
              <a:gd name="T99" fmla="*/ 72 h 176"/>
              <a:gd name="T100" fmla="*/ 176 w 176"/>
              <a:gd name="T101" fmla="*/ 64 h 176"/>
              <a:gd name="T102" fmla="*/ 176 w 176"/>
              <a:gd name="T103" fmla="*/ 48 h 176"/>
              <a:gd name="T104" fmla="*/ 168 w 176"/>
              <a:gd name="T105" fmla="*/ 4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176">
                <a:moveTo>
                  <a:pt x="64" y="32"/>
                </a:moveTo>
                <a:cubicBezTo>
                  <a:pt x="65" y="32"/>
                  <a:pt x="66" y="32"/>
                  <a:pt x="67" y="31"/>
                </a:cubicBezTo>
                <a:cubicBezTo>
                  <a:pt x="84" y="14"/>
                  <a:pt x="84" y="14"/>
                  <a:pt x="84" y="14"/>
                </a:cubicBezTo>
                <a:cubicBezTo>
                  <a:pt x="84" y="124"/>
                  <a:pt x="84" y="124"/>
                  <a:pt x="84" y="124"/>
                </a:cubicBezTo>
                <a:cubicBezTo>
                  <a:pt x="84" y="124"/>
                  <a:pt x="84" y="124"/>
                  <a:pt x="84" y="124"/>
                </a:cubicBezTo>
                <a:cubicBezTo>
                  <a:pt x="84" y="126"/>
                  <a:pt x="86" y="128"/>
                  <a:pt x="88" y="128"/>
                </a:cubicBezTo>
                <a:cubicBezTo>
                  <a:pt x="90" y="128"/>
                  <a:pt x="92" y="126"/>
                  <a:pt x="92" y="124"/>
                </a:cubicBezTo>
                <a:cubicBezTo>
                  <a:pt x="92" y="14"/>
                  <a:pt x="92" y="14"/>
                  <a:pt x="92" y="14"/>
                </a:cubicBezTo>
                <a:cubicBezTo>
                  <a:pt x="109" y="31"/>
                  <a:pt x="109" y="31"/>
                  <a:pt x="109" y="31"/>
                </a:cubicBezTo>
                <a:cubicBezTo>
                  <a:pt x="110" y="32"/>
                  <a:pt x="111" y="32"/>
                  <a:pt x="112" y="32"/>
                </a:cubicBezTo>
                <a:cubicBezTo>
                  <a:pt x="114" y="32"/>
                  <a:pt x="116" y="30"/>
                  <a:pt x="116" y="28"/>
                </a:cubicBezTo>
                <a:cubicBezTo>
                  <a:pt x="116" y="27"/>
                  <a:pt x="116" y="26"/>
                  <a:pt x="115" y="25"/>
                </a:cubicBezTo>
                <a:cubicBezTo>
                  <a:pt x="91" y="1"/>
                  <a:pt x="91" y="1"/>
                  <a:pt x="91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7" y="0"/>
                  <a:pt x="86" y="0"/>
                  <a:pt x="85" y="1"/>
                </a:cubicBezTo>
                <a:cubicBezTo>
                  <a:pt x="61" y="25"/>
                  <a:pt x="61" y="25"/>
                  <a:pt x="61" y="25"/>
                </a:cubicBezTo>
                <a:cubicBezTo>
                  <a:pt x="60" y="26"/>
                  <a:pt x="60" y="27"/>
                  <a:pt x="60" y="28"/>
                </a:cubicBezTo>
                <a:cubicBezTo>
                  <a:pt x="60" y="30"/>
                  <a:pt x="62" y="32"/>
                  <a:pt x="64" y="32"/>
                </a:cubicBezTo>
                <a:moveTo>
                  <a:pt x="168" y="40"/>
                </a:moveTo>
                <a:cubicBezTo>
                  <a:pt x="104" y="40"/>
                  <a:pt x="104" y="40"/>
                  <a:pt x="104" y="40"/>
                </a:cubicBezTo>
                <a:cubicBezTo>
                  <a:pt x="102" y="40"/>
                  <a:pt x="100" y="42"/>
                  <a:pt x="100" y="44"/>
                </a:cubicBezTo>
                <a:cubicBezTo>
                  <a:pt x="100" y="46"/>
                  <a:pt x="102" y="48"/>
                  <a:pt x="104" y="48"/>
                </a:cubicBezTo>
                <a:cubicBezTo>
                  <a:pt x="168" y="48"/>
                  <a:pt x="168" y="48"/>
                  <a:pt x="168" y="48"/>
                </a:cubicBezTo>
                <a:cubicBezTo>
                  <a:pt x="168" y="64"/>
                  <a:pt x="168" y="64"/>
                  <a:pt x="168" y="64"/>
                </a:cubicBezTo>
                <a:cubicBezTo>
                  <a:pt x="104" y="64"/>
                  <a:pt x="104" y="64"/>
                  <a:pt x="104" y="64"/>
                </a:cubicBezTo>
                <a:cubicBezTo>
                  <a:pt x="102" y="64"/>
                  <a:pt x="100" y="66"/>
                  <a:pt x="100" y="68"/>
                </a:cubicBezTo>
                <a:cubicBezTo>
                  <a:pt x="100" y="70"/>
                  <a:pt x="102" y="72"/>
                  <a:pt x="104" y="72"/>
                </a:cubicBezTo>
                <a:cubicBezTo>
                  <a:pt x="152" y="72"/>
                  <a:pt x="152" y="72"/>
                  <a:pt x="152" y="72"/>
                </a:cubicBezTo>
                <a:cubicBezTo>
                  <a:pt x="152" y="168"/>
                  <a:pt x="152" y="168"/>
                  <a:pt x="152" y="168"/>
                </a:cubicBezTo>
                <a:cubicBezTo>
                  <a:pt x="24" y="168"/>
                  <a:pt x="24" y="168"/>
                  <a:pt x="24" y="168"/>
                </a:cubicBezTo>
                <a:cubicBezTo>
                  <a:pt x="24" y="72"/>
                  <a:pt x="24" y="72"/>
                  <a:pt x="24" y="72"/>
                </a:cubicBezTo>
                <a:cubicBezTo>
                  <a:pt x="72" y="72"/>
                  <a:pt x="72" y="72"/>
                  <a:pt x="72" y="72"/>
                </a:cubicBezTo>
                <a:cubicBezTo>
                  <a:pt x="74" y="72"/>
                  <a:pt x="76" y="70"/>
                  <a:pt x="76" y="68"/>
                </a:cubicBezTo>
                <a:cubicBezTo>
                  <a:pt x="76" y="66"/>
                  <a:pt x="74" y="64"/>
                  <a:pt x="72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8" y="48"/>
                  <a:pt x="8" y="48"/>
                  <a:pt x="8" y="48"/>
                </a:cubicBezTo>
                <a:cubicBezTo>
                  <a:pt x="72" y="48"/>
                  <a:pt x="72" y="48"/>
                  <a:pt x="72" y="48"/>
                </a:cubicBezTo>
                <a:cubicBezTo>
                  <a:pt x="74" y="48"/>
                  <a:pt x="76" y="46"/>
                  <a:pt x="76" y="44"/>
                </a:cubicBezTo>
                <a:cubicBezTo>
                  <a:pt x="76" y="42"/>
                  <a:pt x="74" y="40"/>
                  <a:pt x="72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4" y="40"/>
                  <a:pt x="0" y="44"/>
                  <a:pt x="0" y="48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8"/>
                  <a:pt x="4" y="72"/>
                  <a:pt x="8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72"/>
                  <a:pt x="20" y="176"/>
                  <a:pt x="24" y="176"/>
                </a:cubicBezTo>
                <a:cubicBezTo>
                  <a:pt x="152" y="176"/>
                  <a:pt x="152" y="176"/>
                  <a:pt x="152" y="176"/>
                </a:cubicBezTo>
                <a:cubicBezTo>
                  <a:pt x="156" y="176"/>
                  <a:pt x="160" y="172"/>
                  <a:pt x="160" y="168"/>
                </a:cubicBezTo>
                <a:cubicBezTo>
                  <a:pt x="160" y="72"/>
                  <a:pt x="160" y="72"/>
                  <a:pt x="160" y="72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72" y="72"/>
                  <a:pt x="176" y="68"/>
                  <a:pt x="176" y="64"/>
                </a:cubicBezTo>
                <a:cubicBezTo>
                  <a:pt x="176" y="48"/>
                  <a:pt x="176" y="48"/>
                  <a:pt x="176" y="48"/>
                </a:cubicBezTo>
                <a:cubicBezTo>
                  <a:pt x="176" y="44"/>
                  <a:pt x="172" y="40"/>
                  <a:pt x="168" y="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1" name="Freeform 49"/>
          <p:cNvSpPr>
            <a:spLocks noEditPoints="1"/>
          </p:cNvSpPr>
          <p:nvPr/>
        </p:nvSpPr>
        <p:spPr bwMode="auto">
          <a:xfrm>
            <a:off x="5264151" y="4813301"/>
            <a:ext cx="433388" cy="431800"/>
          </a:xfrm>
          <a:custGeom>
            <a:avLst/>
            <a:gdLst>
              <a:gd name="T0" fmla="*/ 112 w 176"/>
              <a:gd name="T1" fmla="*/ 120 h 176"/>
              <a:gd name="T2" fmla="*/ 120 w 176"/>
              <a:gd name="T3" fmla="*/ 104 h 176"/>
              <a:gd name="T4" fmla="*/ 64 w 176"/>
              <a:gd name="T5" fmla="*/ 96 h 176"/>
              <a:gd name="T6" fmla="*/ 56 w 176"/>
              <a:gd name="T7" fmla="*/ 112 h 176"/>
              <a:gd name="T8" fmla="*/ 64 w 176"/>
              <a:gd name="T9" fmla="*/ 104 h 176"/>
              <a:gd name="T10" fmla="*/ 112 w 176"/>
              <a:gd name="T11" fmla="*/ 112 h 176"/>
              <a:gd name="T12" fmla="*/ 64 w 176"/>
              <a:gd name="T13" fmla="*/ 104 h 176"/>
              <a:gd name="T14" fmla="*/ 152 w 176"/>
              <a:gd name="T15" fmla="*/ 48 h 176"/>
              <a:gd name="T16" fmla="*/ 144 w 176"/>
              <a:gd name="T17" fmla="*/ 8 h 176"/>
              <a:gd name="T18" fmla="*/ 104 w 176"/>
              <a:gd name="T19" fmla="*/ 0 h 176"/>
              <a:gd name="T20" fmla="*/ 24 w 176"/>
              <a:gd name="T21" fmla="*/ 8 h 176"/>
              <a:gd name="T22" fmla="*/ 8 w 176"/>
              <a:gd name="T23" fmla="*/ 48 h 176"/>
              <a:gd name="T24" fmla="*/ 0 w 176"/>
              <a:gd name="T25" fmla="*/ 72 h 176"/>
              <a:gd name="T26" fmla="*/ 16 w 176"/>
              <a:gd name="T27" fmla="*/ 80 h 176"/>
              <a:gd name="T28" fmla="*/ 24 w 176"/>
              <a:gd name="T29" fmla="*/ 176 h 176"/>
              <a:gd name="T30" fmla="*/ 160 w 176"/>
              <a:gd name="T31" fmla="*/ 168 h 176"/>
              <a:gd name="T32" fmla="*/ 168 w 176"/>
              <a:gd name="T33" fmla="*/ 80 h 176"/>
              <a:gd name="T34" fmla="*/ 176 w 176"/>
              <a:gd name="T35" fmla="*/ 56 h 176"/>
              <a:gd name="T36" fmla="*/ 144 w 176"/>
              <a:gd name="T37" fmla="*/ 16 h 176"/>
              <a:gd name="T38" fmla="*/ 128 w 176"/>
              <a:gd name="T39" fmla="*/ 48 h 176"/>
              <a:gd name="T40" fmla="*/ 120 w 176"/>
              <a:gd name="T41" fmla="*/ 16 h 176"/>
              <a:gd name="T42" fmla="*/ 104 w 176"/>
              <a:gd name="T43" fmla="*/ 12 h 176"/>
              <a:gd name="T44" fmla="*/ 104 w 176"/>
              <a:gd name="T45" fmla="*/ 24 h 176"/>
              <a:gd name="T46" fmla="*/ 32 w 176"/>
              <a:gd name="T47" fmla="*/ 8 h 176"/>
              <a:gd name="T48" fmla="*/ 96 w 176"/>
              <a:gd name="T49" fmla="*/ 28 h 176"/>
              <a:gd name="T50" fmla="*/ 120 w 176"/>
              <a:gd name="T51" fmla="*/ 32 h 176"/>
              <a:gd name="T52" fmla="*/ 32 w 176"/>
              <a:gd name="T53" fmla="*/ 48 h 176"/>
              <a:gd name="T54" fmla="*/ 152 w 176"/>
              <a:gd name="T55" fmla="*/ 168 h 176"/>
              <a:gd name="T56" fmla="*/ 24 w 176"/>
              <a:gd name="T57" fmla="*/ 80 h 176"/>
              <a:gd name="T58" fmla="*/ 152 w 176"/>
              <a:gd name="T59" fmla="*/ 168 h 176"/>
              <a:gd name="T60" fmla="*/ 8 w 176"/>
              <a:gd name="T61" fmla="*/ 72 h 176"/>
              <a:gd name="T62" fmla="*/ 168 w 176"/>
              <a:gd name="T63" fmla="*/ 5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64" y="120"/>
                </a:moveTo>
                <a:cubicBezTo>
                  <a:pt x="112" y="120"/>
                  <a:pt x="112" y="120"/>
                  <a:pt x="112" y="120"/>
                </a:cubicBezTo>
                <a:cubicBezTo>
                  <a:pt x="116" y="120"/>
                  <a:pt x="120" y="116"/>
                  <a:pt x="120" y="112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0"/>
                  <a:pt x="116" y="96"/>
                  <a:pt x="112" y="96"/>
                </a:cubicBezTo>
                <a:cubicBezTo>
                  <a:pt x="64" y="96"/>
                  <a:pt x="64" y="96"/>
                  <a:pt x="64" y="96"/>
                </a:cubicBezTo>
                <a:cubicBezTo>
                  <a:pt x="60" y="96"/>
                  <a:pt x="56" y="100"/>
                  <a:pt x="56" y="104"/>
                </a:cubicBezTo>
                <a:cubicBezTo>
                  <a:pt x="56" y="112"/>
                  <a:pt x="56" y="112"/>
                  <a:pt x="56" y="112"/>
                </a:cubicBezTo>
                <a:cubicBezTo>
                  <a:pt x="56" y="116"/>
                  <a:pt x="60" y="120"/>
                  <a:pt x="64" y="120"/>
                </a:cubicBezTo>
                <a:moveTo>
                  <a:pt x="64" y="104"/>
                </a:moveTo>
                <a:cubicBezTo>
                  <a:pt x="112" y="104"/>
                  <a:pt x="112" y="104"/>
                  <a:pt x="112" y="104"/>
                </a:cubicBezTo>
                <a:cubicBezTo>
                  <a:pt x="112" y="112"/>
                  <a:pt x="112" y="112"/>
                  <a:pt x="112" y="112"/>
                </a:cubicBezTo>
                <a:cubicBezTo>
                  <a:pt x="64" y="112"/>
                  <a:pt x="64" y="112"/>
                  <a:pt x="64" y="112"/>
                </a:cubicBezTo>
                <a:lnTo>
                  <a:pt x="64" y="104"/>
                </a:lnTo>
                <a:close/>
                <a:moveTo>
                  <a:pt x="168" y="48"/>
                </a:moveTo>
                <a:cubicBezTo>
                  <a:pt x="152" y="48"/>
                  <a:pt x="152" y="48"/>
                  <a:pt x="152" y="48"/>
                </a:cubicBezTo>
                <a:cubicBezTo>
                  <a:pt x="152" y="16"/>
                  <a:pt x="152" y="16"/>
                  <a:pt x="152" y="16"/>
                </a:cubicBezTo>
                <a:cubicBezTo>
                  <a:pt x="152" y="12"/>
                  <a:pt x="148" y="8"/>
                  <a:pt x="144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04" y="0"/>
                  <a:pt x="104" y="0"/>
                  <a:pt x="104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28" y="0"/>
                  <a:pt x="24" y="4"/>
                  <a:pt x="24" y="8"/>
                </a:cubicBezTo>
                <a:cubicBezTo>
                  <a:pt x="24" y="48"/>
                  <a:pt x="24" y="48"/>
                  <a:pt x="24" y="48"/>
                </a:cubicBezTo>
                <a:cubicBezTo>
                  <a:pt x="8" y="48"/>
                  <a:pt x="8" y="48"/>
                  <a:pt x="8" y="48"/>
                </a:cubicBezTo>
                <a:cubicBezTo>
                  <a:pt x="4" y="48"/>
                  <a:pt x="0" y="52"/>
                  <a:pt x="0" y="56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6"/>
                  <a:pt x="4" y="80"/>
                  <a:pt x="8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72"/>
                  <a:pt x="20" y="176"/>
                  <a:pt x="24" y="176"/>
                </a:cubicBezTo>
                <a:cubicBezTo>
                  <a:pt x="152" y="176"/>
                  <a:pt x="152" y="176"/>
                  <a:pt x="152" y="176"/>
                </a:cubicBezTo>
                <a:cubicBezTo>
                  <a:pt x="156" y="176"/>
                  <a:pt x="160" y="172"/>
                  <a:pt x="160" y="168"/>
                </a:cubicBezTo>
                <a:cubicBezTo>
                  <a:pt x="160" y="80"/>
                  <a:pt x="160" y="80"/>
                  <a:pt x="160" y="80"/>
                </a:cubicBezTo>
                <a:cubicBezTo>
                  <a:pt x="168" y="80"/>
                  <a:pt x="168" y="80"/>
                  <a:pt x="168" y="80"/>
                </a:cubicBezTo>
                <a:cubicBezTo>
                  <a:pt x="172" y="80"/>
                  <a:pt x="176" y="76"/>
                  <a:pt x="176" y="72"/>
                </a:cubicBezTo>
                <a:cubicBezTo>
                  <a:pt x="176" y="56"/>
                  <a:pt x="176" y="56"/>
                  <a:pt x="176" y="56"/>
                </a:cubicBezTo>
                <a:cubicBezTo>
                  <a:pt x="176" y="52"/>
                  <a:pt x="172" y="48"/>
                  <a:pt x="168" y="48"/>
                </a:cubicBezTo>
                <a:moveTo>
                  <a:pt x="144" y="16"/>
                </a:moveTo>
                <a:cubicBezTo>
                  <a:pt x="144" y="48"/>
                  <a:pt x="144" y="48"/>
                  <a:pt x="144" y="48"/>
                </a:cubicBezTo>
                <a:cubicBezTo>
                  <a:pt x="128" y="48"/>
                  <a:pt x="128" y="48"/>
                  <a:pt x="128" y="48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0" y="16"/>
                  <a:pt x="120" y="16"/>
                  <a:pt x="120" y="16"/>
                </a:cubicBezTo>
                <a:lnTo>
                  <a:pt x="144" y="16"/>
                </a:lnTo>
                <a:close/>
                <a:moveTo>
                  <a:pt x="104" y="12"/>
                </a:moveTo>
                <a:cubicBezTo>
                  <a:pt x="116" y="24"/>
                  <a:pt x="116" y="24"/>
                  <a:pt x="116" y="24"/>
                </a:cubicBezTo>
                <a:cubicBezTo>
                  <a:pt x="104" y="24"/>
                  <a:pt x="104" y="24"/>
                  <a:pt x="104" y="24"/>
                </a:cubicBezTo>
                <a:lnTo>
                  <a:pt x="104" y="12"/>
                </a:lnTo>
                <a:close/>
                <a:moveTo>
                  <a:pt x="32" y="8"/>
                </a:moveTo>
                <a:cubicBezTo>
                  <a:pt x="96" y="8"/>
                  <a:pt x="96" y="8"/>
                  <a:pt x="96" y="8"/>
                </a:cubicBezTo>
                <a:cubicBezTo>
                  <a:pt x="96" y="28"/>
                  <a:pt x="96" y="28"/>
                  <a:pt x="96" y="28"/>
                </a:cubicBezTo>
                <a:cubicBezTo>
                  <a:pt x="96" y="30"/>
                  <a:pt x="98" y="32"/>
                  <a:pt x="100" y="32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20" y="48"/>
                  <a:pt x="120" y="48"/>
                  <a:pt x="120" y="48"/>
                </a:cubicBezTo>
                <a:cubicBezTo>
                  <a:pt x="32" y="48"/>
                  <a:pt x="32" y="48"/>
                  <a:pt x="32" y="48"/>
                </a:cubicBezTo>
                <a:lnTo>
                  <a:pt x="32" y="8"/>
                </a:lnTo>
                <a:close/>
                <a:moveTo>
                  <a:pt x="152" y="168"/>
                </a:moveTo>
                <a:cubicBezTo>
                  <a:pt x="24" y="168"/>
                  <a:pt x="24" y="168"/>
                  <a:pt x="24" y="168"/>
                </a:cubicBezTo>
                <a:cubicBezTo>
                  <a:pt x="24" y="80"/>
                  <a:pt x="24" y="80"/>
                  <a:pt x="24" y="80"/>
                </a:cubicBezTo>
                <a:cubicBezTo>
                  <a:pt x="152" y="80"/>
                  <a:pt x="152" y="80"/>
                  <a:pt x="152" y="80"/>
                </a:cubicBezTo>
                <a:lnTo>
                  <a:pt x="152" y="168"/>
                </a:lnTo>
                <a:close/>
                <a:moveTo>
                  <a:pt x="168" y="72"/>
                </a:moveTo>
                <a:cubicBezTo>
                  <a:pt x="8" y="72"/>
                  <a:pt x="8" y="72"/>
                  <a:pt x="8" y="72"/>
                </a:cubicBezTo>
                <a:cubicBezTo>
                  <a:pt x="8" y="56"/>
                  <a:pt x="8" y="56"/>
                  <a:pt x="8" y="56"/>
                </a:cubicBezTo>
                <a:cubicBezTo>
                  <a:pt x="168" y="56"/>
                  <a:pt x="168" y="56"/>
                  <a:pt x="168" y="56"/>
                </a:cubicBezTo>
                <a:lnTo>
                  <a:pt x="168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2" name="Freeform 50"/>
          <p:cNvSpPr>
            <a:spLocks noEditPoints="1"/>
          </p:cNvSpPr>
          <p:nvPr/>
        </p:nvSpPr>
        <p:spPr bwMode="auto">
          <a:xfrm>
            <a:off x="6091238" y="4818063"/>
            <a:ext cx="431800" cy="427038"/>
          </a:xfrm>
          <a:custGeom>
            <a:avLst/>
            <a:gdLst>
              <a:gd name="T0" fmla="*/ 112 w 176"/>
              <a:gd name="T1" fmla="*/ 118 h 174"/>
              <a:gd name="T2" fmla="*/ 120 w 176"/>
              <a:gd name="T3" fmla="*/ 102 h 174"/>
              <a:gd name="T4" fmla="*/ 64 w 176"/>
              <a:gd name="T5" fmla="*/ 94 h 174"/>
              <a:gd name="T6" fmla="*/ 56 w 176"/>
              <a:gd name="T7" fmla="*/ 110 h 174"/>
              <a:gd name="T8" fmla="*/ 64 w 176"/>
              <a:gd name="T9" fmla="*/ 102 h 174"/>
              <a:gd name="T10" fmla="*/ 112 w 176"/>
              <a:gd name="T11" fmla="*/ 110 h 174"/>
              <a:gd name="T12" fmla="*/ 64 w 176"/>
              <a:gd name="T13" fmla="*/ 102 h 174"/>
              <a:gd name="T14" fmla="*/ 152 w 176"/>
              <a:gd name="T15" fmla="*/ 46 h 174"/>
              <a:gd name="T16" fmla="*/ 128 w 176"/>
              <a:gd name="T17" fmla="*/ 17 h 174"/>
              <a:gd name="T18" fmla="*/ 70 w 176"/>
              <a:gd name="T19" fmla="*/ 4 h 174"/>
              <a:gd name="T20" fmla="*/ 28 w 176"/>
              <a:gd name="T21" fmla="*/ 46 h 174"/>
              <a:gd name="T22" fmla="*/ 0 w 176"/>
              <a:gd name="T23" fmla="*/ 54 h 174"/>
              <a:gd name="T24" fmla="*/ 8 w 176"/>
              <a:gd name="T25" fmla="*/ 78 h 174"/>
              <a:gd name="T26" fmla="*/ 16 w 176"/>
              <a:gd name="T27" fmla="*/ 166 h 174"/>
              <a:gd name="T28" fmla="*/ 152 w 176"/>
              <a:gd name="T29" fmla="*/ 174 h 174"/>
              <a:gd name="T30" fmla="*/ 160 w 176"/>
              <a:gd name="T31" fmla="*/ 78 h 174"/>
              <a:gd name="T32" fmla="*/ 176 w 176"/>
              <a:gd name="T33" fmla="*/ 70 h 174"/>
              <a:gd name="T34" fmla="*/ 168 w 176"/>
              <a:gd name="T35" fmla="*/ 46 h 174"/>
              <a:gd name="T36" fmla="*/ 140 w 176"/>
              <a:gd name="T37" fmla="*/ 30 h 174"/>
              <a:gd name="T38" fmla="*/ 143 w 176"/>
              <a:gd name="T39" fmla="*/ 46 h 174"/>
              <a:gd name="T40" fmla="*/ 134 w 176"/>
              <a:gd name="T41" fmla="*/ 40 h 174"/>
              <a:gd name="T42" fmla="*/ 124 w 176"/>
              <a:gd name="T43" fmla="*/ 34 h 174"/>
              <a:gd name="T44" fmla="*/ 115 w 176"/>
              <a:gd name="T45" fmla="*/ 30 h 174"/>
              <a:gd name="T46" fmla="*/ 130 w 176"/>
              <a:gd name="T47" fmla="*/ 24 h 174"/>
              <a:gd name="T48" fmla="*/ 74 w 176"/>
              <a:gd name="T49" fmla="*/ 46 h 174"/>
              <a:gd name="T50" fmla="*/ 127 w 176"/>
              <a:gd name="T51" fmla="*/ 46 h 174"/>
              <a:gd name="T52" fmla="*/ 66 w 176"/>
              <a:gd name="T53" fmla="*/ 11 h 174"/>
              <a:gd name="T54" fmla="*/ 65 w 176"/>
              <a:gd name="T55" fmla="*/ 46 h 174"/>
              <a:gd name="T56" fmla="*/ 46 w 176"/>
              <a:gd name="T57" fmla="*/ 46 h 174"/>
              <a:gd name="T58" fmla="*/ 37 w 176"/>
              <a:gd name="T59" fmla="*/ 46 h 174"/>
              <a:gd name="T60" fmla="*/ 152 w 176"/>
              <a:gd name="T61" fmla="*/ 166 h 174"/>
              <a:gd name="T62" fmla="*/ 24 w 176"/>
              <a:gd name="T63" fmla="*/ 78 h 174"/>
              <a:gd name="T64" fmla="*/ 152 w 176"/>
              <a:gd name="T65" fmla="*/ 166 h 174"/>
              <a:gd name="T66" fmla="*/ 8 w 176"/>
              <a:gd name="T67" fmla="*/ 70 h 174"/>
              <a:gd name="T68" fmla="*/ 168 w 176"/>
              <a:gd name="T69" fmla="*/ 54 h 174"/>
              <a:gd name="T70" fmla="*/ 69 w 176"/>
              <a:gd name="T71" fmla="*/ 22 h 174"/>
              <a:gd name="T72" fmla="*/ 58 w 176"/>
              <a:gd name="T73" fmla="*/ 25 h 174"/>
              <a:gd name="T74" fmla="*/ 69 w 176"/>
              <a:gd name="T75" fmla="*/ 22 h 174"/>
              <a:gd name="T76" fmla="*/ 54 w 176"/>
              <a:gd name="T77" fmla="*/ 32 h 174"/>
              <a:gd name="T78" fmla="*/ 57 w 176"/>
              <a:gd name="T79" fmla="*/ 43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4">
                <a:moveTo>
                  <a:pt x="64" y="118"/>
                </a:moveTo>
                <a:cubicBezTo>
                  <a:pt x="112" y="118"/>
                  <a:pt x="112" y="118"/>
                  <a:pt x="112" y="118"/>
                </a:cubicBezTo>
                <a:cubicBezTo>
                  <a:pt x="116" y="118"/>
                  <a:pt x="120" y="114"/>
                  <a:pt x="120" y="110"/>
                </a:cubicBezTo>
                <a:cubicBezTo>
                  <a:pt x="120" y="102"/>
                  <a:pt x="120" y="102"/>
                  <a:pt x="120" y="102"/>
                </a:cubicBezTo>
                <a:cubicBezTo>
                  <a:pt x="120" y="98"/>
                  <a:pt x="116" y="94"/>
                  <a:pt x="112" y="94"/>
                </a:cubicBezTo>
                <a:cubicBezTo>
                  <a:pt x="64" y="94"/>
                  <a:pt x="64" y="94"/>
                  <a:pt x="64" y="94"/>
                </a:cubicBezTo>
                <a:cubicBezTo>
                  <a:pt x="60" y="94"/>
                  <a:pt x="56" y="98"/>
                  <a:pt x="56" y="102"/>
                </a:cubicBezTo>
                <a:cubicBezTo>
                  <a:pt x="56" y="110"/>
                  <a:pt x="56" y="110"/>
                  <a:pt x="56" y="110"/>
                </a:cubicBezTo>
                <a:cubicBezTo>
                  <a:pt x="56" y="114"/>
                  <a:pt x="60" y="118"/>
                  <a:pt x="64" y="118"/>
                </a:cubicBezTo>
                <a:moveTo>
                  <a:pt x="64" y="102"/>
                </a:moveTo>
                <a:cubicBezTo>
                  <a:pt x="112" y="102"/>
                  <a:pt x="112" y="102"/>
                  <a:pt x="112" y="102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64" y="110"/>
                  <a:pt x="64" y="110"/>
                  <a:pt x="64" y="110"/>
                </a:cubicBezTo>
                <a:lnTo>
                  <a:pt x="64" y="102"/>
                </a:lnTo>
                <a:close/>
                <a:moveTo>
                  <a:pt x="168" y="46"/>
                </a:moveTo>
                <a:cubicBezTo>
                  <a:pt x="152" y="46"/>
                  <a:pt x="152" y="46"/>
                  <a:pt x="152" y="46"/>
                </a:cubicBezTo>
                <a:cubicBezTo>
                  <a:pt x="147" y="28"/>
                  <a:pt x="147" y="28"/>
                  <a:pt x="147" y="28"/>
                </a:cubicBezTo>
                <a:cubicBezTo>
                  <a:pt x="145" y="19"/>
                  <a:pt x="136" y="14"/>
                  <a:pt x="128" y="17"/>
                </a:cubicBezTo>
                <a:cubicBezTo>
                  <a:pt x="103" y="23"/>
                  <a:pt x="103" y="23"/>
                  <a:pt x="103" y="23"/>
                </a:cubicBezTo>
                <a:cubicBezTo>
                  <a:pt x="70" y="4"/>
                  <a:pt x="70" y="4"/>
                  <a:pt x="70" y="4"/>
                </a:cubicBezTo>
                <a:cubicBezTo>
                  <a:pt x="63" y="0"/>
                  <a:pt x="53" y="2"/>
                  <a:pt x="49" y="10"/>
                </a:cubicBezTo>
                <a:cubicBezTo>
                  <a:pt x="28" y="46"/>
                  <a:pt x="28" y="46"/>
                  <a:pt x="2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4" y="46"/>
                  <a:pt x="0" y="50"/>
                  <a:pt x="0" y="54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4"/>
                  <a:pt x="4" y="78"/>
                  <a:pt x="8" y="78"/>
                </a:cubicBezTo>
                <a:cubicBezTo>
                  <a:pt x="16" y="78"/>
                  <a:pt x="16" y="78"/>
                  <a:pt x="16" y="78"/>
                </a:cubicBezTo>
                <a:cubicBezTo>
                  <a:pt x="16" y="166"/>
                  <a:pt x="16" y="166"/>
                  <a:pt x="16" y="166"/>
                </a:cubicBezTo>
                <a:cubicBezTo>
                  <a:pt x="16" y="170"/>
                  <a:pt x="20" y="174"/>
                  <a:pt x="24" y="174"/>
                </a:cubicBezTo>
                <a:cubicBezTo>
                  <a:pt x="152" y="174"/>
                  <a:pt x="152" y="174"/>
                  <a:pt x="152" y="174"/>
                </a:cubicBezTo>
                <a:cubicBezTo>
                  <a:pt x="156" y="174"/>
                  <a:pt x="160" y="170"/>
                  <a:pt x="160" y="166"/>
                </a:cubicBezTo>
                <a:cubicBezTo>
                  <a:pt x="160" y="78"/>
                  <a:pt x="160" y="78"/>
                  <a:pt x="160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72" y="78"/>
                  <a:pt x="176" y="74"/>
                  <a:pt x="176" y="70"/>
                </a:cubicBezTo>
                <a:cubicBezTo>
                  <a:pt x="176" y="54"/>
                  <a:pt x="176" y="54"/>
                  <a:pt x="176" y="54"/>
                </a:cubicBezTo>
                <a:cubicBezTo>
                  <a:pt x="176" y="50"/>
                  <a:pt x="172" y="46"/>
                  <a:pt x="168" y="46"/>
                </a:cubicBezTo>
                <a:moveTo>
                  <a:pt x="130" y="24"/>
                </a:moveTo>
                <a:cubicBezTo>
                  <a:pt x="134" y="23"/>
                  <a:pt x="138" y="26"/>
                  <a:pt x="140" y="30"/>
                </a:cubicBezTo>
                <a:cubicBezTo>
                  <a:pt x="144" y="46"/>
                  <a:pt x="144" y="46"/>
                  <a:pt x="144" y="46"/>
                </a:cubicBezTo>
                <a:cubicBezTo>
                  <a:pt x="143" y="46"/>
                  <a:pt x="143" y="46"/>
                  <a:pt x="143" y="46"/>
                </a:cubicBezTo>
                <a:cubicBezTo>
                  <a:pt x="133" y="40"/>
                  <a:pt x="133" y="40"/>
                  <a:pt x="133" y="40"/>
                </a:cubicBezTo>
                <a:cubicBezTo>
                  <a:pt x="134" y="40"/>
                  <a:pt x="134" y="40"/>
                  <a:pt x="134" y="40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5" y="30"/>
                  <a:pt x="115" y="30"/>
                  <a:pt x="115" y="30"/>
                </a:cubicBezTo>
                <a:cubicBezTo>
                  <a:pt x="114" y="28"/>
                  <a:pt x="114" y="28"/>
                  <a:pt x="114" y="28"/>
                </a:cubicBezTo>
                <a:lnTo>
                  <a:pt x="130" y="24"/>
                </a:lnTo>
                <a:close/>
                <a:moveTo>
                  <a:pt x="127" y="46"/>
                </a:moveTo>
                <a:cubicBezTo>
                  <a:pt x="74" y="46"/>
                  <a:pt x="74" y="46"/>
                  <a:pt x="74" y="46"/>
                </a:cubicBezTo>
                <a:cubicBezTo>
                  <a:pt x="87" y="23"/>
                  <a:pt x="87" y="23"/>
                  <a:pt x="87" y="23"/>
                </a:cubicBezTo>
                <a:lnTo>
                  <a:pt x="127" y="46"/>
                </a:lnTo>
                <a:close/>
                <a:moveTo>
                  <a:pt x="56" y="14"/>
                </a:moveTo>
                <a:cubicBezTo>
                  <a:pt x="58" y="10"/>
                  <a:pt x="63" y="9"/>
                  <a:pt x="66" y="11"/>
                </a:cubicBezTo>
                <a:cubicBezTo>
                  <a:pt x="80" y="19"/>
                  <a:pt x="80" y="19"/>
                  <a:pt x="80" y="19"/>
                </a:cubicBezTo>
                <a:cubicBezTo>
                  <a:pt x="65" y="46"/>
                  <a:pt x="65" y="46"/>
                  <a:pt x="65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37" y="46"/>
                  <a:pt x="37" y="46"/>
                  <a:pt x="37" y="46"/>
                </a:cubicBezTo>
                <a:lnTo>
                  <a:pt x="56" y="14"/>
                </a:lnTo>
                <a:close/>
                <a:moveTo>
                  <a:pt x="152" y="166"/>
                </a:moveTo>
                <a:cubicBezTo>
                  <a:pt x="24" y="166"/>
                  <a:pt x="24" y="166"/>
                  <a:pt x="24" y="166"/>
                </a:cubicBezTo>
                <a:cubicBezTo>
                  <a:pt x="24" y="78"/>
                  <a:pt x="24" y="78"/>
                  <a:pt x="24" y="78"/>
                </a:cubicBezTo>
                <a:cubicBezTo>
                  <a:pt x="152" y="78"/>
                  <a:pt x="152" y="78"/>
                  <a:pt x="152" y="78"/>
                </a:cubicBezTo>
                <a:lnTo>
                  <a:pt x="152" y="166"/>
                </a:lnTo>
                <a:close/>
                <a:moveTo>
                  <a:pt x="168" y="70"/>
                </a:moveTo>
                <a:cubicBezTo>
                  <a:pt x="8" y="70"/>
                  <a:pt x="8" y="70"/>
                  <a:pt x="8" y="70"/>
                </a:cubicBezTo>
                <a:cubicBezTo>
                  <a:pt x="8" y="54"/>
                  <a:pt x="8" y="54"/>
                  <a:pt x="8" y="54"/>
                </a:cubicBezTo>
                <a:cubicBezTo>
                  <a:pt x="168" y="54"/>
                  <a:pt x="168" y="54"/>
                  <a:pt x="168" y="54"/>
                </a:cubicBezTo>
                <a:lnTo>
                  <a:pt x="168" y="70"/>
                </a:lnTo>
                <a:close/>
                <a:moveTo>
                  <a:pt x="69" y="22"/>
                </a:moveTo>
                <a:cubicBezTo>
                  <a:pt x="62" y="18"/>
                  <a:pt x="62" y="18"/>
                  <a:pt x="62" y="18"/>
                </a:cubicBezTo>
                <a:cubicBezTo>
                  <a:pt x="58" y="25"/>
                  <a:pt x="58" y="25"/>
                  <a:pt x="58" y="25"/>
                </a:cubicBezTo>
                <a:cubicBezTo>
                  <a:pt x="65" y="29"/>
                  <a:pt x="65" y="29"/>
                  <a:pt x="65" y="29"/>
                </a:cubicBezTo>
                <a:lnTo>
                  <a:pt x="69" y="22"/>
                </a:lnTo>
                <a:close/>
                <a:moveTo>
                  <a:pt x="61" y="36"/>
                </a:moveTo>
                <a:cubicBezTo>
                  <a:pt x="54" y="32"/>
                  <a:pt x="54" y="32"/>
                  <a:pt x="54" y="32"/>
                </a:cubicBezTo>
                <a:cubicBezTo>
                  <a:pt x="50" y="39"/>
                  <a:pt x="50" y="39"/>
                  <a:pt x="50" y="39"/>
                </a:cubicBezTo>
                <a:cubicBezTo>
                  <a:pt x="57" y="43"/>
                  <a:pt x="57" y="43"/>
                  <a:pt x="57" y="43"/>
                </a:cubicBezTo>
                <a:lnTo>
                  <a:pt x="61" y="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3" name="Freeform 51"/>
          <p:cNvSpPr>
            <a:spLocks noEditPoints="1"/>
          </p:cNvSpPr>
          <p:nvPr/>
        </p:nvSpPr>
        <p:spPr bwMode="auto">
          <a:xfrm>
            <a:off x="6916738" y="4813301"/>
            <a:ext cx="433388" cy="431800"/>
          </a:xfrm>
          <a:custGeom>
            <a:avLst/>
            <a:gdLst>
              <a:gd name="T0" fmla="*/ 175 w 176"/>
              <a:gd name="T1" fmla="*/ 169 h 176"/>
              <a:gd name="T2" fmla="*/ 132 w 176"/>
              <a:gd name="T3" fmla="*/ 127 h 176"/>
              <a:gd name="T4" fmla="*/ 152 w 176"/>
              <a:gd name="T5" fmla="*/ 76 h 176"/>
              <a:gd name="T6" fmla="*/ 76 w 176"/>
              <a:gd name="T7" fmla="*/ 0 h 176"/>
              <a:gd name="T8" fmla="*/ 0 w 176"/>
              <a:gd name="T9" fmla="*/ 76 h 176"/>
              <a:gd name="T10" fmla="*/ 76 w 176"/>
              <a:gd name="T11" fmla="*/ 152 h 176"/>
              <a:gd name="T12" fmla="*/ 127 w 176"/>
              <a:gd name="T13" fmla="*/ 132 h 176"/>
              <a:gd name="T14" fmla="*/ 169 w 176"/>
              <a:gd name="T15" fmla="*/ 175 h 176"/>
              <a:gd name="T16" fmla="*/ 172 w 176"/>
              <a:gd name="T17" fmla="*/ 176 h 176"/>
              <a:gd name="T18" fmla="*/ 176 w 176"/>
              <a:gd name="T19" fmla="*/ 172 h 176"/>
              <a:gd name="T20" fmla="*/ 175 w 176"/>
              <a:gd name="T21" fmla="*/ 169 h 176"/>
              <a:gd name="T22" fmla="*/ 76 w 176"/>
              <a:gd name="T23" fmla="*/ 144 h 176"/>
              <a:gd name="T24" fmla="*/ 8 w 176"/>
              <a:gd name="T25" fmla="*/ 76 h 176"/>
              <a:gd name="T26" fmla="*/ 76 w 176"/>
              <a:gd name="T27" fmla="*/ 8 h 176"/>
              <a:gd name="T28" fmla="*/ 144 w 176"/>
              <a:gd name="T29" fmla="*/ 76 h 176"/>
              <a:gd name="T30" fmla="*/ 76 w 176"/>
              <a:gd name="T31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6" h="176">
                <a:moveTo>
                  <a:pt x="175" y="169"/>
                </a:moveTo>
                <a:cubicBezTo>
                  <a:pt x="132" y="127"/>
                  <a:pt x="132" y="127"/>
                  <a:pt x="132" y="127"/>
                </a:cubicBezTo>
                <a:cubicBezTo>
                  <a:pt x="145" y="113"/>
                  <a:pt x="152" y="96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ubicBezTo>
                  <a:pt x="34" y="0"/>
                  <a:pt x="0" y="34"/>
                  <a:pt x="0" y="76"/>
                </a:cubicBezTo>
                <a:cubicBezTo>
                  <a:pt x="0" y="118"/>
                  <a:pt x="34" y="152"/>
                  <a:pt x="76" y="152"/>
                </a:cubicBezTo>
                <a:cubicBezTo>
                  <a:pt x="96" y="152"/>
                  <a:pt x="113" y="145"/>
                  <a:pt x="127" y="132"/>
                </a:cubicBezTo>
                <a:cubicBezTo>
                  <a:pt x="169" y="175"/>
                  <a:pt x="169" y="175"/>
                  <a:pt x="169" y="175"/>
                </a:cubicBezTo>
                <a:cubicBezTo>
                  <a:pt x="170" y="176"/>
                  <a:pt x="171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1"/>
                  <a:pt x="176" y="170"/>
                  <a:pt x="175" y="169"/>
                </a:cubicBezTo>
                <a:moveTo>
                  <a:pt x="76" y="144"/>
                </a:moveTo>
                <a:cubicBezTo>
                  <a:pt x="38" y="144"/>
                  <a:pt x="8" y="114"/>
                  <a:pt x="8" y="76"/>
                </a:cubicBezTo>
                <a:cubicBezTo>
                  <a:pt x="8" y="38"/>
                  <a:pt x="38" y="8"/>
                  <a:pt x="76" y="8"/>
                </a:cubicBezTo>
                <a:cubicBezTo>
                  <a:pt x="114" y="8"/>
                  <a:pt x="144" y="38"/>
                  <a:pt x="144" y="76"/>
                </a:cubicBezTo>
                <a:cubicBezTo>
                  <a:pt x="144" y="114"/>
                  <a:pt x="114" y="144"/>
                  <a:pt x="76" y="14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4" name="Freeform 52"/>
          <p:cNvSpPr>
            <a:spLocks noEditPoints="1"/>
          </p:cNvSpPr>
          <p:nvPr/>
        </p:nvSpPr>
        <p:spPr bwMode="auto">
          <a:xfrm>
            <a:off x="7743826" y="4813301"/>
            <a:ext cx="433388" cy="431800"/>
          </a:xfrm>
          <a:custGeom>
            <a:avLst/>
            <a:gdLst>
              <a:gd name="T0" fmla="*/ 112 w 176"/>
              <a:gd name="T1" fmla="*/ 72 h 176"/>
              <a:gd name="T2" fmla="*/ 80 w 176"/>
              <a:gd name="T3" fmla="*/ 72 h 176"/>
              <a:gd name="T4" fmla="*/ 80 w 176"/>
              <a:gd name="T5" fmla="*/ 40 h 176"/>
              <a:gd name="T6" fmla="*/ 76 w 176"/>
              <a:gd name="T7" fmla="*/ 36 h 176"/>
              <a:gd name="T8" fmla="*/ 72 w 176"/>
              <a:gd name="T9" fmla="*/ 40 h 176"/>
              <a:gd name="T10" fmla="*/ 72 w 176"/>
              <a:gd name="T11" fmla="*/ 72 h 176"/>
              <a:gd name="T12" fmla="*/ 40 w 176"/>
              <a:gd name="T13" fmla="*/ 72 h 176"/>
              <a:gd name="T14" fmla="*/ 36 w 176"/>
              <a:gd name="T15" fmla="*/ 76 h 176"/>
              <a:gd name="T16" fmla="*/ 40 w 176"/>
              <a:gd name="T17" fmla="*/ 80 h 176"/>
              <a:gd name="T18" fmla="*/ 72 w 176"/>
              <a:gd name="T19" fmla="*/ 80 h 176"/>
              <a:gd name="T20" fmla="*/ 72 w 176"/>
              <a:gd name="T21" fmla="*/ 112 h 176"/>
              <a:gd name="T22" fmla="*/ 76 w 176"/>
              <a:gd name="T23" fmla="*/ 116 h 176"/>
              <a:gd name="T24" fmla="*/ 80 w 176"/>
              <a:gd name="T25" fmla="*/ 112 h 176"/>
              <a:gd name="T26" fmla="*/ 80 w 176"/>
              <a:gd name="T27" fmla="*/ 80 h 176"/>
              <a:gd name="T28" fmla="*/ 112 w 176"/>
              <a:gd name="T29" fmla="*/ 80 h 176"/>
              <a:gd name="T30" fmla="*/ 116 w 176"/>
              <a:gd name="T31" fmla="*/ 76 h 176"/>
              <a:gd name="T32" fmla="*/ 112 w 176"/>
              <a:gd name="T33" fmla="*/ 72 h 176"/>
              <a:gd name="T34" fmla="*/ 175 w 176"/>
              <a:gd name="T35" fmla="*/ 169 h 176"/>
              <a:gd name="T36" fmla="*/ 132 w 176"/>
              <a:gd name="T37" fmla="*/ 127 h 176"/>
              <a:gd name="T38" fmla="*/ 152 w 176"/>
              <a:gd name="T39" fmla="*/ 76 h 176"/>
              <a:gd name="T40" fmla="*/ 76 w 176"/>
              <a:gd name="T41" fmla="*/ 0 h 176"/>
              <a:gd name="T42" fmla="*/ 0 w 176"/>
              <a:gd name="T43" fmla="*/ 76 h 176"/>
              <a:gd name="T44" fmla="*/ 76 w 176"/>
              <a:gd name="T45" fmla="*/ 152 h 176"/>
              <a:gd name="T46" fmla="*/ 127 w 176"/>
              <a:gd name="T47" fmla="*/ 132 h 176"/>
              <a:gd name="T48" fmla="*/ 169 w 176"/>
              <a:gd name="T49" fmla="*/ 175 h 176"/>
              <a:gd name="T50" fmla="*/ 172 w 176"/>
              <a:gd name="T51" fmla="*/ 176 h 176"/>
              <a:gd name="T52" fmla="*/ 176 w 176"/>
              <a:gd name="T53" fmla="*/ 172 h 176"/>
              <a:gd name="T54" fmla="*/ 175 w 176"/>
              <a:gd name="T55" fmla="*/ 169 h 176"/>
              <a:gd name="T56" fmla="*/ 76 w 176"/>
              <a:gd name="T57" fmla="*/ 144 h 176"/>
              <a:gd name="T58" fmla="*/ 8 w 176"/>
              <a:gd name="T59" fmla="*/ 76 h 176"/>
              <a:gd name="T60" fmla="*/ 76 w 176"/>
              <a:gd name="T61" fmla="*/ 8 h 176"/>
              <a:gd name="T62" fmla="*/ 144 w 176"/>
              <a:gd name="T63" fmla="*/ 76 h 176"/>
              <a:gd name="T64" fmla="*/ 76 w 176"/>
              <a:gd name="T65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176">
                <a:moveTo>
                  <a:pt x="112" y="72"/>
                </a:moveTo>
                <a:cubicBezTo>
                  <a:pt x="80" y="72"/>
                  <a:pt x="80" y="72"/>
                  <a:pt x="80" y="72"/>
                </a:cubicBezTo>
                <a:cubicBezTo>
                  <a:pt x="80" y="40"/>
                  <a:pt x="80" y="40"/>
                  <a:pt x="80" y="40"/>
                </a:cubicBezTo>
                <a:cubicBezTo>
                  <a:pt x="80" y="38"/>
                  <a:pt x="78" y="36"/>
                  <a:pt x="76" y="36"/>
                </a:cubicBezTo>
                <a:cubicBezTo>
                  <a:pt x="74" y="36"/>
                  <a:pt x="72" y="38"/>
                  <a:pt x="72" y="40"/>
                </a:cubicBezTo>
                <a:cubicBezTo>
                  <a:pt x="72" y="72"/>
                  <a:pt x="72" y="72"/>
                  <a:pt x="72" y="72"/>
                </a:cubicBezTo>
                <a:cubicBezTo>
                  <a:pt x="40" y="72"/>
                  <a:pt x="40" y="72"/>
                  <a:pt x="40" y="72"/>
                </a:cubicBezTo>
                <a:cubicBezTo>
                  <a:pt x="38" y="72"/>
                  <a:pt x="36" y="74"/>
                  <a:pt x="36" y="76"/>
                </a:cubicBezTo>
                <a:cubicBezTo>
                  <a:pt x="36" y="78"/>
                  <a:pt x="38" y="80"/>
                  <a:pt x="40" y="80"/>
                </a:cubicBezTo>
                <a:cubicBezTo>
                  <a:pt x="72" y="80"/>
                  <a:pt x="72" y="80"/>
                  <a:pt x="72" y="80"/>
                </a:cubicBezTo>
                <a:cubicBezTo>
                  <a:pt x="72" y="112"/>
                  <a:pt x="72" y="112"/>
                  <a:pt x="72" y="112"/>
                </a:cubicBezTo>
                <a:cubicBezTo>
                  <a:pt x="72" y="114"/>
                  <a:pt x="74" y="116"/>
                  <a:pt x="76" y="116"/>
                </a:cubicBezTo>
                <a:cubicBezTo>
                  <a:pt x="78" y="116"/>
                  <a:pt x="80" y="114"/>
                  <a:pt x="80" y="112"/>
                </a:cubicBezTo>
                <a:cubicBezTo>
                  <a:pt x="80" y="80"/>
                  <a:pt x="80" y="80"/>
                  <a:pt x="80" y="80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14" y="80"/>
                  <a:pt x="116" y="78"/>
                  <a:pt x="116" y="76"/>
                </a:cubicBezTo>
                <a:cubicBezTo>
                  <a:pt x="116" y="74"/>
                  <a:pt x="114" y="72"/>
                  <a:pt x="112" y="72"/>
                </a:cubicBezTo>
                <a:moveTo>
                  <a:pt x="175" y="169"/>
                </a:moveTo>
                <a:cubicBezTo>
                  <a:pt x="132" y="127"/>
                  <a:pt x="132" y="127"/>
                  <a:pt x="132" y="127"/>
                </a:cubicBezTo>
                <a:cubicBezTo>
                  <a:pt x="145" y="113"/>
                  <a:pt x="152" y="96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ubicBezTo>
                  <a:pt x="34" y="0"/>
                  <a:pt x="0" y="34"/>
                  <a:pt x="0" y="76"/>
                </a:cubicBezTo>
                <a:cubicBezTo>
                  <a:pt x="0" y="118"/>
                  <a:pt x="34" y="152"/>
                  <a:pt x="76" y="152"/>
                </a:cubicBezTo>
                <a:cubicBezTo>
                  <a:pt x="96" y="152"/>
                  <a:pt x="113" y="145"/>
                  <a:pt x="127" y="132"/>
                </a:cubicBezTo>
                <a:cubicBezTo>
                  <a:pt x="169" y="175"/>
                  <a:pt x="169" y="175"/>
                  <a:pt x="169" y="175"/>
                </a:cubicBezTo>
                <a:cubicBezTo>
                  <a:pt x="170" y="176"/>
                  <a:pt x="171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1"/>
                  <a:pt x="176" y="170"/>
                  <a:pt x="175" y="169"/>
                </a:cubicBezTo>
                <a:moveTo>
                  <a:pt x="76" y="144"/>
                </a:moveTo>
                <a:cubicBezTo>
                  <a:pt x="38" y="144"/>
                  <a:pt x="8" y="114"/>
                  <a:pt x="8" y="76"/>
                </a:cubicBezTo>
                <a:cubicBezTo>
                  <a:pt x="8" y="38"/>
                  <a:pt x="38" y="8"/>
                  <a:pt x="76" y="8"/>
                </a:cubicBezTo>
                <a:cubicBezTo>
                  <a:pt x="114" y="8"/>
                  <a:pt x="144" y="38"/>
                  <a:pt x="144" y="76"/>
                </a:cubicBezTo>
                <a:cubicBezTo>
                  <a:pt x="144" y="114"/>
                  <a:pt x="114" y="144"/>
                  <a:pt x="76" y="14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5" name="Freeform 53"/>
          <p:cNvSpPr>
            <a:spLocks noEditPoints="1"/>
          </p:cNvSpPr>
          <p:nvPr/>
        </p:nvSpPr>
        <p:spPr bwMode="auto">
          <a:xfrm>
            <a:off x="8570913" y="4813301"/>
            <a:ext cx="431800" cy="431800"/>
          </a:xfrm>
          <a:custGeom>
            <a:avLst/>
            <a:gdLst>
              <a:gd name="T0" fmla="*/ 112 w 176"/>
              <a:gd name="T1" fmla="*/ 72 h 176"/>
              <a:gd name="T2" fmla="*/ 40 w 176"/>
              <a:gd name="T3" fmla="*/ 72 h 176"/>
              <a:gd name="T4" fmla="*/ 36 w 176"/>
              <a:gd name="T5" fmla="*/ 76 h 176"/>
              <a:gd name="T6" fmla="*/ 40 w 176"/>
              <a:gd name="T7" fmla="*/ 80 h 176"/>
              <a:gd name="T8" fmla="*/ 112 w 176"/>
              <a:gd name="T9" fmla="*/ 80 h 176"/>
              <a:gd name="T10" fmla="*/ 116 w 176"/>
              <a:gd name="T11" fmla="*/ 76 h 176"/>
              <a:gd name="T12" fmla="*/ 112 w 176"/>
              <a:gd name="T13" fmla="*/ 72 h 176"/>
              <a:gd name="T14" fmla="*/ 175 w 176"/>
              <a:gd name="T15" fmla="*/ 169 h 176"/>
              <a:gd name="T16" fmla="*/ 132 w 176"/>
              <a:gd name="T17" fmla="*/ 127 h 176"/>
              <a:gd name="T18" fmla="*/ 152 w 176"/>
              <a:gd name="T19" fmla="*/ 76 h 176"/>
              <a:gd name="T20" fmla="*/ 76 w 176"/>
              <a:gd name="T21" fmla="*/ 0 h 176"/>
              <a:gd name="T22" fmla="*/ 0 w 176"/>
              <a:gd name="T23" fmla="*/ 76 h 176"/>
              <a:gd name="T24" fmla="*/ 76 w 176"/>
              <a:gd name="T25" fmla="*/ 152 h 176"/>
              <a:gd name="T26" fmla="*/ 127 w 176"/>
              <a:gd name="T27" fmla="*/ 132 h 176"/>
              <a:gd name="T28" fmla="*/ 169 w 176"/>
              <a:gd name="T29" fmla="*/ 175 h 176"/>
              <a:gd name="T30" fmla="*/ 172 w 176"/>
              <a:gd name="T31" fmla="*/ 176 h 176"/>
              <a:gd name="T32" fmla="*/ 176 w 176"/>
              <a:gd name="T33" fmla="*/ 172 h 176"/>
              <a:gd name="T34" fmla="*/ 175 w 176"/>
              <a:gd name="T35" fmla="*/ 169 h 176"/>
              <a:gd name="T36" fmla="*/ 76 w 176"/>
              <a:gd name="T37" fmla="*/ 144 h 176"/>
              <a:gd name="T38" fmla="*/ 8 w 176"/>
              <a:gd name="T39" fmla="*/ 76 h 176"/>
              <a:gd name="T40" fmla="*/ 76 w 176"/>
              <a:gd name="T41" fmla="*/ 8 h 176"/>
              <a:gd name="T42" fmla="*/ 144 w 176"/>
              <a:gd name="T43" fmla="*/ 76 h 176"/>
              <a:gd name="T44" fmla="*/ 76 w 176"/>
              <a:gd name="T45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112" y="72"/>
                </a:moveTo>
                <a:cubicBezTo>
                  <a:pt x="40" y="72"/>
                  <a:pt x="40" y="72"/>
                  <a:pt x="40" y="72"/>
                </a:cubicBezTo>
                <a:cubicBezTo>
                  <a:pt x="38" y="72"/>
                  <a:pt x="36" y="74"/>
                  <a:pt x="36" y="76"/>
                </a:cubicBezTo>
                <a:cubicBezTo>
                  <a:pt x="36" y="78"/>
                  <a:pt x="38" y="80"/>
                  <a:pt x="40" y="80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14" y="80"/>
                  <a:pt x="116" y="78"/>
                  <a:pt x="116" y="76"/>
                </a:cubicBezTo>
                <a:cubicBezTo>
                  <a:pt x="116" y="74"/>
                  <a:pt x="114" y="72"/>
                  <a:pt x="112" y="72"/>
                </a:cubicBezTo>
                <a:moveTo>
                  <a:pt x="175" y="169"/>
                </a:moveTo>
                <a:cubicBezTo>
                  <a:pt x="132" y="127"/>
                  <a:pt x="132" y="127"/>
                  <a:pt x="132" y="127"/>
                </a:cubicBezTo>
                <a:cubicBezTo>
                  <a:pt x="145" y="113"/>
                  <a:pt x="152" y="96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ubicBezTo>
                  <a:pt x="34" y="0"/>
                  <a:pt x="0" y="34"/>
                  <a:pt x="0" y="76"/>
                </a:cubicBezTo>
                <a:cubicBezTo>
                  <a:pt x="0" y="118"/>
                  <a:pt x="34" y="152"/>
                  <a:pt x="76" y="152"/>
                </a:cubicBezTo>
                <a:cubicBezTo>
                  <a:pt x="96" y="152"/>
                  <a:pt x="113" y="145"/>
                  <a:pt x="127" y="132"/>
                </a:cubicBezTo>
                <a:cubicBezTo>
                  <a:pt x="169" y="175"/>
                  <a:pt x="169" y="175"/>
                  <a:pt x="169" y="175"/>
                </a:cubicBezTo>
                <a:cubicBezTo>
                  <a:pt x="170" y="176"/>
                  <a:pt x="171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1"/>
                  <a:pt x="176" y="170"/>
                  <a:pt x="175" y="169"/>
                </a:cubicBezTo>
                <a:moveTo>
                  <a:pt x="76" y="144"/>
                </a:moveTo>
                <a:cubicBezTo>
                  <a:pt x="38" y="144"/>
                  <a:pt x="8" y="114"/>
                  <a:pt x="8" y="76"/>
                </a:cubicBezTo>
                <a:cubicBezTo>
                  <a:pt x="8" y="38"/>
                  <a:pt x="38" y="8"/>
                  <a:pt x="76" y="8"/>
                </a:cubicBezTo>
                <a:cubicBezTo>
                  <a:pt x="114" y="8"/>
                  <a:pt x="144" y="38"/>
                  <a:pt x="144" y="76"/>
                </a:cubicBezTo>
                <a:cubicBezTo>
                  <a:pt x="144" y="114"/>
                  <a:pt x="114" y="144"/>
                  <a:pt x="76" y="14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6" name="Freeform 54"/>
          <p:cNvSpPr>
            <a:spLocks noEditPoints="1"/>
          </p:cNvSpPr>
          <p:nvPr/>
        </p:nvSpPr>
        <p:spPr bwMode="auto">
          <a:xfrm>
            <a:off x="9417051" y="4813301"/>
            <a:ext cx="393700" cy="431800"/>
          </a:xfrm>
          <a:custGeom>
            <a:avLst/>
            <a:gdLst>
              <a:gd name="T0" fmla="*/ 80 w 160"/>
              <a:gd name="T1" fmla="*/ 0 h 176"/>
              <a:gd name="T2" fmla="*/ 0 w 160"/>
              <a:gd name="T3" fmla="*/ 24 h 176"/>
              <a:gd name="T4" fmla="*/ 64 w 160"/>
              <a:gd name="T5" fmla="*/ 120 h 176"/>
              <a:gd name="T6" fmla="*/ 64 w 160"/>
              <a:gd name="T7" fmla="*/ 124 h 176"/>
              <a:gd name="T8" fmla="*/ 64 w 160"/>
              <a:gd name="T9" fmla="*/ 124 h 176"/>
              <a:gd name="T10" fmla="*/ 64 w 160"/>
              <a:gd name="T11" fmla="*/ 124 h 176"/>
              <a:gd name="T12" fmla="*/ 64 w 160"/>
              <a:gd name="T13" fmla="*/ 140 h 176"/>
              <a:gd name="T14" fmla="*/ 64 w 160"/>
              <a:gd name="T15" fmla="*/ 140 h 176"/>
              <a:gd name="T16" fmla="*/ 64 w 160"/>
              <a:gd name="T17" fmla="*/ 140 h 176"/>
              <a:gd name="T18" fmla="*/ 80 w 160"/>
              <a:gd name="T19" fmla="*/ 176 h 176"/>
              <a:gd name="T20" fmla="*/ 96 w 160"/>
              <a:gd name="T21" fmla="*/ 120 h 176"/>
              <a:gd name="T22" fmla="*/ 160 w 160"/>
              <a:gd name="T23" fmla="*/ 24 h 176"/>
              <a:gd name="T24" fmla="*/ 80 w 160"/>
              <a:gd name="T25" fmla="*/ 0 h 176"/>
              <a:gd name="T26" fmla="*/ 121 w 160"/>
              <a:gd name="T27" fmla="*/ 71 h 176"/>
              <a:gd name="T28" fmla="*/ 88 w 160"/>
              <a:gd name="T29" fmla="*/ 120 h 176"/>
              <a:gd name="T30" fmla="*/ 86 w 160"/>
              <a:gd name="T31" fmla="*/ 164 h 176"/>
              <a:gd name="T32" fmla="*/ 80 w 160"/>
              <a:gd name="T33" fmla="*/ 168 h 176"/>
              <a:gd name="T34" fmla="*/ 74 w 160"/>
              <a:gd name="T35" fmla="*/ 164 h 176"/>
              <a:gd name="T36" fmla="*/ 72 w 160"/>
              <a:gd name="T37" fmla="*/ 144 h 176"/>
              <a:gd name="T38" fmla="*/ 76 w 160"/>
              <a:gd name="T39" fmla="*/ 144 h 176"/>
              <a:gd name="T40" fmla="*/ 80 w 160"/>
              <a:gd name="T41" fmla="*/ 140 h 176"/>
              <a:gd name="T42" fmla="*/ 76 w 160"/>
              <a:gd name="T43" fmla="*/ 136 h 176"/>
              <a:gd name="T44" fmla="*/ 72 w 160"/>
              <a:gd name="T45" fmla="*/ 136 h 176"/>
              <a:gd name="T46" fmla="*/ 72 w 160"/>
              <a:gd name="T47" fmla="*/ 128 h 176"/>
              <a:gd name="T48" fmla="*/ 76 w 160"/>
              <a:gd name="T49" fmla="*/ 128 h 176"/>
              <a:gd name="T50" fmla="*/ 80 w 160"/>
              <a:gd name="T51" fmla="*/ 124 h 176"/>
              <a:gd name="T52" fmla="*/ 76 w 160"/>
              <a:gd name="T53" fmla="*/ 120 h 176"/>
              <a:gd name="T54" fmla="*/ 72 w 160"/>
              <a:gd name="T55" fmla="*/ 120 h 176"/>
              <a:gd name="T56" fmla="*/ 39 w 160"/>
              <a:gd name="T57" fmla="*/ 71 h 176"/>
              <a:gd name="T58" fmla="*/ 10 w 160"/>
              <a:gd name="T59" fmla="*/ 35 h 176"/>
              <a:gd name="T60" fmla="*/ 80 w 160"/>
              <a:gd name="T61" fmla="*/ 48 h 176"/>
              <a:gd name="T62" fmla="*/ 150 w 160"/>
              <a:gd name="T63" fmla="*/ 35 h 176"/>
              <a:gd name="T64" fmla="*/ 121 w 160"/>
              <a:gd name="T65" fmla="*/ 71 h 176"/>
              <a:gd name="T66" fmla="*/ 80 w 160"/>
              <a:gd name="T67" fmla="*/ 40 h 176"/>
              <a:gd name="T68" fmla="*/ 8 w 160"/>
              <a:gd name="T69" fmla="*/ 24 h 176"/>
              <a:gd name="T70" fmla="*/ 80 w 160"/>
              <a:gd name="T71" fmla="*/ 8 h 176"/>
              <a:gd name="T72" fmla="*/ 152 w 160"/>
              <a:gd name="T73" fmla="*/ 24 h 176"/>
              <a:gd name="T74" fmla="*/ 80 w 160"/>
              <a:gd name="T75" fmla="*/ 4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0" h="176">
                <a:moveTo>
                  <a:pt x="80" y="0"/>
                </a:moveTo>
                <a:cubicBezTo>
                  <a:pt x="36" y="0"/>
                  <a:pt x="0" y="11"/>
                  <a:pt x="0" y="24"/>
                </a:cubicBezTo>
                <a:cubicBezTo>
                  <a:pt x="0" y="72"/>
                  <a:pt x="64" y="80"/>
                  <a:pt x="64" y="120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64" y="130"/>
                  <a:pt x="64" y="135"/>
                  <a:pt x="64" y="140"/>
                </a:cubicBezTo>
                <a:cubicBezTo>
                  <a:pt x="64" y="140"/>
                  <a:pt x="64" y="140"/>
                  <a:pt x="64" y="140"/>
                </a:cubicBezTo>
                <a:cubicBezTo>
                  <a:pt x="64" y="140"/>
                  <a:pt x="64" y="140"/>
                  <a:pt x="64" y="140"/>
                </a:cubicBezTo>
                <a:cubicBezTo>
                  <a:pt x="64" y="170"/>
                  <a:pt x="67" y="176"/>
                  <a:pt x="80" y="176"/>
                </a:cubicBezTo>
                <a:cubicBezTo>
                  <a:pt x="96" y="176"/>
                  <a:pt x="96" y="168"/>
                  <a:pt x="96" y="120"/>
                </a:cubicBezTo>
                <a:cubicBezTo>
                  <a:pt x="96" y="80"/>
                  <a:pt x="160" y="72"/>
                  <a:pt x="160" y="24"/>
                </a:cubicBezTo>
                <a:cubicBezTo>
                  <a:pt x="160" y="11"/>
                  <a:pt x="124" y="0"/>
                  <a:pt x="80" y="0"/>
                </a:cubicBezTo>
                <a:moveTo>
                  <a:pt x="121" y="71"/>
                </a:moveTo>
                <a:cubicBezTo>
                  <a:pt x="105" y="84"/>
                  <a:pt x="88" y="97"/>
                  <a:pt x="88" y="120"/>
                </a:cubicBezTo>
                <a:cubicBezTo>
                  <a:pt x="88" y="143"/>
                  <a:pt x="88" y="157"/>
                  <a:pt x="86" y="164"/>
                </a:cubicBezTo>
                <a:cubicBezTo>
                  <a:pt x="85" y="168"/>
                  <a:pt x="85" y="168"/>
                  <a:pt x="80" y="168"/>
                </a:cubicBezTo>
                <a:cubicBezTo>
                  <a:pt x="75" y="168"/>
                  <a:pt x="75" y="168"/>
                  <a:pt x="74" y="164"/>
                </a:cubicBezTo>
                <a:cubicBezTo>
                  <a:pt x="73" y="160"/>
                  <a:pt x="72" y="153"/>
                  <a:pt x="72" y="144"/>
                </a:cubicBezTo>
                <a:cubicBezTo>
                  <a:pt x="76" y="144"/>
                  <a:pt x="76" y="144"/>
                  <a:pt x="76" y="144"/>
                </a:cubicBezTo>
                <a:cubicBezTo>
                  <a:pt x="78" y="144"/>
                  <a:pt x="80" y="142"/>
                  <a:pt x="80" y="140"/>
                </a:cubicBezTo>
                <a:cubicBezTo>
                  <a:pt x="80" y="138"/>
                  <a:pt x="78" y="136"/>
                  <a:pt x="76" y="136"/>
                </a:cubicBezTo>
                <a:cubicBezTo>
                  <a:pt x="72" y="136"/>
                  <a:pt x="72" y="136"/>
                  <a:pt x="72" y="136"/>
                </a:cubicBezTo>
                <a:cubicBezTo>
                  <a:pt x="72" y="133"/>
                  <a:pt x="72" y="131"/>
                  <a:pt x="72" y="128"/>
                </a:cubicBezTo>
                <a:cubicBezTo>
                  <a:pt x="76" y="128"/>
                  <a:pt x="76" y="128"/>
                  <a:pt x="76" y="128"/>
                </a:cubicBezTo>
                <a:cubicBezTo>
                  <a:pt x="78" y="128"/>
                  <a:pt x="80" y="126"/>
                  <a:pt x="80" y="124"/>
                </a:cubicBezTo>
                <a:cubicBezTo>
                  <a:pt x="80" y="122"/>
                  <a:pt x="78" y="120"/>
                  <a:pt x="76" y="120"/>
                </a:cubicBezTo>
                <a:cubicBezTo>
                  <a:pt x="72" y="120"/>
                  <a:pt x="72" y="120"/>
                  <a:pt x="72" y="120"/>
                </a:cubicBezTo>
                <a:cubicBezTo>
                  <a:pt x="72" y="97"/>
                  <a:pt x="55" y="84"/>
                  <a:pt x="39" y="71"/>
                </a:cubicBezTo>
                <a:cubicBezTo>
                  <a:pt x="26" y="60"/>
                  <a:pt x="14" y="50"/>
                  <a:pt x="10" y="35"/>
                </a:cubicBezTo>
                <a:cubicBezTo>
                  <a:pt x="23" y="43"/>
                  <a:pt x="50" y="48"/>
                  <a:pt x="80" y="48"/>
                </a:cubicBezTo>
                <a:cubicBezTo>
                  <a:pt x="110" y="48"/>
                  <a:pt x="137" y="43"/>
                  <a:pt x="150" y="35"/>
                </a:cubicBezTo>
                <a:cubicBezTo>
                  <a:pt x="146" y="50"/>
                  <a:pt x="134" y="60"/>
                  <a:pt x="121" y="71"/>
                </a:cubicBezTo>
                <a:moveTo>
                  <a:pt x="80" y="40"/>
                </a:moveTo>
                <a:cubicBezTo>
                  <a:pt x="40" y="40"/>
                  <a:pt x="8" y="33"/>
                  <a:pt x="8" y="24"/>
                </a:cubicBezTo>
                <a:cubicBezTo>
                  <a:pt x="8" y="15"/>
                  <a:pt x="40" y="8"/>
                  <a:pt x="80" y="8"/>
                </a:cubicBezTo>
                <a:cubicBezTo>
                  <a:pt x="120" y="8"/>
                  <a:pt x="152" y="15"/>
                  <a:pt x="152" y="24"/>
                </a:cubicBezTo>
                <a:cubicBezTo>
                  <a:pt x="152" y="33"/>
                  <a:pt x="120" y="40"/>
                  <a:pt x="80" y="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</p:spTree>
    <p:extLst>
      <p:ext uri="{BB962C8B-B14F-4D97-AF65-F5344CB8AC3E}">
        <p14:creationId xmlns:p14="http://schemas.microsoft.com/office/powerpoint/2010/main" val="14255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5"/>
          <p:cNvSpPr>
            <a:spLocks noEditPoints="1"/>
          </p:cNvSpPr>
          <p:nvPr/>
        </p:nvSpPr>
        <p:spPr bwMode="auto">
          <a:xfrm>
            <a:off x="2162176" y="1136651"/>
            <a:ext cx="431800" cy="431800"/>
          </a:xfrm>
          <a:custGeom>
            <a:avLst/>
            <a:gdLst>
              <a:gd name="T0" fmla="*/ 160 w 176"/>
              <a:gd name="T1" fmla="*/ 24 h 176"/>
              <a:gd name="T2" fmla="*/ 80 w 176"/>
              <a:gd name="T3" fmla="*/ 0 h 176"/>
              <a:gd name="T4" fmla="*/ 0 w 176"/>
              <a:gd name="T5" fmla="*/ 24 h 176"/>
              <a:gd name="T6" fmla="*/ 64 w 176"/>
              <a:gd name="T7" fmla="*/ 120 h 176"/>
              <a:gd name="T8" fmla="*/ 64 w 176"/>
              <a:gd name="T9" fmla="*/ 124 h 176"/>
              <a:gd name="T10" fmla="*/ 64 w 176"/>
              <a:gd name="T11" fmla="*/ 124 h 176"/>
              <a:gd name="T12" fmla="*/ 64 w 176"/>
              <a:gd name="T13" fmla="*/ 124 h 176"/>
              <a:gd name="T14" fmla="*/ 64 w 176"/>
              <a:gd name="T15" fmla="*/ 140 h 176"/>
              <a:gd name="T16" fmla="*/ 64 w 176"/>
              <a:gd name="T17" fmla="*/ 140 h 176"/>
              <a:gd name="T18" fmla="*/ 64 w 176"/>
              <a:gd name="T19" fmla="*/ 140 h 176"/>
              <a:gd name="T20" fmla="*/ 80 w 176"/>
              <a:gd name="T21" fmla="*/ 176 h 176"/>
              <a:gd name="T22" fmla="*/ 96 w 176"/>
              <a:gd name="T23" fmla="*/ 120 h 176"/>
              <a:gd name="T24" fmla="*/ 160 w 176"/>
              <a:gd name="T25" fmla="*/ 24 h 176"/>
              <a:gd name="T26" fmla="*/ 8 w 176"/>
              <a:gd name="T27" fmla="*/ 24 h 176"/>
              <a:gd name="T28" fmla="*/ 80 w 176"/>
              <a:gd name="T29" fmla="*/ 8 h 176"/>
              <a:gd name="T30" fmla="*/ 152 w 176"/>
              <a:gd name="T31" fmla="*/ 24 h 176"/>
              <a:gd name="T32" fmla="*/ 80 w 176"/>
              <a:gd name="T33" fmla="*/ 40 h 176"/>
              <a:gd name="T34" fmla="*/ 8 w 176"/>
              <a:gd name="T35" fmla="*/ 24 h 176"/>
              <a:gd name="T36" fmla="*/ 121 w 176"/>
              <a:gd name="T37" fmla="*/ 71 h 176"/>
              <a:gd name="T38" fmla="*/ 88 w 176"/>
              <a:gd name="T39" fmla="*/ 120 h 176"/>
              <a:gd name="T40" fmla="*/ 86 w 176"/>
              <a:gd name="T41" fmla="*/ 164 h 176"/>
              <a:gd name="T42" fmla="*/ 80 w 176"/>
              <a:gd name="T43" fmla="*/ 168 h 176"/>
              <a:gd name="T44" fmla="*/ 74 w 176"/>
              <a:gd name="T45" fmla="*/ 164 h 176"/>
              <a:gd name="T46" fmla="*/ 72 w 176"/>
              <a:gd name="T47" fmla="*/ 144 h 176"/>
              <a:gd name="T48" fmla="*/ 76 w 176"/>
              <a:gd name="T49" fmla="*/ 144 h 176"/>
              <a:gd name="T50" fmla="*/ 80 w 176"/>
              <a:gd name="T51" fmla="*/ 140 h 176"/>
              <a:gd name="T52" fmla="*/ 76 w 176"/>
              <a:gd name="T53" fmla="*/ 136 h 176"/>
              <a:gd name="T54" fmla="*/ 72 w 176"/>
              <a:gd name="T55" fmla="*/ 136 h 176"/>
              <a:gd name="T56" fmla="*/ 72 w 176"/>
              <a:gd name="T57" fmla="*/ 128 h 176"/>
              <a:gd name="T58" fmla="*/ 76 w 176"/>
              <a:gd name="T59" fmla="*/ 128 h 176"/>
              <a:gd name="T60" fmla="*/ 80 w 176"/>
              <a:gd name="T61" fmla="*/ 124 h 176"/>
              <a:gd name="T62" fmla="*/ 76 w 176"/>
              <a:gd name="T63" fmla="*/ 120 h 176"/>
              <a:gd name="T64" fmla="*/ 72 w 176"/>
              <a:gd name="T65" fmla="*/ 120 h 176"/>
              <a:gd name="T66" fmla="*/ 39 w 176"/>
              <a:gd name="T67" fmla="*/ 71 h 176"/>
              <a:gd name="T68" fmla="*/ 10 w 176"/>
              <a:gd name="T69" fmla="*/ 35 h 176"/>
              <a:gd name="T70" fmla="*/ 80 w 176"/>
              <a:gd name="T71" fmla="*/ 48 h 176"/>
              <a:gd name="T72" fmla="*/ 150 w 176"/>
              <a:gd name="T73" fmla="*/ 35 h 176"/>
              <a:gd name="T74" fmla="*/ 121 w 176"/>
              <a:gd name="T75" fmla="*/ 71 h 176"/>
              <a:gd name="T76" fmla="*/ 172 w 176"/>
              <a:gd name="T77" fmla="*/ 120 h 176"/>
              <a:gd name="T78" fmla="*/ 152 w 176"/>
              <a:gd name="T79" fmla="*/ 120 h 176"/>
              <a:gd name="T80" fmla="*/ 152 w 176"/>
              <a:gd name="T81" fmla="*/ 100 h 176"/>
              <a:gd name="T82" fmla="*/ 148 w 176"/>
              <a:gd name="T83" fmla="*/ 96 h 176"/>
              <a:gd name="T84" fmla="*/ 144 w 176"/>
              <a:gd name="T85" fmla="*/ 100 h 176"/>
              <a:gd name="T86" fmla="*/ 144 w 176"/>
              <a:gd name="T87" fmla="*/ 120 h 176"/>
              <a:gd name="T88" fmla="*/ 124 w 176"/>
              <a:gd name="T89" fmla="*/ 120 h 176"/>
              <a:gd name="T90" fmla="*/ 120 w 176"/>
              <a:gd name="T91" fmla="*/ 124 h 176"/>
              <a:gd name="T92" fmla="*/ 124 w 176"/>
              <a:gd name="T93" fmla="*/ 128 h 176"/>
              <a:gd name="T94" fmla="*/ 144 w 176"/>
              <a:gd name="T95" fmla="*/ 128 h 176"/>
              <a:gd name="T96" fmla="*/ 144 w 176"/>
              <a:gd name="T97" fmla="*/ 148 h 176"/>
              <a:gd name="T98" fmla="*/ 148 w 176"/>
              <a:gd name="T99" fmla="*/ 152 h 176"/>
              <a:gd name="T100" fmla="*/ 152 w 176"/>
              <a:gd name="T101" fmla="*/ 148 h 176"/>
              <a:gd name="T102" fmla="*/ 152 w 176"/>
              <a:gd name="T103" fmla="*/ 128 h 176"/>
              <a:gd name="T104" fmla="*/ 172 w 176"/>
              <a:gd name="T105" fmla="*/ 128 h 176"/>
              <a:gd name="T106" fmla="*/ 176 w 176"/>
              <a:gd name="T107" fmla="*/ 124 h 176"/>
              <a:gd name="T108" fmla="*/ 172 w 176"/>
              <a:gd name="T109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6" h="176">
                <a:moveTo>
                  <a:pt x="160" y="24"/>
                </a:moveTo>
                <a:cubicBezTo>
                  <a:pt x="160" y="11"/>
                  <a:pt x="124" y="0"/>
                  <a:pt x="80" y="0"/>
                </a:cubicBezTo>
                <a:cubicBezTo>
                  <a:pt x="36" y="0"/>
                  <a:pt x="0" y="11"/>
                  <a:pt x="0" y="24"/>
                </a:cubicBezTo>
                <a:cubicBezTo>
                  <a:pt x="0" y="72"/>
                  <a:pt x="64" y="80"/>
                  <a:pt x="64" y="120"/>
                </a:cubicBezTo>
                <a:cubicBezTo>
                  <a:pt x="64" y="121"/>
                  <a:pt x="64" y="123"/>
                  <a:pt x="64" y="124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64" y="130"/>
                  <a:pt x="64" y="135"/>
                  <a:pt x="64" y="140"/>
                </a:cubicBezTo>
                <a:cubicBezTo>
                  <a:pt x="64" y="140"/>
                  <a:pt x="64" y="140"/>
                  <a:pt x="64" y="140"/>
                </a:cubicBezTo>
                <a:cubicBezTo>
                  <a:pt x="64" y="140"/>
                  <a:pt x="64" y="140"/>
                  <a:pt x="64" y="140"/>
                </a:cubicBezTo>
                <a:cubicBezTo>
                  <a:pt x="64" y="170"/>
                  <a:pt x="67" y="176"/>
                  <a:pt x="80" y="176"/>
                </a:cubicBezTo>
                <a:cubicBezTo>
                  <a:pt x="96" y="176"/>
                  <a:pt x="96" y="168"/>
                  <a:pt x="96" y="120"/>
                </a:cubicBezTo>
                <a:cubicBezTo>
                  <a:pt x="96" y="80"/>
                  <a:pt x="160" y="72"/>
                  <a:pt x="160" y="24"/>
                </a:cubicBezTo>
                <a:moveTo>
                  <a:pt x="8" y="24"/>
                </a:moveTo>
                <a:cubicBezTo>
                  <a:pt x="8" y="15"/>
                  <a:pt x="40" y="8"/>
                  <a:pt x="80" y="8"/>
                </a:cubicBezTo>
                <a:cubicBezTo>
                  <a:pt x="120" y="8"/>
                  <a:pt x="152" y="15"/>
                  <a:pt x="152" y="24"/>
                </a:cubicBezTo>
                <a:cubicBezTo>
                  <a:pt x="152" y="33"/>
                  <a:pt x="120" y="40"/>
                  <a:pt x="80" y="40"/>
                </a:cubicBezTo>
                <a:cubicBezTo>
                  <a:pt x="40" y="40"/>
                  <a:pt x="8" y="33"/>
                  <a:pt x="8" y="24"/>
                </a:cubicBezTo>
                <a:moveTo>
                  <a:pt x="121" y="71"/>
                </a:moveTo>
                <a:cubicBezTo>
                  <a:pt x="105" y="84"/>
                  <a:pt x="88" y="97"/>
                  <a:pt x="88" y="120"/>
                </a:cubicBezTo>
                <a:cubicBezTo>
                  <a:pt x="88" y="143"/>
                  <a:pt x="88" y="157"/>
                  <a:pt x="86" y="164"/>
                </a:cubicBezTo>
                <a:cubicBezTo>
                  <a:pt x="85" y="168"/>
                  <a:pt x="85" y="168"/>
                  <a:pt x="80" y="168"/>
                </a:cubicBezTo>
                <a:cubicBezTo>
                  <a:pt x="75" y="168"/>
                  <a:pt x="75" y="168"/>
                  <a:pt x="74" y="164"/>
                </a:cubicBezTo>
                <a:cubicBezTo>
                  <a:pt x="73" y="160"/>
                  <a:pt x="72" y="153"/>
                  <a:pt x="72" y="144"/>
                </a:cubicBezTo>
                <a:cubicBezTo>
                  <a:pt x="76" y="144"/>
                  <a:pt x="76" y="144"/>
                  <a:pt x="76" y="144"/>
                </a:cubicBezTo>
                <a:cubicBezTo>
                  <a:pt x="78" y="144"/>
                  <a:pt x="80" y="142"/>
                  <a:pt x="80" y="140"/>
                </a:cubicBezTo>
                <a:cubicBezTo>
                  <a:pt x="80" y="138"/>
                  <a:pt x="78" y="136"/>
                  <a:pt x="76" y="136"/>
                </a:cubicBezTo>
                <a:cubicBezTo>
                  <a:pt x="72" y="136"/>
                  <a:pt x="72" y="136"/>
                  <a:pt x="72" y="136"/>
                </a:cubicBezTo>
                <a:cubicBezTo>
                  <a:pt x="72" y="133"/>
                  <a:pt x="72" y="131"/>
                  <a:pt x="72" y="128"/>
                </a:cubicBezTo>
                <a:cubicBezTo>
                  <a:pt x="76" y="128"/>
                  <a:pt x="76" y="128"/>
                  <a:pt x="76" y="128"/>
                </a:cubicBezTo>
                <a:cubicBezTo>
                  <a:pt x="78" y="128"/>
                  <a:pt x="80" y="126"/>
                  <a:pt x="80" y="124"/>
                </a:cubicBezTo>
                <a:cubicBezTo>
                  <a:pt x="80" y="122"/>
                  <a:pt x="78" y="120"/>
                  <a:pt x="76" y="120"/>
                </a:cubicBezTo>
                <a:cubicBezTo>
                  <a:pt x="72" y="120"/>
                  <a:pt x="72" y="120"/>
                  <a:pt x="72" y="120"/>
                </a:cubicBezTo>
                <a:cubicBezTo>
                  <a:pt x="72" y="97"/>
                  <a:pt x="55" y="84"/>
                  <a:pt x="39" y="71"/>
                </a:cubicBezTo>
                <a:cubicBezTo>
                  <a:pt x="26" y="60"/>
                  <a:pt x="14" y="50"/>
                  <a:pt x="10" y="35"/>
                </a:cubicBezTo>
                <a:cubicBezTo>
                  <a:pt x="23" y="43"/>
                  <a:pt x="50" y="48"/>
                  <a:pt x="80" y="48"/>
                </a:cubicBezTo>
                <a:cubicBezTo>
                  <a:pt x="110" y="48"/>
                  <a:pt x="137" y="43"/>
                  <a:pt x="150" y="35"/>
                </a:cubicBezTo>
                <a:cubicBezTo>
                  <a:pt x="146" y="50"/>
                  <a:pt x="134" y="60"/>
                  <a:pt x="121" y="71"/>
                </a:cubicBezTo>
                <a:moveTo>
                  <a:pt x="172" y="120"/>
                </a:moveTo>
                <a:cubicBezTo>
                  <a:pt x="152" y="120"/>
                  <a:pt x="152" y="120"/>
                  <a:pt x="152" y="120"/>
                </a:cubicBezTo>
                <a:cubicBezTo>
                  <a:pt x="152" y="100"/>
                  <a:pt x="152" y="100"/>
                  <a:pt x="152" y="100"/>
                </a:cubicBezTo>
                <a:cubicBezTo>
                  <a:pt x="152" y="98"/>
                  <a:pt x="150" y="96"/>
                  <a:pt x="148" y="96"/>
                </a:cubicBezTo>
                <a:cubicBezTo>
                  <a:pt x="146" y="96"/>
                  <a:pt x="144" y="98"/>
                  <a:pt x="144" y="100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2" y="120"/>
                  <a:pt x="120" y="122"/>
                  <a:pt x="120" y="124"/>
                </a:cubicBezTo>
                <a:cubicBezTo>
                  <a:pt x="120" y="126"/>
                  <a:pt x="122" y="128"/>
                  <a:pt x="124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4" y="148"/>
                  <a:pt x="144" y="148"/>
                  <a:pt x="144" y="148"/>
                </a:cubicBezTo>
                <a:cubicBezTo>
                  <a:pt x="144" y="150"/>
                  <a:pt x="146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4" y="128"/>
                  <a:pt x="176" y="126"/>
                  <a:pt x="176" y="124"/>
                </a:cubicBezTo>
                <a:cubicBezTo>
                  <a:pt x="176" y="122"/>
                  <a:pt x="174" y="120"/>
                  <a:pt x="172" y="12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" name="Freeform 56"/>
          <p:cNvSpPr>
            <a:spLocks noEditPoints="1"/>
          </p:cNvSpPr>
          <p:nvPr/>
        </p:nvSpPr>
        <p:spPr bwMode="auto">
          <a:xfrm>
            <a:off x="2987676" y="1136651"/>
            <a:ext cx="433388" cy="431800"/>
          </a:xfrm>
          <a:custGeom>
            <a:avLst/>
            <a:gdLst>
              <a:gd name="T0" fmla="*/ 160 w 176"/>
              <a:gd name="T1" fmla="*/ 24 h 176"/>
              <a:gd name="T2" fmla="*/ 80 w 176"/>
              <a:gd name="T3" fmla="*/ 0 h 176"/>
              <a:gd name="T4" fmla="*/ 0 w 176"/>
              <a:gd name="T5" fmla="*/ 24 h 176"/>
              <a:gd name="T6" fmla="*/ 64 w 176"/>
              <a:gd name="T7" fmla="*/ 120 h 176"/>
              <a:gd name="T8" fmla="*/ 64 w 176"/>
              <a:gd name="T9" fmla="*/ 124 h 176"/>
              <a:gd name="T10" fmla="*/ 64 w 176"/>
              <a:gd name="T11" fmla="*/ 124 h 176"/>
              <a:gd name="T12" fmla="*/ 64 w 176"/>
              <a:gd name="T13" fmla="*/ 124 h 176"/>
              <a:gd name="T14" fmla="*/ 64 w 176"/>
              <a:gd name="T15" fmla="*/ 140 h 176"/>
              <a:gd name="T16" fmla="*/ 64 w 176"/>
              <a:gd name="T17" fmla="*/ 140 h 176"/>
              <a:gd name="T18" fmla="*/ 64 w 176"/>
              <a:gd name="T19" fmla="*/ 140 h 176"/>
              <a:gd name="T20" fmla="*/ 80 w 176"/>
              <a:gd name="T21" fmla="*/ 176 h 176"/>
              <a:gd name="T22" fmla="*/ 96 w 176"/>
              <a:gd name="T23" fmla="*/ 120 h 176"/>
              <a:gd name="T24" fmla="*/ 160 w 176"/>
              <a:gd name="T25" fmla="*/ 24 h 176"/>
              <a:gd name="T26" fmla="*/ 8 w 176"/>
              <a:gd name="T27" fmla="*/ 24 h 176"/>
              <a:gd name="T28" fmla="*/ 80 w 176"/>
              <a:gd name="T29" fmla="*/ 8 h 176"/>
              <a:gd name="T30" fmla="*/ 152 w 176"/>
              <a:gd name="T31" fmla="*/ 24 h 176"/>
              <a:gd name="T32" fmla="*/ 80 w 176"/>
              <a:gd name="T33" fmla="*/ 40 h 176"/>
              <a:gd name="T34" fmla="*/ 8 w 176"/>
              <a:gd name="T35" fmla="*/ 24 h 176"/>
              <a:gd name="T36" fmla="*/ 121 w 176"/>
              <a:gd name="T37" fmla="*/ 71 h 176"/>
              <a:gd name="T38" fmla="*/ 88 w 176"/>
              <a:gd name="T39" fmla="*/ 120 h 176"/>
              <a:gd name="T40" fmla="*/ 86 w 176"/>
              <a:gd name="T41" fmla="*/ 164 h 176"/>
              <a:gd name="T42" fmla="*/ 80 w 176"/>
              <a:gd name="T43" fmla="*/ 168 h 176"/>
              <a:gd name="T44" fmla="*/ 74 w 176"/>
              <a:gd name="T45" fmla="*/ 164 h 176"/>
              <a:gd name="T46" fmla="*/ 72 w 176"/>
              <a:gd name="T47" fmla="*/ 144 h 176"/>
              <a:gd name="T48" fmla="*/ 76 w 176"/>
              <a:gd name="T49" fmla="*/ 144 h 176"/>
              <a:gd name="T50" fmla="*/ 80 w 176"/>
              <a:gd name="T51" fmla="*/ 140 h 176"/>
              <a:gd name="T52" fmla="*/ 76 w 176"/>
              <a:gd name="T53" fmla="*/ 136 h 176"/>
              <a:gd name="T54" fmla="*/ 72 w 176"/>
              <a:gd name="T55" fmla="*/ 136 h 176"/>
              <a:gd name="T56" fmla="*/ 72 w 176"/>
              <a:gd name="T57" fmla="*/ 128 h 176"/>
              <a:gd name="T58" fmla="*/ 76 w 176"/>
              <a:gd name="T59" fmla="*/ 128 h 176"/>
              <a:gd name="T60" fmla="*/ 80 w 176"/>
              <a:gd name="T61" fmla="*/ 124 h 176"/>
              <a:gd name="T62" fmla="*/ 76 w 176"/>
              <a:gd name="T63" fmla="*/ 120 h 176"/>
              <a:gd name="T64" fmla="*/ 72 w 176"/>
              <a:gd name="T65" fmla="*/ 120 h 176"/>
              <a:gd name="T66" fmla="*/ 39 w 176"/>
              <a:gd name="T67" fmla="*/ 71 h 176"/>
              <a:gd name="T68" fmla="*/ 10 w 176"/>
              <a:gd name="T69" fmla="*/ 35 h 176"/>
              <a:gd name="T70" fmla="*/ 80 w 176"/>
              <a:gd name="T71" fmla="*/ 48 h 176"/>
              <a:gd name="T72" fmla="*/ 150 w 176"/>
              <a:gd name="T73" fmla="*/ 35 h 176"/>
              <a:gd name="T74" fmla="*/ 121 w 176"/>
              <a:gd name="T75" fmla="*/ 71 h 176"/>
              <a:gd name="T76" fmla="*/ 172 w 176"/>
              <a:gd name="T77" fmla="*/ 120 h 176"/>
              <a:gd name="T78" fmla="*/ 124 w 176"/>
              <a:gd name="T79" fmla="*/ 120 h 176"/>
              <a:gd name="T80" fmla="*/ 120 w 176"/>
              <a:gd name="T81" fmla="*/ 124 h 176"/>
              <a:gd name="T82" fmla="*/ 124 w 176"/>
              <a:gd name="T83" fmla="*/ 128 h 176"/>
              <a:gd name="T84" fmla="*/ 172 w 176"/>
              <a:gd name="T85" fmla="*/ 128 h 176"/>
              <a:gd name="T86" fmla="*/ 176 w 176"/>
              <a:gd name="T87" fmla="*/ 124 h 176"/>
              <a:gd name="T88" fmla="*/ 172 w 176"/>
              <a:gd name="T89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6" h="176">
                <a:moveTo>
                  <a:pt x="160" y="24"/>
                </a:moveTo>
                <a:cubicBezTo>
                  <a:pt x="160" y="11"/>
                  <a:pt x="124" y="0"/>
                  <a:pt x="80" y="0"/>
                </a:cubicBezTo>
                <a:cubicBezTo>
                  <a:pt x="36" y="0"/>
                  <a:pt x="0" y="11"/>
                  <a:pt x="0" y="24"/>
                </a:cubicBezTo>
                <a:cubicBezTo>
                  <a:pt x="0" y="72"/>
                  <a:pt x="64" y="80"/>
                  <a:pt x="64" y="120"/>
                </a:cubicBezTo>
                <a:cubicBezTo>
                  <a:pt x="64" y="121"/>
                  <a:pt x="64" y="123"/>
                  <a:pt x="64" y="124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64" y="130"/>
                  <a:pt x="64" y="135"/>
                  <a:pt x="64" y="140"/>
                </a:cubicBezTo>
                <a:cubicBezTo>
                  <a:pt x="64" y="140"/>
                  <a:pt x="64" y="140"/>
                  <a:pt x="64" y="140"/>
                </a:cubicBezTo>
                <a:cubicBezTo>
                  <a:pt x="64" y="140"/>
                  <a:pt x="64" y="140"/>
                  <a:pt x="64" y="140"/>
                </a:cubicBezTo>
                <a:cubicBezTo>
                  <a:pt x="64" y="170"/>
                  <a:pt x="67" y="176"/>
                  <a:pt x="80" y="176"/>
                </a:cubicBezTo>
                <a:cubicBezTo>
                  <a:pt x="96" y="176"/>
                  <a:pt x="96" y="168"/>
                  <a:pt x="96" y="120"/>
                </a:cubicBezTo>
                <a:cubicBezTo>
                  <a:pt x="96" y="80"/>
                  <a:pt x="160" y="72"/>
                  <a:pt x="160" y="24"/>
                </a:cubicBezTo>
                <a:moveTo>
                  <a:pt x="8" y="24"/>
                </a:moveTo>
                <a:cubicBezTo>
                  <a:pt x="8" y="15"/>
                  <a:pt x="40" y="8"/>
                  <a:pt x="80" y="8"/>
                </a:cubicBezTo>
                <a:cubicBezTo>
                  <a:pt x="120" y="8"/>
                  <a:pt x="152" y="15"/>
                  <a:pt x="152" y="24"/>
                </a:cubicBezTo>
                <a:cubicBezTo>
                  <a:pt x="152" y="33"/>
                  <a:pt x="120" y="40"/>
                  <a:pt x="80" y="40"/>
                </a:cubicBezTo>
                <a:cubicBezTo>
                  <a:pt x="40" y="40"/>
                  <a:pt x="8" y="33"/>
                  <a:pt x="8" y="24"/>
                </a:cubicBezTo>
                <a:moveTo>
                  <a:pt x="121" y="71"/>
                </a:moveTo>
                <a:cubicBezTo>
                  <a:pt x="105" y="84"/>
                  <a:pt x="88" y="97"/>
                  <a:pt x="88" y="120"/>
                </a:cubicBezTo>
                <a:cubicBezTo>
                  <a:pt x="88" y="143"/>
                  <a:pt x="88" y="157"/>
                  <a:pt x="86" y="164"/>
                </a:cubicBezTo>
                <a:cubicBezTo>
                  <a:pt x="85" y="168"/>
                  <a:pt x="85" y="168"/>
                  <a:pt x="80" y="168"/>
                </a:cubicBezTo>
                <a:cubicBezTo>
                  <a:pt x="75" y="168"/>
                  <a:pt x="75" y="168"/>
                  <a:pt x="74" y="164"/>
                </a:cubicBezTo>
                <a:cubicBezTo>
                  <a:pt x="73" y="160"/>
                  <a:pt x="72" y="153"/>
                  <a:pt x="72" y="144"/>
                </a:cubicBezTo>
                <a:cubicBezTo>
                  <a:pt x="76" y="144"/>
                  <a:pt x="76" y="144"/>
                  <a:pt x="76" y="144"/>
                </a:cubicBezTo>
                <a:cubicBezTo>
                  <a:pt x="78" y="144"/>
                  <a:pt x="80" y="142"/>
                  <a:pt x="80" y="140"/>
                </a:cubicBezTo>
                <a:cubicBezTo>
                  <a:pt x="80" y="138"/>
                  <a:pt x="78" y="136"/>
                  <a:pt x="76" y="136"/>
                </a:cubicBezTo>
                <a:cubicBezTo>
                  <a:pt x="72" y="136"/>
                  <a:pt x="72" y="136"/>
                  <a:pt x="72" y="136"/>
                </a:cubicBezTo>
                <a:cubicBezTo>
                  <a:pt x="72" y="133"/>
                  <a:pt x="72" y="131"/>
                  <a:pt x="72" y="128"/>
                </a:cubicBezTo>
                <a:cubicBezTo>
                  <a:pt x="76" y="128"/>
                  <a:pt x="76" y="128"/>
                  <a:pt x="76" y="128"/>
                </a:cubicBezTo>
                <a:cubicBezTo>
                  <a:pt x="78" y="128"/>
                  <a:pt x="80" y="126"/>
                  <a:pt x="80" y="124"/>
                </a:cubicBezTo>
                <a:cubicBezTo>
                  <a:pt x="80" y="122"/>
                  <a:pt x="78" y="120"/>
                  <a:pt x="76" y="120"/>
                </a:cubicBezTo>
                <a:cubicBezTo>
                  <a:pt x="72" y="120"/>
                  <a:pt x="72" y="120"/>
                  <a:pt x="72" y="120"/>
                </a:cubicBezTo>
                <a:cubicBezTo>
                  <a:pt x="72" y="97"/>
                  <a:pt x="55" y="84"/>
                  <a:pt x="39" y="71"/>
                </a:cubicBezTo>
                <a:cubicBezTo>
                  <a:pt x="26" y="60"/>
                  <a:pt x="14" y="50"/>
                  <a:pt x="10" y="35"/>
                </a:cubicBezTo>
                <a:cubicBezTo>
                  <a:pt x="23" y="43"/>
                  <a:pt x="50" y="48"/>
                  <a:pt x="80" y="48"/>
                </a:cubicBezTo>
                <a:cubicBezTo>
                  <a:pt x="110" y="48"/>
                  <a:pt x="137" y="43"/>
                  <a:pt x="150" y="35"/>
                </a:cubicBezTo>
                <a:cubicBezTo>
                  <a:pt x="146" y="50"/>
                  <a:pt x="134" y="60"/>
                  <a:pt x="121" y="71"/>
                </a:cubicBezTo>
                <a:moveTo>
                  <a:pt x="172" y="120"/>
                </a:moveTo>
                <a:cubicBezTo>
                  <a:pt x="124" y="120"/>
                  <a:pt x="124" y="120"/>
                  <a:pt x="124" y="120"/>
                </a:cubicBezTo>
                <a:cubicBezTo>
                  <a:pt x="122" y="120"/>
                  <a:pt x="120" y="122"/>
                  <a:pt x="120" y="124"/>
                </a:cubicBezTo>
                <a:cubicBezTo>
                  <a:pt x="120" y="126"/>
                  <a:pt x="122" y="128"/>
                  <a:pt x="12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4" y="128"/>
                  <a:pt x="176" y="126"/>
                  <a:pt x="176" y="124"/>
                </a:cubicBezTo>
                <a:cubicBezTo>
                  <a:pt x="176" y="122"/>
                  <a:pt x="174" y="120"/>
                  <a:pt x="172" y="12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" name="Freeform 59"/>
          <p:cNvSpPr>
            <a:spLocks noEditPoints="1"/>
          </p:cNvSpPr>
          <p:nvPr/>
        </p:nvSpPr>
        <p:spPr bwMode="auto">
          <a:xfrm>
            <a:off x="5467351" y="1136651"/>
            <a:ext cx="433388" cy="431800"/>
          </a:xfrm>
          <a:custGeom>
            <a:avLst/>
            <a:gdLst>
              <a:gd name="T0" fmla="*/ 273 w 273"/>
              <a:gd name="T1" fmla="*/ 99 h 272"/>
              <a:gd name="T2" fmla="*/ 174 w 273"/>
              <a:gd name="T3" fmla="*/ 99 h 272"/>
              <a:gd name="T4" fmla="*/ 137 w 273"/>
              <a:gd name="T5" fmla="*/ 0 h 272"/>
              <a:gd name="T6" fmla="*/ 99 w 273"/>
              <a:gd name="T7" fmla="*/ 99 h 272"/>
              <a:gd name="T8" fmla="*/ 0 w 273"/>
              <a:gd name="T9" fmla="*/ 99 h 272"/>
              <a:gd name="T10" fmla="*/ 81 w 273"/>
              <a:gd name="T11" fmla="*/ 161 h 272"/>
              <a:gd name="T12" fmla="*/ 44 w 273"/>
              <a:gd name="T13" fmla="*/ 272 h 272"/>
              <a:gd name="T14" fmla="*/ 137 w 273"/>
              <a:gd name="T15" fmla="*/ 204 h 272"/>
              <a:gd name="T16" fmla="*/ 229 w 273"/>
              <a:gd name="T17" fmla="*/ 272 h 272"/>
              <a:gd name="T18" fmla="*/ 192 w 273"/>
              <a:gd name="T19" fmla="*/ 161 h 272"/>
              <a:gd name="T20" fmla="*/ 273 w 273"/>
              <a:gd name="T21" fmla="*/ 99 h 272"/>
              <a:gd name="T22" fmla="*/ 205 w 273"/>
              <a:gd name="T23" fmla="*/ 240 h 272"/>
              <a:gd name="T24" fmla="*/ 144 w 273"/>
              <a:gd name="T25" fmla="*/ 195 h 272"/>
              <a:gd name="T26" fmla="*/ 137 w 273"/>
              <a:gd name="T27" fmla="*/ 189 h 272"/>
              <a:gd name="T28" fmla="*/ 129 w 273"/>
              <a:gd name="T29" fmla="*/ 195 h 272"/>
              <a:gd name="T30" fmla="*/ 68 w 273"/>
              <a:gd name="T31" fmla="*/ 240 h 272"/>
              <a:gd name="T32" fmla="*/ 93 w 273"/>
              <a:gd name="T33" fmla="*/ 165 h 272"/>
              <a:gd name="T34" fmla="*/ 95 w 273"/>
              <a:gd name="T35" fmla="*/ 156 h 272"/>
              <a:gd name="T36" fmla="*/ 88 w 273"/>
              <a:gd name="T37" fmla="*/ 152 h 272"/>
              <a:gd name="T38" fmla="*/ 37 w 273"/>
              <a:gd name="T39" fmla="*/ 111 h 272"/>
              <a:gd name="T40" fmla="*/ 109 w 273"/>
              <a:gd name="T41" fmla="*/ 111 h 272"/>
              <a:gd name="T42" fmla="*/ 110 w 273"/>
              <a:gd name="T43" fmla="*/ 104 h 272"/>
              <a:gd name="T44" fmla="*/ 137 w 273"/>
              <a:gd name="T45" fmla="*/ 35 h 272"/>
              <a:gd name="T46" fmla="*/ 163 w 273"/>
              <a:gd name="T47" fmla="*/ 104 h 272"/>
              <a:gd name="T48" fmla="*/ 164 w 273"/>
              <a:gd name="T49" fmla="*/ 111 h 272"/>
              <a:gd name="T50" fmla="*/ 236 w 273"/>
              <a:gd name="T51" fmla="*/ 111 h 272"/>
              <a:gd name="T52" fmla="*/ 185 w 273"/>
              <a:gd name="T53" fmla="*/ 152 h 272"/>
              <a:gd name="T54" fmla="*/ 178 w 273"/>
              <a:gd name="T55" fmla="*/ 156 h 272"/>
              <a:gd name="T56" fmla="*/ 205 w 273"/>
              <a:gd name="T57" fmla="*/ 24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73" h="272">
                <a:moveTo>
                  <a:pt x="273" y="99"/>
                </a:moveTo>
                <a:lnTo>
                  <a:pt x="174" y="99"/>
                </a:lnTo>
                <a:lnTo>
                  <a:pt x="137" y="0"/>
                </a:lnTo>
                <a:lnTo>
                  <a:pt x="99" y="99"/>
                </a:lnTo>
                <a:lnTo>
                  <a:pt x="0" y="99"/>
                </a:lnTo>
                <a:lnTo>
                  <a:pt x="81" y="161"/>
                </a:lnTo>
                <a:lnTo>
                  <a:pt x="44" y="272"/>
                </a:lnTo>
                <a:lnTo>
                  <a:pt x="137" y="204"/>
                </a:lnTo>
                <a:lnTo>
                  <a:pt x="229" y="272"/>
                </a:lnTo>
                <a:lnTo>
                  <a:pt x="192" y="161"/>
                </a:lnTo>
                <a:lnTo>
                  <a:pt x="273" y="99"/>
                </a:lnTo>
                <a:close/>
                <a:moveTo>
                  <a:pt x="205" y="240"/>
                </a:moveTo>
                <a:lnTo>
                  <a:pt x="144" y="195"/>
                </a:lnTo>
                <a:lnTo>
                  <a:pt x="137" y="189"/>
                </a:lnTo>
                <a:lnTo>
                  <a:pt x="129" y="195"/>
                </a:lnTo>
                <a:lnTo>
                  <a:pt x="68" y="240"/>
                </a:lnTo>
                <a:lnTo>
                  <a:pt x="93" y="165"/>
                </a:lnTo>
                <a:lnTo>
                  <a:pt x="95" y="156"/>
                </a:lnTo>
                <a:lnTo>
                  <a:pt x="88" y="152"/>
                </a:lnTo>
                <a:lnTo>
                  <a:pt x="37" y="111"/>
                </a:lnTo>
                <a:lnTo>
                  <a:pt x="109" y="111"/>
                </a:lnTo>
                <a:lnTo>
                  <a:pt x="110" y="104"/>
                </a:lnTo>
                <a:lnTo>
                  <a:pt x="137" y="35"/>
                </a:lnTo>
                <a:lnTo>
                  <a:pt x="163" y="104"/>
                </a:lnTo>
                <a:lnTo>
                  <a:pt x="164" y="111"/>
                </a:lnTo>
                <a:lnTo>
                  <a:pt x="236" y="111"/>
                </a:lnTo>
                <a:lnTo>
                  <a:pt x="185" y="152"/>
                </a:lnTo>
                <a:lnTo>
                  <a:pt x="178" y="156"/>
                </a:lnTo>
                <a:lnTo>
                  <a:pt x="205" y="2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7" name="Freeform 60"/>
          <p:cNvSpPr>
            <a:spLocks noEditPoints="1"/>
          </p:cNvSpPr>
          <p:nvPr/>
        </p:nvSpPr>
        <p:spPr bwMode="auto">
          <a:xfrm>
            <a:off x="6294438" y="1136651"/>
            <a:ext cx="431800" cy="431800"/>
          </a:xfrm>
          <a:custGeom>
            <a:avLst/>
            <a:gdLst>
              <a:gd name="T0" fmla="*/ 272 w 272"/>
              <a:gd name="T1" fmla="*/ 49 h 272"/>
              <a:gd name="T2" fmla="*/ 223 w 272"/>
              <a:gd name="T3" fmla="*/ 49 h 272"/>
              <a:gd name="T4" fmla="*/ 204 w 272"/>
              <a:gd name="T5" fmla="*/ 0 h 272"/>
              <a:gd name="T6" fmla="*/ 186 w 272"/>
              <a:gd name="T7" fmla="*/ 49 h 272"/>
              <a:gd name="T8" fmla="*/ 136 w 272"/>
              <a:gd name="T9" fmla="*/ 49 h 272"/>
              <a:gd name="T10" fmla="*/ 176 w 272"/>
              <a:gd name="T11" fmla="*/ 80 h 272"/>
              <a:gd name="T12" fmla="*/ 158 w 272"/>
              <a:gd name="T13" fmla="*/ 136 h 272"/>
              <a:gd name="T14" fmla="*/ 204 w 272"/>
              <a:gd name="T15" fmla="*/ 102 h 272"/>
              <a:gd name="T16" fmla="*/ 251 w 272"/>
              <a:gd name="T17" fmla="*/ 136 h 272"/>
              <a:gd name="T18" fmla="*/ 232 w 272"/>
              <a:gd name="T19" fmla="*/ 80 h 272"/>
              <a:gd name="T20" fmla="*/ 272 w 272"/>
              <a:gd name="T21" fmla="*/ 49 h 272"/>
              <a:gd name="T22" fmla="*/ 212 w 272"/>
              <a:gd name="T23" fmla="*/ 93 h 272"/>
              <a:gd name="T24" fmla="*/ 204 w 272"/>
              <a:gd name="T25" fmla="*/ 87 h 272"/>
              <a:gd name="T26" fmla="*/ 197 w 272"/>
              <a:gd name="T27" fmla="*/ 93 h 272"/>
              <a:gd name="T28" fmla="*/ 183 w 272"/>
              <a:gd name="T29" fmla="*/ 104 h 272"/>
              <a:gd name="T30" fmla="*/ 189 w 272"/>
              <a:gd name="T31" fmla="*/ 85 h 272"/>
              <a:gd name="T32" fmla="*/ 190 w 272"/>
              <a:gd name="T33" fmla="*/ 76 h 272"/>
              <a:gd name="T34" fmla="*/ 184 w 272"/>
              <a:gd name="T35" fmla="*/ 71 h 272"/>
              <a:gd name="T36" fmla="*/ 172 w 272"/>
              <a:gd name="T37" fmla="*/ 62 h 272"/>
              <a:gd name="T38" fmla="*/ 195 w 272"/>
              <a:gd name="T39" fmla="*/ 62 h 272"/>
              <a:gd name="T40" fmla="*/ 197 w 272"/>
              <a:gd name="T41" fmla="*/ 54 h 272"/>
              <a:gd name="T42" fmla="*/ 204 w 272"/>
              <a:gd name="T43" fmla="*/ 35 h 272"/>
              <a:gd name="T44" fmla="*/ 212 w 272"/>
              <a:gd name="T45" fmla="*/ 54 h 272"/>
              <a:gd name="T46" fmla="*/ 214 w 272"/>
              <a:gd name="T47" fmla="*/ 62 h 272"/>
              <a:gd name="T48" fmla="*/ 237 w 272"/>
              <a:gd name="T49" fmla="*/ 62 h 272"/>
              <a:gd name="T50" fmla="*/ 224 w 272"/>
              <a:gd name="T51" fmla="*/ 71 h 272"/>
              <a:gd name="T52" fmla="*/ 218 w 272"/>
              <a:gd name="T53" fmla="*/ 76 h 272"/>
              <a:gd name="T54" fmla="*/ 220 w 272"/>
              <a:gd name="T55" fmla="*/ 85 h 272"/>
              <a:gd name="T56" fmla="*/ 226 w 272"/>
              <a:gd name="T57" fmla="*/ 104 h 272"/>
              <a:gd name="T58" fmla="*/ 212 w 272"/>
              <a:gd name="T59" fmla="*/ 93 h 272"/>
              <a:gd name="T60" fmla="*/ 118 w 272"/>
              <a:gd name="T61" fmla="*/ 155 h 272"/>
              <a:gd name="T62" fmla="*/ 93 w 272"/>
              <a:gd name="T63" fmla="*/ 87 h 272"/>
              <a:gd name="T64" fmla="*/ 68 w 272"/>
              <a:gd name="T65" fmla="*/ 155 h 272"/>
              <a:gd name="T66" fmla="*/ 0 w 272"/>
              <a:gd name="T67" fmla="*/ 155 h 272"/>
              <a:gd name="T68" fmla="*/ 54 w 272"/>
              <a:gd name="T69" fmla="*/ 196 h 272"/>
              <a:gd name="T70" fmla="*/ 29 w 272"/>
              <a:gd name="T71" fmla="*/ 272 h 272"/>
              <a:gd name="T72" fmla="*/ 93 w 272"/>
              <a:gd name="T73" fmla="*/ 226 h 272"/>
              <a:gd name="T74" fmla="*/ 156 w 272"/>
              <a:gd name="T75" fmla="*/ 272 h 272"/>
              <a:gd name="T76" fmla="*/ 131 w 272"/>
              <a:gd name="T77" fmla="*/ 196 h 272"/>
              <a:gd name="T78" fmla="*/ 186 w 272"/>
              <a:gd name="T79" fmla="*/ 155 h 272"/>
              <a:gd name="T80" fmla="*/ 118 w 272"/>
              <a:gd name="T81" fmla="*/ 155 h 272"/>
              <a:gd name="T82" fmla="*/ 119 w 272"/>
              <a:gd name="T83" fmla="*/ 199 h 272"/>
              <a:gd name="T84" fmla="*/ 131 w 272"/>
              <a:gd name="T85" fmla="*/ 240 h 272"/>
              <a:gd name="T86" fmla="*/ 100 w 272"/>
              <a:gd name="T87" fmla="*/ 217 h 272"/>
              <a:gd name="T88" fmla="*/ 93 w 272"/>
              <a:gd name="T89" fmla="*/ 210 h 272"/>
              <a:gd name="T90" fmla="*/ 85 w 272"/>
              <a:gd name="T91" fmla="*/ 217 h 272"/>
              <a:gd name="T92" fmla="*/ 54 w 272"/>
              <a:gd name="T93" fmla="*/ 240 h 272"/>
              <a:gd name="T94" fmla="*/ 66 w 272"/>
              <a:gd name="T95" fmla="*/ 199 h 272"/>
              <a:gd name="T96" fmla="*/ 70 w 272"/>
              <a:gd name="T97" fmla="*/ 192 h 272"/>
              <a:gd name="T98" fmla="*/ 62 w 272"/>
              <a:gd name="T99" fmla="*/ 187 h 272"/>
              <a:gd name="T100" fmla="*/ 37 w 272"/>
              <a:gd name="T101" fmla="*/ 167 h 272"/>
              <a:gd name="T102" fmla="*/ 76 w 272"/>
              <a:gd name="T103" fmla="*/ 167 h 272"/>
              <a:gd name="T104" fmla="*/ 79 w 272"/>
              <a:gd name="T105" fmla="*/ 159 h 272"/>
              <a:gd name="T106" fmla="*/ 93 w 272"/>
              <a:gd name="T107" fmla="*/ 122 h 272"/>
              <a:gd name="T108" fmla="*/ 107 w 272"/>
              <a:gd name="T109" fmla="*/ 159 h 272"/>
              <a:gd name="T110" fmla="*/ 110 w 272"/>
              <a:gd name="T111" fmla="*/ 167 h 272"/>
              <a:gd name="T112" fmla="*/ 149 w 272"/>
              <a:gd name="T113" fmla="*/ 167 h 272"/>
              <a:gd name="T114" fmla="*/ 124 w 272"/>
              <a:gd name="T115" fmla="*/ 187 h 272"/>
              <a:gd name="T116" fmla="*/ 116 w 272"/>
              <a:gd name="T117" fmla="*/ 192 h 272"/>
              <a:gd name="T118" fmla="*/ 119 w 272"/>
              <a:gd name="T119" fmla="*/ 199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72" h="272">
                <a:moveTo>
                  <a:pt x="272" y="49"/>
                </a:moveTo>
                <a:lnTo>
                  <a:pt x="223" y="49"/>
                </a:lnTo>
                <a:lnTo>
                  <a:pt x="204" y="0"/>
                </a:lnTo>
                <a:lnTo>
                  <a:pt x="186" y="49"/>
                </a:lnTo>
                <a:lnTo>
                  <a:pt x="136" y="49"/>
                </a:lnTo>
                <a:lnTo>
                  <a:pt x="176" y="80"/>
                </a:lnTo>
                <a:lnTo>
                  <a:pt x="158" y="136"/>
                </a:lnTo>
                <a:lnTo>
                  <a:pt x="204" y="102"/>
                </a:lnTo>
                <a:lnTo>
                  <a:pt x="251" y="136"/>
                </a:lnTo>
                <a:lnTo>
                  <a:pt x="232" y="80"/>
                </a:lnTo>
                <a:lnTo>
                  <a:pt x="272" y="49"/>
                </a:lnTo>
                <a:close/>
                <a:moveTo>
                  <a:pt x="212" y="93"/>
                </a:moveTo>
                <a:lnTo>
                  <a:pt x="204" y="87"/>
                </a:lnTo>
                <a:lnTo>
                  <a:pt x="197" y="93"/>
                </a:lnTo>
                <a:lnTo>
                  <a:pt x="183" y="104"/>
                </a:lnTo>
                <a:lnTo>
                  <a:pt x="189" y="85"/>
                </a:lnTo>
                <a:lnTo>
                  <a:pt x="190" y="76"/>
                </a:lnTo>
                <a:lnTo>
                  <a:pt x="184" y="71"/>
                </a:lnTo>
                <a:lnTo>
                  <a:pt x="172" y="62"/>
                </a:lnTo>
                <a:lnTo>
                  <a:pt x="195" y="62"/>
                </a:lnTo>
                <a:lnTo>
                  <a:pt x="197" y="54"/>
                </a:lnTo>
                <a:lnTo>
                  <a:pt x="204" y="35"/>
                </a:lnTo>
                <a:lnTo>
                  <a:pt x="212" y="54"/>
                </a:lnTo>
                <a:lnTo>
                  <a:pt x="214" y="62"/>
                </a:lnTo>
                <a:lnTo>
                  <a:pt x="237" y="62"/>
                </a:lnTo>
                <a:lnTo>
                  <a:pt x="224" y="71"/>
                </a:lnTo>
                <a:lnTo>
                  <a:pt x="218" y="76"/>
                </a:lnTo>
                <a:lnTo>
                  <a:pt x="220" y="85"/>
                </a:lnTo>
                <a:lnTo>
                  <a:pt x="226" y="104"/>
                </a:lnTo>
                <a:lnTo>
                  <a:pt x="212" y="93"/>
                </a:lnTo>
                <a:close/>
                <a:moveTo>
                  <a:pt x="118" y="155"/>
                </a:moveTo>
                <a:lnTo>
                  <a:pt x="93" y="87"/>
                </a:lnTo>
                <a:lnTo>
                  <a:pt x="68" y="155"/>
                </a:lnTo>
                <a:lnTo>
                  <a:pt x="0" y="155"/>
                </a:lnTo>
                <a:lnTo>
                  <a:pt x="54" y="196"/>
                </a:lnTo>
                <a:lnTo>
                  <a:pt x="29" y="272"/>
                </a:lnTo>
                <a:lnTo>
                  <a:pt x="93" y="226"/>
                </a:lnTo>
                <a:lnTo>
                  <a:pt x="156" y="272"/>
                </a:lnTo>
                <a:lnTo>
                  <a:pt x="131" y="196"/>
                </a:lnTo>
                <a:lnTo>
                  <a:pt x="186" y="155"/>
                </a:lnTo>
                <a:lnTo>
                  <a:pt x="118" y="155"/>
                </a:lnTo>
                <a:close/>
                <a:moveTo>
                  <a:pt x="119" y="199"/>
                </a:moveTo>
                <a:lnTo>
                  <a:pt x="131" y="240"/>
                </a:lnTo>
                <a:lnTo>
                  <a:pt x="100" y="217"/>
                </a:lnTo>
                <a:lnTo>
                  <a:pt x="93" y="210"/>
                </a:lnTo>
                <a:lnTo>
                  <a:pt x="85" y="217"/>
                </a:lnTo>
                <a:lnTo>
                  <a:pt x="54" y="240"/>
                </a:lnTo>
                <a:lnTo>
                  <a:pt x="66" y="199"/>
                </a:lnTo>
                <a:lnTo>
                  <a:pt x="70" y="192"/>
                </a:lnTo>
                <a:lnTo>
                  <a:pt x="62" y="187"/>
                </a:lnTo>
                <a:lnTo>
                  <a:pt x="37" y="167"/>
                </a:lnTo>
                <a:lnTo>
                  <a:pt x="76" y="167"/>
                </a:lnTo>
                <a:lnTo>
                  <a:pt x="79" y="159"/>
                </a:lnTo>
                <a:lnTo>
                  <a:pt x="93" y="122"/>
                </a:lnTo>
                <a:lnTo>
                  <a:pt x="107" y="159"/>
                </a:lnTo>
                <a:lnTo>
                  <a:pt x="110" y="167"/>
                </a:lnTo>
                <a:lnTo>
                  <a:pt x="149" y="167"/>
                </a:lnTo>
                <a:lnTo>
                  <a:pt x="124" y="187"/>
                </a:lnTo>
                <a:lnTo>
                  <a:pt x="116" y="192"/>
                </a:lnTo>
                <a:lnTo>
                  <a:pt x="119" y="1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8" name="Freeform 61"/>
          <p:cNvSpPr>
            <a:spLocks noEditPoints="1"/>
          </p:cNvSpPr>
          <p:nvPr/>
        </p:nvSpPr>
        <p:spPr bwMode="auto">
          <a:xfrm>
            <a:off x="7119938" y="1136651"/>
            <a:ext cx="433388" cy="431800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8 w 176"/>
              <a:gd name="T13" fmla="*/ 88 h 176"/>
              <a:gd name="T14" fmla="*/ 88 w 176"/>
              <a:gd name="T15" fmla="*/ 8 h 176"/>
              <a:gd name="T16" fmla="*/ 168 w 176"/>
              <a:gd name="T17" fmla="*/ 88 h 176"/>
              <a:gd name="T18" fmla="*/ 88 w 176"/>
              <a:gd name="T19" fmla="*/ 168 h 176"/>
              <a:gd name="T20" fmla="*/ 100 w 176"/>
              <a:gd name="T21" fmla="*/ 72 h 176"/>
              <a:gd name="T22" fmla="*/ 86 w 176"/>
              <a:gd name="T23" fmla="*/ 36 h 176"/>
              <a:gd name="T24" fmla="*/ 72 w 176"/>
              <a:gd name="T25" fmla="*/ 72 h 176"/>
              <a:gd name="T26" fmla="*/ 36 w 176"/>
              <a:gd name="T27" fmla="*/ 72 h 176"/>
              <a:gd name="T28" fmla="*/ 66 w 176"/>
              <a:gd name="T29" fmla="*/ 95 h 176"/>
              <a:gd name="T30" fmla="*/ 52 w 176"/>
              <a:gd name="T31" fmla="*/ 136 h 176"/>
              <a:gd name="T32" fmla="*/ 86 w 176"/>
              <a:gd name="T33" fmla="*/ 111 h 176"/>
              <a:gd name="T34" fmla="*/ 120 w 176"/>
              <a:gd name="T35" fmla="*/ 136 h 176"/>
              <a:gd name="T36" fmla="*/ 106 w 176"/>
              <a:gd name="T37" fmla="*/ 95 h 176"/>
              <a:gd name="T38" fmla="*/ 136 w 176"/>
              <a:gd name="T39" fmla="*/ 72 h 176"/>
              <a:gd name="T40" fmla="*/ 100 w 176"/>
              <a:gd name="T41" fmla="*/ 72 h 176"/>
              <a:gd name="T42" fmla="*/ 99 w 176"/>
              <a:gd name="T43" fmla="*/ 97 h 176"/>
              <a:gd name="T44" fmla="*/ 105 w 176"/>
              <a:gd name="T45" fmla="*/ 114 h 176"/>
              <a:gd name="T46" fmla="*/ 91 w 176"/>
              <a:gd name="T47" fmla="*/ 104 h 176"/>
              <a:gd name="T48" fmla="*/ 86 w 176"/>
              <a:gd name="T49" fmla="*/ 101 h 176"/>
              <a:gd name="T50" fmla="*/ 81 w 176"/>
              <a:gd name="T51" fmla="*/ 104 h 176"/>
              <a:gd name="T52" fmla="*/ 67 w 176"/>
              <a:gd name="T53" fmla="*/ 114 h 176"/>
              <a:gd name="T54" fmla="*/ 73 w 176"/>
              <a:gd name="T55" fmla="*/ 97 h 176"/>
              <a:gd name="T56" fmla="*/ 75 w 176"/>
              <a:gd name="T57" fmla="*/ 92 h 176"/>
              <a:gd name="T58" fmla="*/ 70 w 176"/>
              <a:gd name="T59" fmla="*/ 89 h 176"/>
              <a:gd name="T60" fmla="*/ 59 w 176"/>
              <a:gd name="T61" fmla="*/ 80 h 176"/>
              <a:gd name="T62" fmla="*/ 78 w 176"/>
              <a:gd name="T63" fmla="*/ 80 h 176"/>
              <a:gd name="T64" fmla="*/ 80 w 176"/>
              <a:gd name="T65" fmla="*/ 75 h 176"/>
              <a:gd name="T66" fmla="*/ 86 w 176"/>
              <a:gd name="T67" fmla="*/ 58 h 176"/>
              <a:gd name="T68" fmla="*/ 92 w 176"/>
              <a:gd name="T69" fmla="*/ 75 h 176"/>
              <a:gd name="T70" fmla="*/ 94 w 176"/>
              <a:gd name="T71" fmla="*/ 80 h 176"/>
              <a:gd name="T72" fmla="*/ 113 w 176"/>
              <a:gd name="T73" fmla="*/ 80 h 176"/>
              <a:gd name="T74" fmla="*/ 102 w 176"/>
              <a:gd name="T75" fmla="*/ 89 h 176"/>
              <a:gd name="T76" fmla="*/ 97 w 176"/>
              <a:gd name="T77" fmla="*/ 92 h 176"/>
              <a:gd name="T78" fmla="*/ 99 w 176"/>
              <a:gd name="T79" fmla="*/ 9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100" y="72"/>
                </a:moveTo>
                <a:cubicBezTo>
                  <a:pt x="86" y="36"/>
                  <a:pt x="86" y="36"/>
                  <a:pt x="86" y="36"/>
                </a:cubicBezTo>
                <a:cubicBezTo>
                  <a:pt x="72" y="72"/>
                  <a:pt x="72" y="72"/>
                  <a:pt x="72" y="72"/>
                </a:cubicBezTo>
                <a:cubicBezTo>
                  <a:pt x="36" y="72"/>
                  <a:pt x="36" y="72"/>
                  <a:pt x="36" y="72"/>
                </a:cubicBezTo>
                <a:cubicBezTo>
                  <a:pt x="66" y="95"/>
                  <a:pt x="66" y="95"/>
                  <a:pt x="66" y="95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86" y="111"/>
                  <a:pt x="86" y="111"/>
                  <a:pt x="86" y="111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106" y="95"/>
                  <a:pt x="106" y="95"/>
                  <a:pt x="106" y="95"/>
                </a:cubicBezTo>
                <a:cubicBezTo>
                  <a:pt x="136" y="72"/>
                  <a:pt x="136" y="72"/>
                  <a:pt x="136" y="72"/>
                </a:cubicBezTo>
                <a:lnTo>
                  <a:pt x="100" y="72"/>
                </a:lnTo>
                <a:close/>
                <a:moveTo>
                  <a:pt x="99" y="97"/>
                </a:moveTo>
                <a:cubicBezTo>
                  <a:pt x="105" y="114"/>
                  <a:pt x="105" y="114"/>
                  <a:pt x="105" y="114"/>
                </a:cubicBezTo>
                <a:cubicBezTo>
                  <a:pt x="91" y="104"/>
                  <a:pt x="91" y="104"/>
                  <a:pt x="91" y="104"/>
                </a:cubicBezTo>
                <a:cubicBezTo>
                  <a:pt x="86" y="101"/>
                  <a:pt x="86" y="101"/>
                  <a:pt x="86" y="101"/>
                </a:cubicBezTo>
                <a:cubicBezTo>
                  <a:pt x="81" y="104"/>
                  <a:pt x="81" y="104"/>
                  <a:pt x="81" y="104"/>
                </a:cubicBezTo>
                <a:cubicBezTo>
                  <a:pt x="67" y="114"/>
                  <a:pt x="67" y="114"/>
                  <a:pt x="67" y="114"/>
                </a:cubicBezTo>
                <a:cubicBezTo>
                  <a:pt x="73" y="97"/>
                  <a:pt x="73" y="97"/>
                  <a:pt x="73" y="97"/>
                </a:cubicBezTo>
                <a:cubicBezTo>
                  <a:pt x="75" y="92"/>
                  <a:pt x="75" y="92"/>
                  <a:pt x="75" y="92"/>
                </a:cubicBezTo>
                <a:cubicBezTo>
                  <a:pt x="70" y="89"/>
                  <a:pt x="70" y="89"/>
                  <a:pt x="70" y="89"/>
                </a:cubicBezTo>
                <a:cubicBezTo>
                  <a:pt x="59" y="80"/>
                  <a:pt x="59" y="80"/>
                  <a:pt x="59" y="80"/>
                </a:cubicBezTo>
                <a:cubicBezTo>
                  <a:pt x="78" y="80"/>
                  <a:pt x="78" y="80"/>
                  <a:pt x="78" y="80"/>
                </a:cubicBezTo>
                <a:cubicBezTo>
                  <a:pt x="80" y="75"/>
                  <a:pt x="80" y="75"/>
                  <a:pt x="80" y="75"/>
                </a:cubicBezTo>
                <a:cubicBezTo>
                  <a:pt x="86" y="58"/>
                  <a:pt x="86" y="58"/>
                  <a:pt x="86" y="58"/>
                </a:cubicBezTo>
                <a:cubicBezTo>
                  <a:pt x="92" y="75"/>
                  <a:pt x="92" y="75"/>
                  <a:pt x="92" y="75"/>
                </a:cubicBezTo>
                <a:cubicBezTo>
                  <a:pt x="94" y="80"/>
                  <a:pt x="94" y="80"/>
                  <a:pt x="94" y="80"/>
                </a:cubicBezTo>
                <a:cubicBezTo>
                  <a:pt x="113" y="80"/>
                  <a:pt x="113" y="80"/>
                  <a:pt x="113" y="80"/>
                </a:cubicBezTo>
                <a:cubicBezTo>
                  <a:pt x="102" y="89"/>
                  <a:pt x="102" y="89"/>
                  <a:pt x="102" y="89"/>
                </a:cubicBezTo>
                <a:cubicBezTo>
                  <a:pt x="97" y="92"/>
                  <a:pt x="97" y="92"/>
                  <a:pt x="97" y="92"/>
                </a:cubicBezTo>
                <a:lnTo>
                  <a:pt x="99" y="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9" name="Freeform 62"/>
          <p:cNvSpPr>
            <a:spLocks noEditPoints="1"/>
          </p:cNvSpPr>
          <p:nvPr/>
        </p:nvSpPr>
        <p:spPr bwMode="auto">
          <a:xfrm>
            <a:off x="7947026" y="1136651"/>
            <a:ext cx="433388" cy="431800"/>
          </a:xfrm>
          <a:custGeom>
            <a:avLst/>
            <a:gdLst>
              <a:gd name="T0" fmla="*/ 76 w 176"/>
              <a:gd name="T1" fmla="*/ 132 h 176"/>
              <a:gd name="T2" fmla="*/ 76 w 176"/>
              <a:gd name="T3" fmla="*/ 140 h 176"/>
              <a:gd name="T4" fmla="*/ 152 w 176"/>
              <a:gd name="T5" fmla="*/ 136 h 176"/>
              <a:gd name="T6" fmla="*/ 40 w 176"/>
              <a:gd name="T7" fmla="*/ 24 h 176"/>
              <a:gd name="T8" fmla="*/ 24 w 176"/>
              <a:gd name="T9" fmla="*/ 36 h 176"/>
              <a:gd name="T10" fmla="*/ 29 w 176"/>
              <a:gd name="T11" fmla="*/ 56 h 176"/>
              <a:gd name="T12" fmla="*/ 51 w 176"/>
              <a:gd name="T13" fmla="*/ 56 h 176"/>
              <a:gd name="T14" fmla="*/ 56 w 176"/>
              <a:gd name="T15" fmla="*/ 36 h 176"/>
              <a:gd name="T16" fmla="*/ 40 w 176"/>
              <a:gd name="T17" fmla="*/ 24 h 176"/>
              <a:gd name="T18" fmla="*/ 36 w 176"/>
              <a:gd name="T19" fmla="*/ 84 h 176"/>
              <a:gd name="T20" fmla="*/ 33 w 176"/>
              <a:gd name="T21" fmla="*/ 91 h 176"/>
              <a:gd name="T22" fmla="*/ 40 w 176"/>
              <a:gd name="T23" fmla="*/ 96 h 176"/>
              <a:gd name="T24" fmla="*/ 47 w 176"/>
              <a:gd name="T25" fmla="*/ 91 h 176"/>
              <a:gd name="T26" fmla="*/ 44 w 176"/>
              <a:gd name="T27" fmla="*/ 84 h 176"/>
              <a:gd name="T28" fmla="*/ 44 w 176"/>
              <a:gd name="T29" fmla="*/ 132 h 176"/>
              <a:gd name="T30" fmla="*/ 36 w 176"/>
              <a:gd name="T31" fmla="*/ 132 h 176"/>
              <a:gd name="T32" fmla="*/ 33 w 176"/>
              <a:gd name="T33" fmla="*/ 139 h 176"/>
              <a:gd name="T34" fmla="*/ 40 w 176"/>
              <a:gd name="T35" fmla="*/ 144 h 176"/>
              <a:gd name="T36" fmla="*/ 47 w 176"/>
              <a:gd name="T37" fmla="*/ 139 h 176"/>
              <a:gd name="T38" fmla="*/ 44 w 176"/>
              <a:gd name="T39" fmla="*/ 132 h 176"/>
              <a:gd name="T40" fmla="*/ 76 w 176"/>
              <a:gd name="T41" fmla="*/ 84 h 176"/>
              <a:gd name="T42" fmla="*/ 76 w 176"/>
              <a:gd name="T43" fmla="*/ 92 h 176"/>
              <a:gd name="T44" fmla="*/ 152 w 176"/>
              <a:gd name="T45" fmla="*/ 88 h 176"/>
              <a:gd name="T46" fmla="*/ 160 w 176"/>
              <a:gd name="T47" fmla="*/ 0 h 176"/>
              <a:gd name="T48" fmla="*/ 0 w 176"/>
              <a:gd name="T49" fmla="*/ 16 h 176"/>
              <a:gd name="T50" fmla="*/ 16 w 176"/>
              <a:gd name="T51" fmla="*/ 176 h 176"/>
              <a:gd name="T52" fmla="*/ 176 w 176"/>
              <a:gd name="T53" fmla="*/ 160 h 176"/>
              <a:gd name="T54" fmla="*/ 160 w 176"/>
              <a:gd name="T55" fmla="*/ 0 h 176"/>
              <a:gd name="T56" fmla="*/ 160 w 176"/>
              <a:gd name="T57" fmla="*/ 168 h 176"/>
              <a:gd name="T58" fmla="*/ 8 w 176"/>
              <a:gd name="T59" fmla="*/ 160 h 176"/>
              <a:gd name="T60" fmla="*/ 16 w 176"/>
              <a:gd name="T61" fmla="*/ 8 h 176"/>
              <a:gd name="T62" fmla="*/ 168 w 176"/>
              <a:gd name="T63" fmla="*/ 16 h 176"/>
              <a:gd name="T64" fmla="*/ 148 w 176"/>
              <a:gd name="T65" fmla="*/ 36 h 176"/>
              <a:gd name="T66" fmla="*/ 72 w 176"/>
              <a:gd name="T67" fmla="*/ 40 h 176"/>
              <a:gd name="T68" fmla="*/ 148 w 176"/>
              <a:gd name="T69" fmla="*/ 44 h 176"/>
              <a:gd name="T70" fmla="*/ 148 w 176"/>
              <a:gd name="T71" fmla="*/ 3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76">
                <a:moveTo>
                  <a:pt x="148" y="132"/>
                </a:moveTo>
                <a:cubicBezTo>
                  <a:pt x="76" y="132"/>
                  <a:pt x="76" y="132"/>
                  <a:pt x="76" y="132"/>
                </a:cubicBezTo>
                <a:cubicBezTo>
                  <a:pt x="74" y="132"/>
                  <a:pt x="72" y="134"/>
                  <a:pt x="72" y="136"/>
                </a:cubicBezTo>
                <a:cubicBezTo>
                  <a:pt x="72" y="138"/>
                  <a:pt x="74" y="140"/>
                  <a:pt x="76" y="140"/>
                </a:cubicBezTo>
                <a:cubicBezTo>
                  <a:pt x="148" y="140"/>
                  <a:pt x="148" y="140"/>
                  <a:pt x="148" y="140"/>
                </a:cubicBezTo>
                <a:cubicBezTo>
                  <a:pt x="150" y="140"/>
                  <a:pt x="152" y="138"/>
                  <a:pt x="152" y="136"/>
                </a:cubicBezTo>
                <a:cubicBezTo>
                  <a:pt x="152" y="134"/>
                  <a:pt x="150" y="132"/>
                  <a:pt x="148" y="132"/>
                </a:cubicBezTo>
                <a:moveTo>
                  <a:pt x="40" y="24"/>
                </a:moveTo>
                <a:cubicBezTo>
                  <a:pt x="36" y="36"/>
                  <a:pt x="36" y="36"/>
                  <a:pt x="36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33" y="43"/>
                  <a:pt x="33" y="43"/>
                  <a:pt x="33" y="43"/>
                </a:cubicBezTo>
                <a:cubicBezTo>
                  <a:pt x="29" y="56"/>
                  <a:pt x="29" y="56"/>
                  <a:pt x="29" y="56"/>
                </a:cubicBezTo>
                <a:cubicBezTo>
                  <a:pt x="40" y="48"/>
                  <a:pt x="40" y="48"/>
                  <a:pt x="40" y="48"/>
                </a:cubicBezTo>
                <a:cubicBezTo>
                  <a:pt x="51" y="56"/>
                  <a:pt x="51" y="56"/>
                  <a:pt x="51" y="56"/>
                </a:cubicBezTo>
                <a:cubicBezTo>
                  <a:pt x="47" y="43"/>
                  <a:pt x="47" y="43"/>
                  <a:pt x="47" y="43"/>
                </a:cubicBezTo>
                <a:cubicBezTo>
                  <a:pt x="56" y="36"/>
                  <a:pt x="56" y="36"/>
                  <a:pt x="56" y="36"/>
                </a:cubicBezTo>
                <a:cubicBezTo>
                  <a:pt x="44" y="36"/>
                  <a:pt x="44" y="36"/>
                  <a:pt x="44" y="36"/>
                </a:cubicBezTo>
                <a:lnTo>
                  <a:pt x="40" y="24"/>
                </a:lnTo>
                <a:close/>
                <a:moveTo>
                  <a:pt x="40" y="72"/>
                </a:moveTo>
                <a:cubicBezTo>
                  <a:pt x="36" y="84"/>
                  <a:pt x="36" y="84"/>
                  <a:pt x="36" y="84"/>
                </a:cubicBezTo>
                <a:cubicBezTo>
                  <a:pt x="24" y="84"/>
                  <a:pt x="24" y="84"/>
                  <a:pt x="24" y="84"/>
                </a:cubicBezTo>
                <a:cubicBezTo>
                  <a:pt x="33" y="91"/>
                  <a:pt x="33" y="91"/>
                  <a:pt x="33" y="91"/>
                </a:cubicBezTo>
                <a:cubicBezTo>
                  <a:pt x="29" y="104"/>
                  <a:pt x="29" y="104"/>
                  <a:pt x="29" y="104"/>
                </a:cubicBezTo>
                <a:cubicBezTo>
                  <a:pt x="40" y="96"/>
                  <a:pt x="40" y="96"/>
                  <a:pt x="40" y="96"/>
                </a:cubicBezTo>
                <a:cubicBezTo>
                  <a:pt x="51" y="104"/>
                  <a:pt x="51" y="104"/>
                  <a:pt x="51" y="104"/>
                </a:cubicBezTo>
                <a:cubicBezTo>
                  <a:pt x="47" y="91"/>
                  <a:pt x="47" y="91"/>
                  <a:pt x="47" y="91"/>
                </a:cubicBezTo>
                <a:cubicBezTo>
                  <a:pt x="56" y="84"/>
                  <a:pt x="56" y="84"/>
                  <a:pt x="56" y="84"/>
                </a:cubicBezTo>
                <a:cubicBezTo>
                  <a:pt x="44" y="84"/>
                  <a:pt x="44" y="84"/>
                  <a:pt x="44" y="84"/>
                </a:cubicBezTo>
                <a:lnTo>
                  <a:pt x="40" y="72"/>
                </a:lnTo>
                <a:close/>
                <a:moveTo>
                  <a:pt x="44" y="132"/>
                </a:moveTo>
                <a:cubicBezTo>
                  <a:pt x="40" y="120"/>
                  <a:pt x="40" y="120"/>
                  <a:pt x="40" y="120"/>
                </a:cubicBezTo>
                <a:cubicBezTo>
                  <a:pt x="36" y="132"/>
                  <a:pt x="36" y="132"/>
                  <a:pt x="36" y="132"/>
                </a:cubicBezTo>
                <a:cubicBezTo>
                  <a:pt x="24" y="132"/>
                  <a:pt x="24" y="132"/>
                  <a:pt x="24" y="132"/>
                </a:cubicBezTo>
                <a:cubicBezTo>
                  <a:pt x="33" y="139"/>
                  <a:pt x="33" y="139"/>
                  <a:pt x="33" y="139"/>
                </a:cubicBezTo>
                <a:cubicBezTo>
                  <a:pt x="29" y="152"/>
                  <a:pt x="29" y="152"/>
                  <a:pt x="29" y="152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51" y="152"/>
                  <a:pt x="51" y="152"/>
                  <a:pt x="51" y="152"/>
                </a:cubicBezTo>
                <a:cubicBezTo>
                  <a:pt x="47" y="139"/>
                  <a:pt x="47" y="139"/>
                  <a:pt x="47" y="139"/>
                </a:cubicBezTo>
                <a:cubicBezTo>
                  <a:pt x="56" y="132"/>
                  <a:pt x="56" y="132"/>
                  <a:pt x="56" y="132"/>
                </a:cubicBezTo>
                <a:lnTo>
                  <a:pt x="44" y="132"/>
                </a:lnTo>
                <a:close/>
                <a:moveTo>
                  <a:pt x="148" y="84"/>
                </a:moveTo>
                <a:cubicBezTo>
                  <a:pt x="76" y="84"/>
                  <a:pt x="76" y="84"/>
                  <a:pt x="76" y="84"/>
                </a:cubicBezTo>
                <a:cubicBezTo>
                  <a:pt x="74" y="84"/>
                  <a:pt x="72" y="86"/>
                  <a:pt x="72" y="88"/>
                </a:cubicBezTo>
                <a:cubicBezTo>
                  <a:pt x="72" y="90"/>
                  <a:pt x="74" y="92"/>
                  <a:pt x="76" y="92"/>
                </a:cubicBezTo>
                <a:cubicBezTo>
                  <a:pt x="148" y="92"/>
                  <a:pt x="148" y="92"/>
                  <a:pt x="148" y="92"/>
                </a:cubicBezTo>
                <a:cubicBezTo>
                  <a:pt x="150" y="92"/>
                  <a:pt x="152" y="90"/>
                  <a:pt x="152" y="88"/>
                </a:cubicBezTo>
                <a:cubicBezTo>
                  <a:pt x="152" y="86"/>
                  <a:pt x="150" y="84"/>
                  <a:pt x="148" y="84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148" y="36"/>
                </a:moveTo>
                <a:cubicBezTo>
                  <a:pt x="76" y="36"/>
                  <a:pt x="76" y="36"/>
                  <a:pt x="76" y="36"/>
                </a:cubicBezTo>
                <a:cubicBezTo>
                  <a:pt x="74" y="36"/>
                  <a:pt x="72" y="38"/>
                  <a:pt x="72" y="40"/>
                </a:cubicBezTo>
                <a:cubicBezTo>
                  <a:pt x="72" y="42"/>
                  <a:pt x="74" y="44"/>
                  <a:pt x="76" y="44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50" y="44"/>
                  <a:pt x="152" y="42"/>
                  <a:pt x="152" y="40"/>
                </a:cubicBezTo>
                <a:cubicBezTo>
                  <a:pt x="152" y="38"/>
                  <a:pt x="150" y="36"/>
                  <a:pt x="148" y="3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0" name="Freeform 63"/>
          <p:cNvSpPr>
            <a:spLocks noEditPoints="1"/>
          </p:cNvSpPr>
          <p:nvPr/>
        </p:nvSpPr>
        <p:spPr bwMode="auto">
          <a:xfrm>
            <a:off x="8774113" y="1136651"/>
            <a:ext cx="431800" cy="431800"/>
          </a:xfrm>
          <a:custGeom>
            <a:avLst/>
            <a:gdLst>
              <a:gd name="T0" fmla="*/ 36 w 176"/>
              <a:gd name="T1" fmla="*/ 24 h 176"/>
              <a:gd name="T2" fmla="*/ 24 w 176"/>
              <a:gd name="T3" fmla="*/ 36 h 176"/>
              <a:gd name="T4" fmla="*/ 36 w 176"/>
              <a:gd name="T5" fmla="*/ 48 h 176"/>
              <a:gd name="T6" fmla="*/ 48 w 176"/>
              <a:gd name="T7" fmla="*/ 36 h 176"/>
              <a:gd name="T8" fmla="*/ 36 w 176"/>
              <a:gd name="T9" fmla="*/ 24 h 176"/>
              <a:gd name="T10" fmla="*/ 36 w 176"/>
              <a:gd name="T11" fmla="*/ 40 h 176"/>
              <a:gd name="T12" fmla="*/ 32 w 176"/>
              <a:gd name="T13" fmla="*/ 36 h 176"/>
              <a:gd name="T14" fmla="*/ 36 w 176"/>
              <a:gd name="T15" fmla="*/ 32 h 176"/>
              <a:gd name="T16" fmla="*/ 40 w 176"/>
              <a:gd name="T17" fmla="*/ 36 h 176"/>
              <a:gd name="T18" fmla="*/ 36 w 176"/>
              <a:gd name="T19" fmla="*/ 40 h 176"/>
              <a:gd name="T20" fmla="*/ 96 w 176"/>
              <a:gd name="T21" fmla="*/ 108 h 176"/>
              <a:gd name="T22" fmla="*/ 99 w 176"/>
              <a:gd name="T23" fmla="*/ 107 h 176"/>
              <a:gd name="T24" fmla="*/ 115 w 176"/>
              <a:gd name="T25" fmla="*/ 91 h 176"/>
              <a:gd name="T26" fmla="*/ 116 w 176"/>
              <a:gd name="T27" fmla="*/ 88 h 176"/>
              <a:gd name="T28" fmla="*/ 112 w 176"/>
              <a:gd name="T29" fmla="*/ 84 h 176"/>
              <a:gd name="T30" fmla="*/ 109 w 176"/>
              <a:gd name="T31" fmla="*/ 85 h 176"/>
              <a:gd name="T32" fmla="*/ 93 w 176"/>
              <a:gd name="T33" fmla="*/ 101 h 176"/>
              <a:gd name="T34" fmla="*/ 92 w 176"/>
              <a:gd name="T35" fmla="*/ 104 h 176"/>
              <a:gd name="T36" fmla="*/ 96 w 176"/>
              <a:gd name="T37" fmla="*/ 108 h 176"/>
              <a:gd name="T38" fmla="*/ 175 w 176"/>
              <a:gd name="T39" fmla="*/ 89 h 176"/>
              <a:gd name="T40" fmla="*/ 87 w 176"/>
              <a:gd name="T41" fmla="*/ 1 h 176"/>
              <a:gd name="T42" fmla="*/ 84 w 176"/>
              <a:gd name="T43" fmla="*/ 0 h 176"/>
              <a:gd name="T44" fmla="*/ 12 w 176"/>
              <a:gd name="T45" fmla="*/ 0 h 176"/>
              <a:gd name="T46" fmla="*/ 0 w 176"/>
              <a:gd name="T47" fmla="*/ 12 h 176"/>
              <a:gd name="T48" fmla="*/ 0 w 176"/>
              <a:gd name="T49" fmla="*/ 84 h 176"/>
              <a:gd name="T50" fmla="*/ 1 w 176"/>
              <a:gd name="T51" fmla="*/ 87 h 176"/>
              <a:gd name="T52" fmla="*/ 89 w 176"/>
              <a:gd name="T53" fmla="*/ 175 h 176"/>
              <a:gd name="T54" fmla="*/ 92 w 176"/>
              <a:gd name="T55" fmla="*/ 176 h 176"/>
              <a:gd name="T56" fmla="*/ 95 w 176"/>
              <a:gd name="T57" fmla="*/ 175 h 176"/>
              <a:gd name="T58" fmla="*/ 175 w 176"/>
              <a:gd name="T59" fmla="*/ 95 h 176"/>
              <a:gd name="T60" fmla="*/ 176 w 176"/>
              <a:gd name="T61" fmla="*/ 92 h 176"/>
              <a:gd name="T62" fmla="*/ 175 w 176"/>
              <a:gd name="T63" fmla="*/ 89 h 176"/>
              <a:gd name="T64" fmla="*/ 92 w 176"/>
              <a:gd name="T65" fmla="*/ 166 h 176"/>
              <a:gd name="T66" fmla="*/ 8 w 176"/>
              <a:gd name="T67" fmla="*/ 82 h 176"/>
              <a:gd name="T68" fmla="*/ 8 w 176"/>
              <a:gd name="T69" fmla="*/ 12 h 176"/>
              <a:gd name="T70" fmla="*/ 12 w 176"/>
              <a:gd name="T71" fmla="*/ 8 h 176"/>
              <a:gd name="T72" fmla="*/ 82 w 176"/>
              <a:gd name="T73" fmla="*/ 8 h 176"/>
              <a:gd name="T74" fmla="*/ 166 w 176"/>
              <a:gd name="T75" fmla="*/ 92 h 176"/>
              <a:gd name="T76" fmla="*/ 92 w 176"/>
              <a:gd name="T77" fmla="*/ 166 h 176"/>
              <a:gd name="T78" fmla="*/ 73 w 176"/>
              <a:gd name="T79" fmla="*/ 121 h 176"/>
              <a:gd name="T80" fmla="*/ 72 w 176"/>
              <a:gd name="T81" fmla="*/ 124 h 176"/>
              <a:gd name="T82" fmla="*/ 76 w 176"/>
              <a:gd name="T83" fmla="*/ 128 h 176"/>
              <a:gd name="T84" fmla="*/ 79 w 176"/>
              <a:gd name="T85" fmla="*/ 127 h 176"/>
              <a:gd name="T86" fmla="*/ 87 w 176"/>
              <a:gd name="T87" fmla="*/ 119 h 176"/>
              <a:gd name="T88" fmla="*/ 88 w 176"/>
              <a:gd name="T89" fmla="*/ 116 h 176"/>
              <a:gd name="T90" fmla="*/ 84 w 176"/>
              <a:gd name="T91" fmla="*/ 112 h 176"/>
              <a:gd name="T92" fmla="*/ 81 w 176"/>
              <a:gd name="T93" fmla="*/ 113 h 176"/>
              <a:gd name="T94" fmla="*/ 73 w 176"/>
              <a:gd name="T95" fmla="*/ 121 h 176"/>
              <a:gd name="T96" fmla="*/ 92 w 176"/>
              <a:gd name="T97" fmla="*/ 144 h 176"/>
              <a:gd name="T98" fmla="*/ 95 w 176"/>
              <a:gd name="T99" fmla="*/ 143 h 176"/>
              <a:gd name="T100" fmla="*/ 119 w 176"/>
              <a:gd name="T101" fmla="*/ 119 h 176"/>
              <a:gd name="T102" fmla="*/ 120 w 176"/>
              <a:gd name="T103" fmla="*/ 116 h 176"/>
              <a:gd name="T104" fmla="*/ 116 w 176"/>
              <a:gd name="T105" fmla="*/ 112 h 176"/>
              <a:gd name="T106" fmla="*/ 113 w 176"/>
              <a:gd name="T107" fmla="*/ 113 h 176"/>
              <a:gd name="T108" fmla="*/ 89 w 176"/>
              <a:gd name="T109" fmla="*/ 137 h 176"/>
              <a:gd name="T110" fmla="*/ 88 w 176"/>
              <a:gd name="T111" fmla="*/ 140 h 176"/>
              <a:gd name="T112" fmla="*/ 92 w 176"/>
              <a:gd name="T113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76">
                <a:moveTo>
                  <a:pt x="36" y="24"/>
                </a:moveTo>
                <a:cubicBezTo>
                  <a:pt x="29" y="24"/>
                  <a:pt x="24" y="29"/>
                  <a:pt x="24" y="36"/>
                </a:cubicBezTo>
                <a:cubicBezTo>
                  <a:pt x="24" y="43"/>
                  <a:pt x="29" y="48"/>
                  <a:pt x="36" y="48"/>
                </a:cubicBezTo>
                <a:cubicBezTo>
                  <a:pt x="43" y="48"/>
                  <a:pt x="48" y="43"/>
                  <a:pt x="48" y="36"/>
                </a:cubicBezTo>
                <a:cubicBezTo>
                  <a:pt x="48" y="29"/>
                  <a:pt x="43" y="24"/>
                  <a:pt x="36" y="24"/>
                </a:cubicBezTo>
                <a:moveTo>
                  <a:pt x="36" y="40"/>
                </a:moveTo>
                <a:cubicBezTo>
                  <a:pt x="34" y="40"/>
                  <a:pt x="32" y="38"/>
                  <a:pt x="32" y="36"/>
                </a:cubicBezTo>
                <a:cubicBezTo>
                  <a:pt x="32" y="34"/>
                  <a:pt x="34" y="32"/>
                  <a:pt x="36" y="32"/>
                </a:cubicBezTo>
                <a:cubicBezTo>
                  <a:pt x="38" y="32"/>
                  <a:pt x="40" y="34"/>
                  <a:pt x="40" y="36"/>
                </a:cubicBezTo>
                <a:cubicBezTo>
                  <a:pt x="40" y="38"/>
                  <a:pt x="38" y="40"/>
                  <a:pt x="36" y="40"/>
                </a:cubicBezTo>
                <a:moveTo>
                  <a:pt x="96" y="108"/>
                </a:moveTo>
                <a:cubicBezTo>
                  <a:pt x="97" y="108"/>
                  <a:pt x="98" y="108"/>
                  <a:pt x="99" y="107"/>
                </a:cubicBezTo>
                <a:cubicBezTo>
                  <a:pt x="115" y="91"/>
                  <a:pt x="115" y="91"/>
                  <a:pt x="115" y="91"/>
                </a:cubicBezTo>
                <a:cubicBezTo>
                  <a:pt x="116" y="90"/>
                  <a:pt x="116" y="89"/>
                  <a:pt x="116" y="88"/>
                </a:cubicBezTo>
                <a:cubicBezTo>
                  <a:pt x="116" y="86"/>
                  <a:pt x="114" y="84"/>
                  <a:pt x="112" y="84"/>
                </a:cubicBezTo>
                <a:cubicBezTo>
                  <a:pt x="111" y="84"/>
                  <a:pt x="110" y="84"/>
                  <a:pt x="109" y="85"/>
                </a:cubicBezTo>
                <a:cubicBezTo>
                  <a:pt x="93" y="101"/>
                  <a:pt x="93" y="101"/>
                  <a:pt x="93" y="101"/>
                </a:cubicBezTo>
                <a:cubicBezTo>
                  <a:pt x="92" y="102"/>
                  <a:pt x="92" y="103"/>
                  <a:pt x="92" y="104"/>
                </a:cubicBezTo>
                <a:cubicBezTo>
                  <a:pt x="92" y="106"/>
                  <a:pt x="94" y="108"/>
                  <a:pt x="96" y="108"/>
                </a:cubicBezTo>
                <a:moveTo>
                  <a:pt x="175" y="89"/>
                </a:moveTo>
                <a:cubicBezTo>
                  <a:pt x="87" y="1"/>
                  <a:pt x="87" y="1"/>
                  <a:pt x="87" y="1"/>
                </a:cubicBezTo>
                <a:cubicBezTo>
                  <a:pt x="86" y="0"/>
                  <a:pt x="85" y="0"/>
                  <a:pt x="84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5"/>
                  <a:pt x="0" y="86"/>
                  <a:pt x="1" y="87"/>
                </a:cubicBezTo>
                <a:cubicBezTo>
                  <a:pt x="89" y="175"/>
                  <a:pt x="89" y="175"/>
                  <a:pt x="89" y="175"/>
                </a:cubicBezTo>
                <a:cubicBezTo>
                  <a:pt x="90" y="176"/>
                  <a:pt x="91" y="176"/>
                  <a:pt x="92" y="176"/>
                </a:cubicBezTo>
                <a:cubicBezTo>
                  <a:pt x="93" y="176"/>
                  <a:pt x="94" y="176"/>
                  <a:pt x="95" y="175"/>
                </a:cubicBezTo>
                <a:cubicBezTo>
                  <a:pt x="175" y="95"/>
                  <a:pt x="175" y="95"/>
                  <a:pt x="175" y="95"/>
                </a:cubicBezTo>
                <a:cubicBezTo>
                  <a:pt x="176" y="94"/>
                  <a:pt x="176" y="93"/>
                  <a:pt x="176" y="92"/>
                </a:cubicBezTo>
                <a:cubicBezTo>
                  <a:pt x="176" y="91"/>
                  <a:pt x="176" y="90"/>
                  <a:pt x="175" y="89"/>
                </a:cubicBezTo>
                <a:moveTo>
                  <a:pt x="92" y="166"/>
                </a:moveTo>
                <a:cubicBezTo>
                  <a:pt x="8" y="82"/>
                  <a:pt x="8" y="82"/>
                  <a:pt x="8" y="8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0"/>
                  <a:pt x="10" y="8"/>
                  <a:pt x="12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166" y="92"/>
                  <a:pt x="166" y="92"/>
                  <a:pt x="166" y="92"/>
                </a:cubicBezTo>
                <a:lnTo>
                  <a:pt x="92" y="166"/>
                </a:lnTo>
                <a:close/>
                <a:moveTo>
                  <a:pt x="73" y="121"/>
                </a:moveTo>
                <a:cubicBezTo>
                  <a:pt x="72" y="122"/>
                  <a:pt x="72" y="123"/>
                  <a:pt x="72" y="124"/>
                </a:cubicBezTo>
                <a:cubicBezTo>
                  <a:pt x="72" y="126"/>
                  <a:pt x="74" y="128"/>
                  <a:pt x="76" y="128"/>
                </a:cubicBezTo>
                <a:cubicBezTo>
                  <a:pt x="77" y="128"/>
                  <a:pt x="78" y="128"/>
                  <a:pt x="79" y="127"/>
                </a:cubicBezTo>
                <a:cubicBezTo>
                  <a:pt x="87" y="119"/>
                  <a:pt x="87" y="119"/>
                  <a:pt x="87" y="119"/>
                </a:cubicBezTo>
                <a:cubicBezTo>
                  <a:pt x="88" y="118"/>
                  <a:pt x="88" y="117"/>
                  <a:pt x="88" y="116"/>
                </a:cubicBezTo>
                <a:cubicBezTo>
                  <a:pt x="88" y="114"/>
                  <a:pt x="86" y="112"/>
                  <a:pt x="84" y="112"/>
                </a:cubicBezTo>
                <a:cubicBezTo>
                  <a:pt x="83" y="112"/>
                  <a:pt x="82" y="112"/>
                  <a:pt x="81" y="113"/>
                </a:cubicBezTo>
                <a:lnTo>
                  <a:pt x="73" y="121"/>
                </a:lnTo>
                <a:close/>
                <a:moveTo>
                  <a:pt x="92" y="144"/>
                </a:moveTo>
                <a:cubicBezTo>
                  <a:pt x="93" y="144"/>
                  <a:pt x="94" y="144"/>
                  <a:pt x="95" y="143"/>
                </a:cubicBezTo>
                <a:cubicBezTo>
                  <a:pt x="119" y="119"/>
                  <a:pt x="119" y="119"/>
                  <a:pt x="119" y="119"/>
                </a:cubicBezTo>
                <a:cubicBezTo>
                  <a:pt x="120" y="118"/>
                  <a:pt x="120" y="117"/>
                  <a:pt x="120" y="116"/>
                </a:cubicBezTo>
                <a:cubicBezTo>
                  <a:pt x="120" y="114"/>
                  <a:pt x="118" y="112"/>
                  <a:pt x="116" y="112"/>
                </a:cubicBezTo>
                <a:cubicBezTo>
                  <a:pt x="115" y="112"/>
                  <a:pt x="114" y="112"/>
                  <a:pt x="113" y="113"/>
                </a:cubicBezTo>
                <a:cubicBezTo>
                  <a:pt x="89" y="137"/>
                  <a:pt x="89" y="137"/>
                  <a:pt x="89" y="137"/>
                </a:cubicBezTo>
                <a:cubicBezTo>
                  <a:pt x="88" y="138"/>
                  <a:pt x="88" y="139"/>
                  <a:pt x="88" y="140"/>
                </a:cubicBezTo>
                <a:cubicBezTo>
                  <a:pt x="88" y="142"/>
                  <a:pt x="90" y="144"/>
                  <a:pt x="92" y="14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1" name="Freeform 64"/>
          <p:cNvSpPr>
            <a:spLocks noEditPoints="1"/>
          </p:cNvSpPr>
          <p:nvPr/>
        </p:nvSpPr>
        <p:spPr bwMode="auto">
          <a:xfrm>
            <a:off x="9599613" y="1136651"/>
            <a:ext cx="433388" cy="431800"/>
          </a:xfrm>
          <a:custGeom>
            <a:avLst/>
            <a:gdLst>
              <a:gd name="T0" fmla="*/ 24 w 176"/>
              <a:gd name="T1" fmla="*/ 60 h 176"/>
              <a:gd name="T2" fmla="*/ 48 w 176"/>
              <a:gd name="T3" fmla="*/ 60 h 176"/>
              <a:gd name="T4" fmla="*/ 36 w 176"/>
              <a:gd name="T5" fmla="*/ 64 h 176"/>
              <a:gd name="T6" fmla="*/ 36 w 176"/>
              <a:gd name="T7" fmla="*/ 56 h 176"/>
              <a:gd name="T8" fmla="*/ 36 w 176"/>
              <a:gd name="T9" fmla="*/ 64 h 176"/>
              <a:gd name="T10" fmla="*/ 87 w 176"/>
              <a:gd name="T11" fmla="*/ 111 h 176"/>
              <a:gd name="T12" fmla="*/ 96 w 176"/>
              <a:gd name="T13" fmla="*/ 100 h 176"/>
              <a:gd name="T14" fmla="*/ 89 w 176"/>
              <a:gd name="T15" fmla="*/ 97 h 176"/>
              <a:gd name="T16" fmla="*/ 80 w 176"/>
              <a:gd name="T17" fmla="*/ 108 h 176"/>
              <a:gd name="T18" fmla="*/ 175 w 176"/>
              <a:gd name="T19" fmla="*/ 81 h 176"/>
              <a:gd name="T20" fmla="*/ 92 w 176"/>
              <a:gd name="T21" fmla="*/ 0 h 176"/>
              <a:gd name="T22" fmla="*/ 24 w 176"/>
              <a:gd name="T23" fmla="*/ 12 h 176"/>
              <a:gd name="T24" fmla="*/ 32 w 176"/>
              <a:gd name="T25" fmla="*/ 12 h 176"/>
              <a:gd name="T26" fmla="*/ 90 w 176"/>
              <a:gd name="T27" fmla="*/ 8 h 176"/>
              <a:gd name="T28" fmla="*/ 157 w 176"/>
              <a:gd name="T29" fmla="*/ 93 h 176"/>
              <a:gd name="T30" fmla="*/ 160 w 176"/>
              <a:gd name="T31" fmla="*/ 100 h 176"/>
              <a:gd name="T32" fmla="*/ 175 w 176"/>
              <a:gd name="T33" fmla="*/ 87 h 176"/>
              <a:gd name="T34" fmla="*/ 175 w 176"/>
              <a:gd name="T35" fmla="*/ 81 h 176"/>
              <a:gd name="T36" fmla="*/ 68 w 176"/>
              <a:gd name="T37" fmla="*/ 128 h 176"/>
              <a:gd name="T38" fmla="*/ 75 w 176"/>
              <a:gd name="T39" fmla="*/ 123 h 176"/>
              <a:gd name="T40" fmla="*/ 72 w 176"/>
              <a:gd name="T41" fmla="*/ 116 h 176"/>
              <a:gd name="T42" fmla="*/ 65 w 176"/>
              <a:gd name="T43" fmla="*/ 121 h 176"/>
              <a:gd name="T44" fmla="*/ 71 w 176"/>
              <a:gd name="T45" fmla="*/ 25 h 176"/>
              <a:gd name="T46" fmla="*/ 12 w 176"/>
              <a:gd name="T47" fmla="*/ 24 h 176"/>
              <a:gd name="T48" fmla="*/ 0 w 176"/>
              <a:gd name="T49" fmla="*/ 92 h 176"/>
              <a:gd name="T50" fmla="*/ 81 w 176"/>
              <a:gd name="T51" fmla="*/ 175 h 176"/>
              <a:gd name="T52" fmla="*/ 87 w 176"/>
              <a:gd name="T53" fmla="*/ 175 h 176"/>
              <a:gd name="T54" fmla="*/ 152 w 176"/>
              <a:gd name="T55" fmla="*/ 108 h 176"/>
              <a:gd name="T56" fmla="*/ 71 w 176"/>
              <a:gd name="T57" fmla="*/ 25 h 176"/>
              <a:gd name="T58" fmla="*/ 8 w 176"/>
              <a:gd name="T59" fmla="*/ 90 h 176"/>
              <a:gd name="T60" fmla="*/ 12 w 176"/>
              <a:gd name="T61" fmla="*/ 32 h 176"/>
              <a:gd name="T62" fmla="*/ 142 w 176"/>
              <a:gd name="T63" fmla="*/ 108 h 176"/>
              <a:gd name="T64" fmla="*/ 84 w 176"/>
              <a:gd name="T65" fmla="*/ 144 h 176"/>
              <a:gd name="T66" fmla="*/ 103 w 176"/>
              <a:gd name="T67" fmla="*/ 127 h 176"/>
              <a:gd name="T68" fmla="*/ 100 w 176"/>
              <a:gd name="T69" fmla="*/ 120 h 176"/>
              <a:gd name="T70" fmla="*/ 81 w 176"/>
              <a:gd name="T71" fmla="*/ 137 h 176"/>
              <a:gd name="T72" fmla="*/ 84 w 176"/>
              <a:gd name="T73" fmla="*/ 14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6" h="176">
                <a:moveTo>
                  <a:pt x="36" y="48"/>
                </a:moveTo>
                <a:cubicBezTo>
                  <a:pt x="29" y="48"/>
                  <a:pt x="24" y="53"/>
                  <a:pt x="24" y="60"/>
                </a:cubicBezTo>
                <a:cubicBezTo>
                  <a:pt x="24" y="67"/>
                  <a:pt x="29" y="72"/>
                  <a:pt x="36" y="72"/>
                </a:cubicBezTo>
                <a:cubicBezTo>
                  <a:pt x="43" y="72"/>
                  <a:pt x="48" y="67"/>
                  <a:pt x="48" y="60"/>
                </a:cubicBezTo>
                <a:cubicBezTo>
                  <a:pt x="48" y="53"/>
                  <a:pt x="43" y="48"/>
                  <a:pt x="36" y="48"/>
                </a:cubicBezTo>
                <a:moveTo>
                  <a:pt x="36" y="64"/>
                </a:moveTo>
                <a:cubicBezTo>
                  <a:pt x="34" y="64"/>
                  <a:pt x="32" y="62"/>
                  <a:pt x="32" y="60"/>
                </a:cubicBezTo>
                <a:cubicBezTo>
                  <a:pt x="32" y="58"/>
                  <a:pt x="34" y="56"/>
                  <a:pt x="36" y="56"/>
                </a:cubicBezTo>
                <a:cubicBezTo>
                  <a:pt x="38" y="56"/>
                  <a:pt x="40" y="58"/>
                  <a:pt x="40" y="60"/>
                </a:cubicBezTo>
                <a:cubicBezTo>
                  <a:pt x="40" y="62"/>
                  <a:pt x="38" y="64"/>
                  <a:pt x="36" y="64"/>
                </a:cubicBezTo>
                <a:moveTo>
                  <a:pt x="84" y="112"/>
                </a:moveTo>
                <a:cubicBezTo>
                  <a:pt x="85" y="112"/>
                  <a:pt x="86" y="112"/>
                  <a:pt x="87" y="111"/>
                </a:cubicBezTo>
                <a:cubicBezTo>
                  <a:pt x="95" y="103"/>
                  <a:pt x="95" y="103"/>
                  <a:pt x="95" y="103"/>
                </a:cubicBezTo>
                <a:cubicBezTo>
                  <a:pt x="96" y="102"/>
                  <a:pt x="96" y="101"/>
                  <a:pt x="96" y="100"/>
                </a:cubicBezTo>
                <a:cubicBezTo>
                  <a:pt x="96" y="98"/>
                  <a:pt x="94" y="96"/>
                  <a:pt x="92" y="96"/>
                </a:cubicBezTo>
                <a:cubicBezTo>
                  <a:pt x="91" y="96"/>
                  <a:pt x="90" y="96"/>
                  <a:pt x="89" y="97"/>
                </a:cubicBezTo>
                <a:cubicBezTo>
                  <a:pt x="81" y="105"/>
                  <a:pt x="81" y="105"/>
                  <a:pt x="81" y="105"/>
                </a:cubicBezTo>
                <a:cubicBezTo>
                  <a:pt x="80" y="106"/>
                  <a:pt x="80" y="107"/>
                  <a:pt x="80" y="108"/>
                </a:cubicBezTo>
                <a:cubicBezTo>
                  <a:pt x="80" y="110"/>
                  <a:pt x="82" y="112"/>
                  <a:pt x="84" y="112"/>
                </a:cubicBezTo>
                <a:moveTo>
                  <a:pt x="175" y="81"/>
                </a:moveTo>
                <a:cubicBezTo>
                  <a:pt x="95" y="1"/>
                  <a:pt x="95" y="1"/>
                  <a:pt x="95" y="1"/>
                </a:cubicBezTo>
                <a:cubicBezTo>
                  <a:pt x="94" y="0"/>
                  <a:pt x="93" y="0"/>
                  <a:pt x="92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29" y="0"/>
                  <a:pt x="24" y="5"/>
                  <a:pt x="24" y="12"/>
                </a:cubicBezTo>
                <a:cubicBezTo>
                  <a:pt x="24" y="14"/>
                  <a:pt x="26" y="16"/>
                  <a:pt x="28" y="16"/>
                </a:cubicBezTo>
                <a:cubicBezTo>
                  <a:pt x="30" y="16"/>
                  <a:pt x="32" y="14"/>
                  <a:pt x="32" y="12"/>
                </a:cubicBezTo>
                <a:cubicBezTo>
                  <a:pt x="32" y="10"/>
                  <a:pt x="34" y="8"/>
                  <a:pt x="36" y="8"/>
                </a:cubicBezTo>
                <a:cubicBezTo>
                  <a:pt x="90" y="8"/>
                  <a:pt x="90" y="8"/>
                  <a:pt x="90" y="8"/>
                </a:cubicBezTo>
                <a:cubicBezTo>
                  <a:pt x="166" y="84"/>
                  <a:pt x="166" y="84"/>
                  <a:pt x="166" y="84"/>
                </a:cubicBezTo>
                <a:cubicBezTo>
                  <a:pt x="157" y="93"/>
                  <a:pt x="157" y="93"/>
                  <a:pt x="157" y="93"/>
                </a:cubicBezTo>
                <a:cubicBezTo>
                  <a:pt x="156" y="94"/>
                  <a:pt x="156" y="95"/>
                  <a:pt x="156" y="96"/>
                </a:cubicBezTo>
                <a:cubicBezTo>
                  <a:pt x="156" y="98"/>
                  <a:pt x="158" y="100"/>
                  <a:pt x="160" y="100"/>
                </a:cubicBezTo>
                <a:cubicBezTo>
                  <a:pt x="161" y="100"/>
                  <a:pt x="162" y="100"/>
                  <a:pt x="163" y="99"/>
                </a:cubicBezTo>
                <a:cubicBezTo>
                  <a:pt x="175" y="87"/>
                  <a:pt x="175" y="87"/>
                  <a:pt x="175" y="87"/>
                </a:cubicBezTo>
                <a:cubicBezTo>
                  <a:pt x="176" y="86"/>
                  <a:pt x="176" y="85"/>
                  <a:pt x="176" y="84"/>
                </a:cubicBezTo>
                <a:cubicBezTo>
                  <a:pt x="176" y="83"/>
                  <a:pt x="176" y="82"/>
                  <a:pt x="175" y="81"/>
                </a:cubicBezTo>
                <a:moveTo>
                  <a:pt x="64" y="124"/>
                </a:moveTo>
                <a:cubicBezTo>
                  <a:pt x="64" y="126"/>
                  <a:pt x="66" y="128"/>
                  <a:pt x="68" y="128"/>
                </a:cubicBezTo>
                <a:cubicBezTo>
                  <a:pt x="69" y="128"/>
                  <a:pt x="70" y="128"/>
                  <a:pt x="71" y="127"/>
                </a:cubicBezTo>
                <a:cubicBezTo>
                  <a:pt x="75" y="123"/>
                  <a:pt x="75" y="123"/>
                  <a:pt x="75" y="123"/>
                </a:cubicBezTo>
                <a:cubicBezTo>
                  <a:pt x="76" y="122"/>
                  <a:pt x="76" y="121"/>
                  <a:pt x="76" y="120"/>
                </a:cubicBezTo>
                <a:cubicBezTo>
                  <a:pt x="76" y="118"/>
                  <a:pt x="74" y="116"/>
                  <a:pt x="72" y="116"/>
                </a:cubicBezTo>
                <a:cubicBezTo>
                  <a:pt x="71" y="116"/>
                  <a:pt x="70" y="116"/>
                  <a:pt x="69" y="117"/>
                </a:cubicBezTo>
                <a:cubicBezTo>
                  <a:pt x="65" y="121"/>
                  <a:pt x="65" y="121"/>
                  <a:pt x="65" y="121"/>
                </a:cubicBezTo>
                <a:cubicBezTo>
                  <a:pt x="64" y="122"/>
                  <a:pt x="64" y="123"/>
                  <a:pt x="64" y="124"/>
                </a:cubicBezTo>
                <a:moveTo>
                  <a:pt x="71" y="25"/>
                </a:moveTo>
                <a:cubicBezTo>
                  <a:pt x="70" y="24"/>
                  <a:pt x="69" y="24"/>
                  <a:pt x="68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5" y="24"/>
                  <a:pt x="0" y="29"/>
                  <a:pt x="0" y="36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93"/>
                  <a:pt x="0" y="94"/>
                  <a:pt x="1" y="95"/>
                </a:cubicBezTo>
                <a:cubicBezTo>
                  <a:pt x="81" y="175"/>
                  <a:pt x="81" y="175"/>
                  <a:pt x="81" y="175"/>
                </a:cubicBezTo>
                <a:cubicBezTo>
                  <a:pt x="82" y="176"/>
                  <a:pt x="83" y="176"/>
                  <a:pt x="84" y="176"/>
                </a:cubicBezTo>
                <a:cubicBezTo>
                  <a:pt x="85" y="176"/>
                  <a:pt x="86" y="176"/>
                  <a:pt x="87" y="175"/>
                </a:cubicBezTo>
                <a:cubicBezTo>
                  <a:pt x="151" y="111"/>
                  <a:pt x="151" y="111"/>
                  <a:pt x="151" y="111"/>
                </a:cubicBezTo>
                <a:cubicBezTo>
                  <a:pt x="152" y="110"/>
                  <a:pt x="152" y="109"/>
                  <a:pt x="152" y="108"/>
                </a:cubicBezTo>
                <a:cubicBezTo>
                  <a:pt x="152" y="107"/>
                  <a:pt x="152" y="106"/>
                  <a:pt x="151" y="105"/>
                </a:cubicBezTo>
                <a:lnTo>
                  <a:pt x="71" y="25"/>
                </a:lnTo>
                <a:close/>
                <a:moveTo>
                  <a:pt x="84" y="166"/>
                </a:moveTo>
                <a:cubicBezTo>
                  <a:pt x="8" y="90"/>
                  <a:pt x="8" y="90"/>
                  <a:pt x="8" y="90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4"/>
                  <a:pt x="10" y="32"/>
                  <a:pt x="12" y="32"/>
                </a:cubicBezTo>
                <a:cubicBezTo>
                  <a:pt x="66" y="32"/>
                  <a:pt x="66" y="32"/>
                  <a:pt x="66" y="32"/>
                </a:cubicBezTo>
                <a:cubicBezTo>
                  <a:pt x="142" y="108"/>
                  <a:pt x="142" y="108"/>
                  <a:pt x="142" y="108"/>
                </a:cubicBezTo>
                <a:lnTo>
                  <a:pt x="84" y="166"/>
                </a:lnTo>
                <a:close/>
                <a:moveTo>
                  <a:pt x="84" y="144"/>
                </a:moveTo>
                <a:cubicBezTo>
                  <a:pt x="85" y="144"/>
                  <a:pt x="86" y="144"/>
                  <a:pt x="87" y="143"/>
                </a:cubicBezTo>
                <a:cubicBezTo>
                  <a:pt x="103" y="127"/>
                  <a:pt x="103" y="127"/>
                  <a:pt x="103" y="127"/>
                </a:cubicBezTo>
                <a:cubicBezTo>
                  <a:pt x="104" y="126"/>
                  <a:pt x="104" y="125"/>
                  <a:pt x="104" y="124"/>
                </a:cubicBezTo>
                <a:cubicBezTo>
                  <a:pt x="104" y="122"/>
                  <a:pt x="102" y="120"/>
                  <a:pt x="100" y="120"/>
                </a:cubicBezTo>
                <a:cubicBezTo>
                  <a:pt x="99" y="120"/>
                  <a:pt x="98" y="120"/>
                  <a:pt x="97" y="121"/>
                </a:cubicBezTo>
                <a:cubicBezTo>
                  <a:pt x="81" y="137"/>
                  <a:pt x="81" y="137"/>
                  <a:pt x="81" y="137"/>
                </a:cubicBezTo>
                <a:cubicBezTo>
                  <a:pt x="80" y="138"/>
                  <a:pt x="80" y="139"/>
                  <a:pt x="80" y="140"/>
                </a:cubicBezTo>
                <a:cubicBezTo>
                  <a:pt x="80" y="142"/>
                  <a:pt x="82" y="144"/>
                  <a:pt x="84" y="14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2" name="Freeform 65"/>
          <p:cNvSpPr>
            <a:spLocks noEditPoints="1"/>
          </p:cNvSpPr>
          <p:nvPr/>
        </p:nvSpPr>
        <p:spPr bwMode="auto">
          <a:xfrm>
            <a:off x="2200276" y="1962151"/>
            <a:ext cx="355600" cy="431800"/>
          </a:xfrm>
          <a:custGeom>
            <a:avLst/>
            <a:gdLst>
              <a:gd name="T0" fmla="*/ 52 w 144"/>
              <a:gd name="T1" fmla="*/ 136 h 176"/>
              <a:gd name="T2" fmla="*/ 36 w 144"/>
              <a:gd name="T3" fmla="*/ 136 h 176"/>
              <a:gd name="T4" fmla="*/ 32 w 144"/>
              <a:gd name="T5" fmla="*/ 140 h 176"/>
              <a:gd name="T6" fmla="*/ 36 w 144"/>
              <a:gd name="T7" fmla="*/ 144 h 176"/>
              <a:gd name="T8" fmla="*/ 52 w 144"/>
              <a:gd name="T9" fmla="*/ 144 h 176"/>
              <a:gd name="T10" fmla="*/ 56 w 144"/>
              <a:gd name="T11" fmla="*/ 140 h 176"/>
              <a:gd name="T12" fmla="*/ 52 w 144"/>
              <a:gd name="T13" fmla="*/ 136 h 176"/>
              <a:gd name="T14" fmla="*/ 128 w 144"/>
              <a:gd name="T15" fmla="*/ 0 h 176"/>
              <a:gd name="T16" fmla="*/ 16 w 144"/>
              <a:gd name="T17" fmla="*/ 0 h 176"/>
              <a:gd name="T18" fmla="*/ 0 w 144"/>
              <a:gd name="T19" fmla="*/ 16 h 176"/>
              <a:gd name="T20" fmla="*/ 0 w 144"/>
              <a:gd name="T21" fmla="*/ 160 h 176"/>
              <a:gd name="T22" fmla="*/ 16 w 144"/>
              <a:gd name="T23" fmla="*/ 176 h 176"/>
              <a:gd name="T24" fmla="*/ 128 w 144"/>
              <a:gd name="T25" fmla="*/ 176 h 176"/>
              <a:gd name="T26" fmla="*/ 144 w 144"/>
              <a:gd name="T27" fmla="*/ 160 h 176"/>
              <a:gd name="T28" fmla="*/ 144 w 144"/>
              <a:gd name="T29" fmla="*/ 16 h 176"/>
              <a:gd name="T30" fmla="*/ 128 w 144"/>
              <a:gd name="T31" fmla="*/ 0 h 176"/>
              <a:gd name="T32" fmla="*/ 136 w 144"/>
              <a:gd name="T33" fmla="*/ 160 h 176"/>
              <a:gd name="T34" fmla="*/ 128 w 144"/>
              <a:gd name="T35" fmla="*/ 168 h 176"/>
              <a:gd name="T36" fmla="*/ 16 w 144"/>
              <a:gd name="T37" fmla="*/ 168 h 176"/>
              <a:gd name="T38" fmla="*/ 8 w 144"/>
              <a:gd name="T39" fmla="*/ 160 h 176"/>
              <a:gd name="T40" fmla="*/ 8 w 144"/>
              <a:gd name="T41" fmla="*/ 31 h 176"/>
              <a:gd name="T42" fmla="*/ 61 w 144"/>
              <a:gd name="T43" fmla="*/ 47 h 176"/>
              <a:gd name="T44" fmla="*/ 72 w 144"/>
              <a:gd name="T45" fmla="*/ 56 h 176"/>
              <a:gd name="T46" fmla="*/ 83 w 144"/>
              <a:gd name="T47" fmla="*/ 47 h 176"/>
              <a:gd name="T48" fmla="*/ 136 w 144"/>
              <a:gd name="T49" fmla="*/ 31 h 176"/>
              <a:gd name="T50" fmla="*/ 136 w 144"/>
              <a:gd name="T51" fmla="*/ 160 h 176"/>
              <a:gd name="T52" fmla="*/ 68 w 144"/>
              <a:gd name="T53" fmla="*/ 44 h 176"/>
              <a:gd name="T54" fmla="*/ 72 w 144"/>
              <a:gd name="T55" fmla="*/ 40 h 176"/>
              <a:gd name="T56" fmla="*/ 76 w 144"/>
              <a:gd name="T57" fmla="*/ 44 h 176"/>
              <a:gd name="T58" fmla="*/ 72 w 144"/>
              <a:gd name="T59" fmla="*/ 48 h 176"/>
              <a:gd name="T60" fmla="*/ 68 w 144"/>
              <a:gd name="T61" fmla="*/ 44 h 176"/>
              <a:gd name="T62" fmla="*/ 136 w 144"/>
              <a:gd name="T63" fmla="*/ 21 h 176"/>
              <a:gd name="T64" fmla="*/ 83 w 144"/>
              <a:gd name="T65" fmla="*/ 39 h 176"/>
              <a:gd name="T66" fmla="*/ 72 w 144"/>
              <a:gd name="T67" fmla="*/ 32 h 176"/>
              <a:gd name="T68" fmla="*/ 61 w 144"/>
              <a:gd name="T69" fmla="*/ 39 h 176"/>
              <a:gd name="T70" fmla="*/ 8 w 144"/>
              <a:gd name="T71" fmla="*/ 21 h 176"/>
              <a:gd name="T72" fmla="*/ 8 w 144"/>
              <a:gd name="T73" fmla="*/ 16 h 176"/>
              <a:gd name="T74" fmla="*/ 16 w 144"/>
              <a:gd name="T75" fmla="*/ 8 h 176"/>
              <a:gd name="T76" fmla="*/ 128 w 144"/>
              <a:gd name="T77" fmla="*/ 8 h 176"/>
              <a:gd name="T78" fmla="*/ 136 w 144"/>
              <a:gd name="T79" fmla="*/ 16 h 176"/>
              <a:gd name="T80" fmla="*/ 136 w 144"/>
              <a:gd name="T81" fmla="*/ 21 h 176"/>
              <a:gd name="T82" fmla="*/ 60 w 144"/>
              <a:gd name="T83" fmla="*/ 120 h 176"/>
              <a:gd name="T84" fmla="*/ 36 w 144"/>
              <a:gd name="T85" fmla="*/ 120 h 176"/>
              <a:gd name="T86" fmla="*/ 32 w 144"/>
              <a:gd name="T87" fmla="*/ 124 h 176"/>
              <a:gd name="T88" fmla="*/ 36 w 144"/>
              <a:gd name="T89" fmla="*/ 128 h 176"/>
              <a:gd name="T90" fmla="*/ 60 w 144"/>
              <a:gd name="T91" fmla="*/ 128 h 176"/>
              <a:gd name="T92" fmla="*/ 64 w 144"/>
              <a:gd name="T93" fmla="*/ 124 h 176"/>
              <a:gd name="T94" fmla="*/ 60 w 144"/>
              <a:gd name="T95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4" h="176">
                <a:moveTo>
                  <a:pt x="52" y="136"/>
                </a:moveTo>
                <a:cubicBezTo>
                  <a:pt x="36" y="136"/>
                  <a:pt x="36" y="136"/>
                  <a:pt x="36" y="136"/>
                </a:cubicBezTo>
                <a:cubicBezTo>
                  <a:pt x="34" y="136"/>
                  <a:pt x="32" y="138"/>
                  <a:pt x="32" y="140"/>
                </a:cubicBezTo>
                <a:cubicBezTo>
                  <a:pt x="32" y="142"/>
                  <a:pt x="34" y="144"/>
                  <a:pt x="36" y="144"/>
                </a:cubicBezTo>
                <a:cubicBezTo>
                  <a:pt x="52" y="144"/>
                  <a:pt x="52" y="144"/>
                  <a:pt x="52" y="144"/>
                </a:cubicBezTo>
                <a:cubicBezTo>
                  <a:pt x="54" y="144"/>
                  <a:pt x="56" y="142"/>
                  <a:pt x="56" y="140"/>
                </a:cubicBezTo>
                <a:cubicBezTo>
                  <a:pt x="56" y="138"/>
                  <a:pt x="54" y="136"/>
                  <a:pt x="52" y="136"/>
                </a:cubicBezTo>
                <a:moveTo>
                  <a:pt x="128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4" y="7"/>
                  <a:pt x="137" y="0"/>
                  <a:pt x="128" y="0"/>
                </a:cubicBezTo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31"/>
                  <a:pt x="8" y="31"/>
                  <a:pt x="8" y="31"/>
                </a:cubicBezTo>
                <a:cubicBezTo>
                  <a:pt x="20" y="40"/>
                  <a:pt x="41" y="46"/>
                  <a:pt x="61" y="47"/>
                </a:cubicBezTo>
                <a:cubicBezTo>
                  <a:pt x="62" y="52"/>
                  <a:pt x="67" y="56"/>
                  <a:pt x="72" y="56"/>
                </a:cubicBezTo>
                <a:cubicBezTo>
                  <a:pt x="77" y="56"/>
                  <a:pt x="82" y="52"/>
                  <a:pt x="83" y="47"/>
                </a:cubicBezTo>
                <a:cubicBezTo>
                  <a:pt x="103" y="46"/>
                  <a:pt x="124" y="40"/>
                  <a:pt x="136" y="31"/>
                </a:cubicBezTo>
                <a:lnTo>
                  <a:pt x="136" y="160"/>
                </a:lnTo>
                <a:close/>
                <a:moveTo>
                  <a:pt x="68" y="44"/>
                </a:moveTo>
                <a:cubicBezTo>
                  <a:pt x="68" y="42"/>
                  <a:pt x="70" y="40"/>
                  <a:pt x="72" y="40"/>
                </a:cubicBezTo>
                <a:cubicBezTo>
                  <a:pt x="74" y="40"/>
                  <a:pt x="76" y="42"/>
                  <a:pt x="76" y="44"/>
                </a:cubicBezTo>
                <a:cubicBezTo>
                  <a:pt x="76" y="46"/>
                  <a:pt x="74" y="48"/>
                  <a:pt x="72" y="48"/>
                </a:cubicBezTo>
                <a:cubicBezTo>
                  <a:pt x="70" y="48"/>
                  <a:pt x="68" y="46"/>
                  <a:pt x="68" y="44"/>
                </a:cubicBezTo>
                <a:moveTo>
                  <a:pt x="136" y="21"/>
                </a:moveTo>
                <a:cubicBezTo>
                  <a:pt x="126" y="31"/>
                  <a:pt x="104" y="38"/>
                  <a:pt x="83" y="39"/>
                </a:cubicBezTo>
                <a:cubicBezTo>
                  <a:pt x="81" y="35"/>
                  <a:pt x="77" y="32"/>
                  <a:pt x="72" y="32"/>
                </a:cubicBezTo>
                <a:cubicBezTo>
                  <a:pt x="67" y="32"/>
                  <a:pt x="63" y="35"/>
                  <a:pt x="61" y="39"/>
                </a:cubicBezTo>
                <a:cubicBezTo>
                  <a:pt x="40" y="38"/>
                  <a:pt x="18" y="31"/>
                  <a:pt x="8" y="21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28" y="8"/>
                  <a:pt x="128" y="8"/>
                  <a:pt x="128" y="8"/>
                </a:cubicBezTo>
                <a:cubicBezTo>
                  <a:pt x="132" y="8"/>
                  <a:pt x="136" y="12"/>
                  <a:pt x="136" y="16"/>
                </a:cubicBezTo>
                <a:lnTo>
                  <a:pt x="136" y="21"/>
                </a:lnTo>
                <a:close/>
                <a:moveTo>
                  <a:pt x="60" y="120"/>
                </a:moveTo>
                <a:cubicBezTo>
                  <a:pt x="36" y="120"/>
                  <a:pt x="36" y="120"/>
                  <a:pt x="36" y="120"/>
                </a:cubicBezTo>
                <a:cubicBezTo>
                  <a:pt x="34" y="120"/>
                  <a:pt x="32" y="122"/>
                  <a:pt x="32" y="124"/>
                </a:cubicBezTo>
                <a:cubicBezTo>
                  <a:pt x="32" y="126"/>
                  <a:pt x="34" y="128"/>
                  <a:pt x="36" y="128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62" y="128"/>
                  <a:pt x="64" y="126"/>
                  <a:pt x="64" y="124"/>
                </a:cubicBezTo>
                <a:cubicBezTo>
                  <a:pt x="64" y="122"/>
                  <a:pt x="62" y="120"/>
                  <a:pt x="60" y="12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3" name="Freeform 66"/>
          <p:cNvSpPr>
            <a:spLocks noEditPoints="1"/>
          </p:cNvSpPr>
          <p:nvPr/>
        </p:nvSpPr>
        <p:spPr bwMode="auto">
          <a:xfrm>
            <a:off x="3027363" y="1962151"/>
            <a:ext cx="354013" cy="431800"/>
          </a:xfrm>
          <a:custGeom>
            <a:avLst/>
            <a:gdLst>
              <a:gd name="T0" fmla="*/ 48 w 144"/>
              <a:gd name="T1" fmla="*/ 0 h 176"/>
              <a:gd name="T2" fmla="*/ 32 w 144"/>
              <a:gd name="T3" fmla="*/ 20 h 176"/>
              <a:gd name="T4" fmla="*/ 40 w 144"/>
              <a:gd name="T5" fmla="*/ 20 h 176"/>
              <a:gd name="T6" fmla="*/ 48 w 144"/>
              <a:gd name="T7" fmla="*/ 8 h 176"/>
              <a:gd name="T8" fmla="*/ 136 w 144"/>
              <a:gd name="T9" fmla="*/ 16 h 176"/>
              <a:gd name="T10" fmla="*/ 128 w 144"/>
              <a:gd name="T11" fmla="*/ 136 h 176"/>
              <a:gd name="T12" fmla="*/ 120 w 144"/>
              <a:gd name="T13" fmla="*/ 140 h 176"/>
              <a:gd name="T14" fmla="*/ 128 w 144"/>
              <a:gd name="T15" fmla="*/ 144 h 176"/>
              <a:gd name="T16" fmla="*/ 144 w 144"/>
              <a:gd name="T17" fmla="*/ 16 h 176"/>
              <a:gd name="T18" fmla="*/ 44 w 144"/>
              <a:gd name="T19" fmla="*/ 128 h 176"/>
              <a:gd name="T20" fmla="*/ 24 w 144"/>
              <a:gd name="T21" fmla="*/ 132 h 176"/>
              <a:gd name="T22" fmla="*/ 44 w 144"/>
              <a:gd name="T23" fmla="*/ 136 h 176"/>
              <a:gd name="T24" fmla="*/ 44 w 144"/>
              <a:gd name="T25" fmla="*/ 128 h 176"/>
              <a:gd name="T26" fmla="*/ 28 w 144"/>
              <a:gd name="T27" fmla="*/ 144 h 176"/>
              <a:gd name="T28" fmla="*/ 28 w 144"/>
              <a:gd name="T29" fmla="*/ 152 h 176"/>
              <a:gd name="T30" fmla="*/ 40 w 144"/>
              <a:gd name="T31" fmla="*/ 148 h 176"/>
              <a:gd name="T32" fmla="*/ 96 w 144"/>
              <a:gd name="T33" fmla="*/ 32 h 176"/>
              <a:gd name="T34" fmla="*/ 0 w 144"/>
              <a:gd name="T35" fmla="*/ 48 h 176"/>
              <a:gd name="T36" fmla="*/ 16 w 144"/>
              <a:gd name="T37" fmla="*/ 176 h 176"/>
              <a:gd name="T38" fmla="*/ 112 w 144"/>
              <a:gd name="T39" fmla="*/ 160 h 176"/>
              <a:gd name="T40" fmla="*/ 96 w 144"/>
              <a:gd name="T41" fmla="*/ 32 h 176"/>
              <a:gd name="T42" fmla="*/ 96 w 144"/>
              <a:gd name="T43" fmla="*/ 168 h 176"/>
              <a:gd name="T44" fmla="*/ 8 w 144"/>
              <a:gd name="T45" fmla="*/ 160 h 176"/>
              <a:gd name="T46" fmla="*/ 45 w 144"/>
              <a:gd name="T47" fmla="*/ 72 h 176"/>
              <a:gd name="T48" fmla="*/ 67 w 144"/>
              <a:gd name="T49" fmla="*/ 72 h 176"/>
              <a:gd name="T50" fmla="*/ 104 w 144"/>
              <a:gd name="T51" fmla="*/ 160 h 176"/>
              <a:gd name="T52" fmla="*/ 56 w 144"/>
              <a:gd name="T53" fmla="*/ 64 h 176"/>
              <a:gd name="T54" fmla="*/ 56 w 144"/>
              <a:gd name="T55" fmla="*/ 72 h 176"/>
              <a:gd name="T56" fmla="*/ 104 w 144"/>
              <a:gd name="T57" fmla="*/ 50 h 176"/>
              <a:gd name="T58" fmla="*/ 56 w 144"/>
              <a:gd name="T59" fmla="*/ 56 h 176"/>
              <a:gd name="T60" fmla="*/ 8 w 144"/>
              <a:gd name="T61" fmla="*/ 50 h 176"/>
              <a:gd name="T62" fmla="*/ 16 w 144"/>
              <a:gd name="T63" fmla="*/ 40 h 176"/>
              <a:gd name="T64" fmla="*/ 104 w 144"/>
              <a:gd name="T65" fmla="*/ 4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176">
                <a:moveTo>
                  <a:pt x="128" y="0"/>
                </a:moveTo>
                <a:cubicBezTo>
                  <a:pt x="48" y="0"/>
                  <a:pt x="48" y="0"/>
                  <a:pt x="48" y="0"/>
                </a:cubicBezTo>
                <a:cubicBezTo>
                  <a:pt x="39" y="0"/>
                  <a:pt x="32" y="7"/>
                  <a:pt x="32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38" y="24"/>
                  <a:pt x="40" y="22"/>
                  <a:pt x="40" y="20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2"/>
                  <a:pt x="44" y="8"/>
                  <a:pt x="48" y="8"/>
                </a:cubicBezTo>
                <a:cubicBezTo>
                  <a:pt x="128" y="8"/>
                  <a:pt x="128" y="8"/>
                  <a:pt x="128" y="8"/>
                </a:cubicBezTo>
                <a:cubicBezTo>
                  <a:pt x="132" y="8"/>
                  <a:pt x="136" y="12"/>
                  <a:pt x="136" y="16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36" y="132"/>
                  <a:pt x="132" y="136"/>
                  <a:pt x="128" y="136"/>
                </a:cubicBezTo>
                <a:cubicBezTo>
                  <a:pt x="124" y="136"/>
                  <a:pt x="124" y="136"/>
                  <a:pt x="124" y="136"/>
                </a:cubicBezTo>
                <a:cubicBezTo>
                  <a:pt x="122" y="136"/>
                  <a:pt x="120" y="138"/>
                  <a:pt x="120" y="140"/>
                </a:cubicBezTo>
                <a:cubicBezTo>
                  <a:pt x="120" y="142"/>
                  <a:pt x="122" y="144"/>
                  <a:pt x="124" y="144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37" y="144"/>
                  <a:pt x="144" y="137"/>
                  <a:pt x="144" y="128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4" y="7"/>
                  <a:pt x="137" y="0"/>
                  <a:pt x="128" y="0"/>
                </a:cubicBezTo>
                <a:moveTo>
                  <a:pt x="44" y="128"/>
                </a:moveTo>
                <a:cubicBezTo>
                  <a:pt x="28" y="128"/>
                  <a:pt x="28" y="128"/>
                  <a:pt x="28" y="128"/>
                </a:cubicBezTo>
                <a:cubicBezTo>
                  <a:pt x="26" y="128"/>
                  <a:pt x="24" y="130"/>
                  <a:pt x="24" y="132"/>
                </a:cubicBezTo>
                <a:cubicBezTo>
                  <a:pt x="24" y="134"/>
                  <a:pt x="26" y="136"/>
                  <a:pt x="28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46" y="136"/>
                  <a:pt x="48" y="134"/>
                  <a:pt x="48" y="132"/>
                </a:cubicBezTo>
                <a:cubicBezTo>
                  <a:pt x="48" y="130"/>
                  <a:pt x="46" y="128"/>
                  <a:pt x="44" y="128"/>
                </a:cubicBezTo>
                <a:moveTo>
                  <a:pt x="36" y="144"/>
                </a:moveTo>
                <a:cubicBezTo>
                  <a:pt x="28" y="144"/>
                  <a:pt x="28" y="144"/>
                  <a:pt x="28" y="144"/>
                </a:cubicBezTo>
                <a:cubicBezTo>
                  <a:pt x="26" y="144"/>
                  <a:pt x="24" y="146"/>
                  <a:pt x="24" y="148"/>
                </a:cubicBezTo>
                <a:cubicBezTo>
                  <a:pt x="24" y="150"/>
                  <a:pt x="26" y="152"/>
                  <a:pt x="28" y="152"/>
                </a:cubicBezTo>
                <a:cubicBezTo>
                  <a:pt x="36" y="152"/>
                  <a:pt x="36" y="152"/>
                  <a:pt x="36" y="152"/>
                </a:cubicBezTo>
                <a:cubicBezTo>
                  <a:pt x="38" y="152"/>
                  <a:pt x="40" y="150"/>
                  <a:pt x="40" y="148"/>
                </a:cubicBezTo>
                <a:cubicBezTo>
                  <a:pt x="40" y="146"/>
                  <a:pt x="38" y="144"/>
                  <a:pt x="36" y="144"/>
                </a:cubicBezTo>
                <a:moveTo>
                  <a:pt x="96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96" y="176"/>
                  <a:pt x="96" y="176"/>
                  <a:pt x="96" y="176"/>
                </a:cubicBezTo>
                <a:cubicBezTo>
                  <a:pt x="105" y="176"/>
                  <a:pt x="112" y="169"/>
                  <a:pt x="112" y="160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39"/>
                  <a:pt x="105" y="32"/>
                  <a:pt x="96" y="32"/>
                </a:cubicBezTo>
                <a:moveTo>
                  <a:pt x="104" y="160"/>
                </a:moveTo>
                <a:cubicBezTo>
                  <a:pt x="104" y="164"/>
                  <a:pt x="100" y="168"/>
                  <a:pt x="96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60"/>
                  <a:pt x="8" y="60"/>
                  <a:pt x="8" y="60"/>
                </a:cubicBezTo>
                <a:cubicBezTo>
                  <a:pt x="18" y="67"/>
                  <a:pt x="29" y="71"/>
                  <a:pt x="45" y="72"/>
                </a:cubicBezTo>
                <a:cubicBezTo>
                  <a:pt x="46" y="76"/>
                  <a:pt x="51" y="80"/>
                  <a:pt x="56" y="80"/>
                </a:cubicBezTo>
                <a:cubicBezTo>
                  <a:pt x="61" y="80"/>
                  <a:pt x="66" y="76"/>
                  <a:pt x="67" y="72"/>
                </a:cubicBezTo>
                <a:cubicBezTo>
                  <a:pt x="83" y="71"/>
                  <a:pt x="94" y="67"/>
                  <a:pt x="104" y="60"/>
                </a:cubicBezTo>
                <a:lnTo>
                  <a:pt x="104" y="160"/>
                </a:lnTo>
                <a:close/>
                <a:moveTo>
                  <a:pt x="52" y="68"/>
                </a:moveTo>
                <a:cubicBezTo>
                  <a:pt x="52" y="66"/>
                  <a:pt x="54" y="64"/>
                  <a:pt x="56" y="64"/>
                </a:cubicBezTo>
                <a:cubicBezTo>
                  <a:pt x="58" y="64"/>
                  <a:pt x="60" y="66"/>
                  <a:pt x="60" y="68"/>
                </a:cubicBezTo>
                <a:cubicBezTo>
                  <a:pt x="60" y="70"/>
                  <a:pt x="58" y="72"/>
                  <a:pt x="56" y="72"/>
                </a:cubicBezTo>
                <a:cubicBezTo>
                  <a:pt x="54" y="72"/>
                  <a:pt x="52" y="70"/>
                  <a:pt x="52" y="68"/>
                </a:cubicBezTo>
                <a:moveTo>
                  <a:pt x="104" y="50"/>
                </a:moveTo>
                <a:cubicBezTo>
                  <a:pt x="96" y="58"/>
                  <a:pt x="85" y="62"/>
                  <a:pt x="67" y="64"/>
                </a:cubicBezTo>
                <a:cubicBezTo>
                  <a:pt x="65" y="59"/>
                  <a:pt x="61" y="56"/>
                  <a:pt x="56" y="56"/>
                </a:cubicBezTo>
                <a:cubicBezTo>
                  <a:pt x="51" y="56"/>
                  <a:pt x="47" y="59"/>
                  <a:pt x="45" y="64"/>
                </a:cubicBezTo>
                <a:cubicBezTo>
                  <a:pt x="27" y="62"/>
                  <a:pt x="16" y="58"/>
                  <a:pt x="8" y="50"/>
                </a:cubicBezTo>
                <a:cubicBezTo>
                  <a:pt x="8" y="48"/>
                  <a:pt x="8" y="48"/>
                  <a:pt x="8" y="48"/>
                </a:cubicBezTo>
                <a:cubicBezTo>
                  <a:pt x="8" y="44"/>
                  <a:pt x="12" y="40"/>
                  <a:pt x="16" y="40"/>
                </a:cubicBezTo>
                <a:cubicBezTo>
                  <a:pt x="96" y="40"/>
                  <a:pt x="96" y="40"/>
                  <a:pt x="96" y="40"/>
                </a:cubicBezTo>
                <a:cubicBezTo>
                  <a:pt x="100" y="40"/>
                  <a:pt x="104" y="44"/>
                  <a:pt x="104" y="48"/>
                </a:cubicBezTo>
                <a:lnTo>
                  <a:pt x="104" y="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4" name="Freeform 67"/>
          <p:cNvSpPr>
            <a:spLocks noEditPoints="1"/>
          </p:cNvSpPr>
          <p:nvPr/>
        </p:nvSpPr>
        <p:spPr bwMode="auto">
          <a:xfrm>
            <a:off x="3814763" y="1962151"/>
            <a:ext cx="433388" cy="431800"/>
          </a:xfrm>
          <a:custGeom>
            <a:avLst/>
            <a:gdLst>
              <a:gd name="T0" fmla="*/ 39 w 176"/>
              <a:gd name="T1" fmla="*/ 119 h 176"/>
              <a:gd name="T2" fmla="*/ 43 w 176"/>
              <a:gd name="T3" fmla="*/ 115 h 176"/>
              <a:gd name="T4" fmla="*/ 44 w 176"/>
              <a:gd name="T5" fmla="*/ 112 h 176"/>
              <a:gd name="T6" fmla="*/ 40 w 176"/>
              <a:gd name="T7" fmla="*/ 108 h 176"/>
              <a:gd name="T8" fmla="*/ 37 w 176"/>
              <a:gd name="T9" fmla="*/ 109 h 176"/>
              <a:gd name="T10" fmla="*/ 33 w 176"/>
              <a:gd name="T11" fmla="*/ 113 h 176"/>
              <a:gd name="T12" fmla="*/ 32 w 176"/>
              <a:gd name="T13" fmla="*/ 116 h 176"/>
              <a:gd name="T14" fmla="*/ 36 w 176"/>
              <a:gd name="T15" fmla="*/ 120 h 176"/>
              <a:gd name="T16" fmla="*/ 39 w 176"/>
              <a:gd name="T17" fmla="*/ 119 h 176"/>
              <a:gd name="T18" fmla="*/ 64 w 176"/>
              <a:gd name="T19" fmla="*/ 116 h 176"/>
              <a:gd name="T20" fmla="*/ 60 w 176"/>
              <a:gd name="T21" fmla="*/ 112 h 176"/>
              <a:gd name="T22" fmla="*/ 57 w 176"/>
              <a:gd name="T23" fmla="*/ 113 h 176"/>
              <a:gd name="T24" fmla="*/ 17 w 176"/>
              <a:gd name="T25" fmla="*/ 153 h 176"/>
              <a:gd name="T26" fmla="*/ 16 w 176"/>
              <a:gd name="T27" fmla="*/ 156 h 176"/>
              <a:gd name="T28" fmla="*/ 20 w 176"/>
              <a:gd name="T29" fmla="*/ 160 h 176"/>
              <a:gd name="T30" fmla="*/ 23 w 176"/>
              <a:gd name="T31" fmla="*/ 159 h 176"/>
              <a:gd name="T32" fmla="*/ 63 w 176"/>
              <a:gd name="T33" fmla="*/ 119 h 176"/>
              <a:gd name="T34" fmla="*/ 64 w 176"/>
              <a:gd name="T35" fmla="*/ 116 h 176"/>
              <a:gd name="T36" fmla="*/ 64 w 176"/>
              <a:gd name="T37" fmla="*/ 132 h 176"/>
              <a:gd name="T38" fmla="*/ 61 w 176"/>
              <a:gd name="T39" fmla="*/ 133 h 176"/>
              <a:gd name="T40" fmla="*/ 49 w 176"/>
              <a:gd name="T41" fmla="*/ 145 h 176"/>
              <a:gd name="T42" fmla="*/ 48 w 176"/>
              <a:gd name="T43" fmla="*/ 148 h 176"/>
              <a:gd name="T44" fmla="*/ 52 w 176"/>
              <a:gd name="T45" fmla="*/ 152 h 176"/>
              <a:gd name="T46" fmla="*/ 55 w 176"/>
              <a:gd name="T47" fmla="*/ 151 h 176"/>
              <a:gd name="T48" fmla="*/ 67 w 176"/>
              <a:gd name="T49" fmla="*/ 139 h 176"/>
              <a:gd name="T50" fmla="*/ 68 w 176"/>
              <a:gd name="T51" fmla="*/ 136 h 176"/>
              <a:gd name="T52" fmla="*/ 64 w 176"/>
              <a:gd name="T53" fmla="*/ 132 h 176"/>
              <a:gd name="T54" fmla="*/ 176 w 176"/>
              <a:gd name="T55" fmla="*/ 4 h 176"/>
              <a:gd name="T56" fmla="*/ 172 w 176"/>
              <a:gd name="T57" fmla="*/ 0 h 176"/>
              <a:gd name="T58" fmla="*/ 170 w 176"/>
              <a:gd name="T59" fmla="*/ 0 h 176"/>
              <a:gd name="T60" fmla="*/ 170 w 176"/>
              <a:gd name="T61" fmla="*/ 0 h 176"/>
              <a:gd name="T62" fmla="*/ 2 w 176"/>
              <a:gd name="T63" fmla="*/ 72 h 176"/>
              <a:gd name="T64" fmla="*/ 2 w 176"/>
              <a:gd name="T65" fmla="*/ 72 h 176"/>
              <a:gd name="T66" fmla="*/ 2 w 176"/>
              <a:gd name="T67" fmla="*/ 72 h 176"/>
              <a:gd name="T68" fmla="*/ 2 w 176"/>
              <a:gd name="T69" fmla="*/ 72 h 176"/>
              <a:gd name="T70" fmla="*/ 0 w 176"/>
              <a:gd name="T71" fmla="*/ 76 h 176"/>
              <a:gd name="T72" fmla="*/ 3 w 176"/>
              <a:gd name="T73" fmla="*/ 80 h 176"/>
              <a:gd name="T74" fmla="*/ 3 w 176"/>
              <a:gd name="T75" fmla="*/ 80 h 176"/>
              <a:gd name="T76" fmla="*/ 69 w 176"/>
              <a:gd name="T77" fmla="*/ 107 h 176"/>
              <a:gd name="T78" fmla="*/ 96 w 176"/>
              <a:gd name="T79" fmla="*/ 173 h 176"/>
              <a:gd name="T80" fmla="*/ 96 w 176"/>
              <a:gd name="T81" fmla="*/ 173 h 176"/>
              <a:gd name="T82" fmla="*/ 100 w 176"/>
              <a:gd name="T83" fmla="*/ 176 h 176"/>
              <a:gd name="T84" fmla="*/ 104 w 176"/>
              <a:gd name="T85" fmla="*/ 174 h 176"/>
              <a:gd name="T86" fmla="*/ 104 w 176"/>
              <a:gd name="T87" fmla="*/ 174 h 176"/>
              <a:gd name="T88" fmla="*/ 104 w 176"/>
              <a:gd name="T89" fmla="*/ 174 h 176"/>
              <a:gd name="T90" fmla="*/ 104 w 176"/>
              <a:gd name="T91" fmla="*/ 174 h 176"/>
              <a:gd name="T92" fmla="*/ 176 w 176"/>
              <a:gd name="T93" fmla="*/ 6 h 176"/>
              <a:gd name="T94" fmla="*/ 176 w 176"/>
              <a:gd name="T95" fmla="*/ 6 h 176"/>
              <a:gd name="T96" fmla="*/ 176 w 176"/>
              <a:gd name="T97" fmla="*/ 4 h 176"/>
              <a:gd name="T98" fmla="*/ 14 w 176"/>
              <a:gd name="T99" fmla="*/ 76 h 176"/>
              <a:gd name="T100" fmla="*/ 154 w 176"/>
              <a:gd name="T101" fmla="*/ 16 h 176"/>
              <a:gd name="T102" fmla="*/ 71 w 176"/>
              <a:gd name="T103" fmla="*/ 99 h 176"/>
              <a:gd name="T104" fmla="*/ 14 w 176"/>
              <a:gd name="T105" fmla="*/ 76 h 176"/>
              <a:gd name="T106" fmla="*/ 100 w 176"/>
              <a:gd name="T107" fmla="*/ 162 h 176"/>
              <a:gd name="T108" fmla="*/ 77 w 176"/>
              <a:gd name="T109" fmla="*/ 105 h 176"/>
              <a:gd name="T110" fmla="*/ 160 w 176"/>
              <a:gd name="T111" fmla="*/ 22 h 176"/>
              <a:gd name="T112" fmla="*/ 100 w 176"/>
              <a:gd name="T113" fmla="*/ 16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76">
                <a:moveTo>
                  <a:pt x="39" y="119"/>
                </a:moveTo>
                <a:cubicBezTo>
                  <a:pt x="43" y="115"/>
                  <a:pt x="43" y="115"/>
                  <a:pt x="43" y="115"/>
                </a:cubicBezTo>
                <a:cubicBezTo>
                  <a:pt x="44" y="114"/>
                  <a:pt x="44" y="113"/>
                  <a:pt x="44" y="112"/>
                </a:cubicBezTo>
                <a:cubicBezTo>
                  <a:pt x="44" y="110"/>
                  <a:pt x="42" y="108"/>
                  <a:pt x="40" y="108"/>
                </a:cubicBezTo>
                <a:cubicBezTo>
                  <a:pt x="39" y="108"/>
                  <a:pt x="38" y="108"/>
                  <a:pt x="37" y="109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2" y="114"/>
                  <a:pt x="32" y="115"/>
                  <a:pt x="32" y="116"/>
                </a:cubicBezTo>
                <a:cubicBezTo>
                  <a:pt x="32" y="118"/>
                  <a:pt x="34" y="120"/>
                  <a:pt x="36" y="120"/>
                </a:cubicBezTo>
                <a:cubicBezTo>
                  <a:pt x="37" y="120"/>
                  <a:pt x="38" y="120"/>
                  <a:pt x="39" y="119"/>
                </a:cubicBezTo>
                <a:moveTo>
                  <a:pt x="64" y="116"/>
                </a:moveTo>
                <a:cubicBezTo>
                  <a:pt x="64" y="114"/>
                  <a:pt x="62" y="112"/>
                  <a:pt x="60" y="112"/>
                </a:cubicBezTo>
                <a:cubicBezTo>
                  <a:pt x="59" y="112"/>
                  <a:pt x="58" y="112"/>
                  <a:pt x="57" y="113"/>
                </a:cubicBezTo>
                <a:cubicBezTo>
                  <a:pt x="17" y="153"/>
                  <a:pt x="17" y="153"/>
                  <a:pt x="17" y="153"/>
                </a:cubicBezTo>
                <a:cubicBezTo>
                  <a:pt x="16" y="154"/>
                  <a:pt x="16" y="155"/>
                  <a:pt x="16" y="156"/>
                </a:cubicBezTo>
                <a:cubicBezTo>
                  <a:pt x="16" y="158"/>
                  <a:pt x="18" y="160"/>
                  <a:pt x="20" y="160"/>
                </a:cubicBezTo>
                <a:cubicBezTo>
                  <a:pt x="21" y="160"/>
                  <a:pt x="22" y="160"/>
                  <a:pt x="23" y="159"/>
                </a:cubicBezTo>
                <a:cubicBezTo>
                  <a:pt x="63" y="119"/>
                  <a:pt x="63" y="119"/>
                  <a:pt x="63" y="119"/>
                </a:cubicBezTo>
                <a:cubicBezTo>
                  <a:pt x="64" y="118"/>
                  <a:pt x="64" y="117"/>
                  <a:pt x="64" y="116"/>
                </a:cubicBezTo>
                <a:moveTo>
                  <a:pt x="64" y="132"/>
                </a:moveTo>
                <a:cubicBezTo>
                  <a:pt x="63" y="132"/>
                  <a:pt x="62" y="132"/>
                  <a:pt x="61" y="133"/>
                </a:cubicBezTo>
                <a:cubicBezTo>
                  <a:pt x="49" y="145"/>
                  <a:pt x="49" y="145"/>
                  <a:pt x="49" y="145"/>
                </a:cubicBezTo>
                <a:cubicBezTo>
                  <a:pt x="48" y="146"/>
                  <a:pt x="48" y="147"/>
                  <a:pt x="48" y="148"/>
                </a:cubicBezTo>
                <a:cubicBezTo>
                  <a:pt x="48" y="150"/>
                  <a:pt x="50" y="152"/>
                  <a:pt x="52" y="152"/>
                </a:cubicBezTo>
                <a:cubicBezTo>
                  <a:pt x="53" y="152"/>
                  <a:pt x="54" y="152"/>
                  <a:pt x="55" y="151"/>
                </a:cubicBezTo>
                <a:cubicBezTo>
                  <a:pt x="67" y="139"/>
                  <a:pt x="67" y="139"/>
                  <a:pt x="67" y="139"/>
                </a:cubicBezTo>
                <a:cubicBezTo>
                  <a:pt x="68" y="138"/>
                  <a:pt x="68" y="137"/>
                  <a:pt x="68" y="136"/>
                </a:cubicBezTo>
                <a:cubicBezTo>
                  <a:pt x="68" y="134"/>
                  <a:pt x="66" y="132"/>
                  <a:pt x="64" y="132"/>
                </a:cubicBezTo>
                <a:moveTo>
                  <a:pt x="176" y="4"/>
                </a:moveTo>
                <a:cubicBezTo>
                  <a:pt x="176" y="2"/>
                  <a:pt x="174" y="0"/>
                  <a:pt x="172" y="0"/>
                </a:cubicBezTo>
                <a:cubicBezTo>
                  <a:pt x="171" y="0"/>
                  <a:pt x="171" y="0"/>
                  <a:pt x="170" y="0"/>
                </a:cubicBezTo>
                <a:cubicBezTo>
                  <a:pt x="170" y="0"/>
                  <a:pt x="170" y="0"/>
                  <a:pt x="170" y="0"/>
                </a:cubicBez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cubicBezTo>
                  <a:pt x="1" y="73"/>
                  <a:pt x="0" y="74"/>
                  <a:pt x="0" y="76"/>
                </a:cubicBezTo>
                <a:cubicBezTo>
                  <a:pt x="0" y="78"/>
                  <a:pt x="1" y="79"/>
                  <a:pt x="3" y="80"/>
                </a:cubicBezTo>
                <a:cubicBezTo>
                  <a:pt x="3" y="80"/>
                  <a:pt x="3" y="80"/>
                  <a:pt x="3" y="80"/>
                </a:cubicBezTo>
                <a:cubicBezTo>
                  <a:pt x="69" y="107"/>
                  <a:pt x="69" y="107"/>
                  <a:pt x="69" y="107"/>
                </a:cubicBezTo>
                <a:cubicBezTo>
                  <a:pt x="96" y="173"/>
                  <a:pt x="96" y="173"/>
                  <a:pt x="96" y="173"/>
                </a:cubicBezTo>
                <a:cubicBezTo>
                  <a:pt x="96" y="173"/>
                  <a:pt x="96" y="173"/>
                  <a:pt x="96" y="173"/>
                </a:cubicBezTo>
                <a:cubicBezTo>
                  <a:pt x="97" y="175"/>
                  <a:pt x="98" y="176"/>
                  <a:pt x="100" y="176"/>
                </a:cubicBezTo>
                <a:cubicBezTo>
                  <a:pt x="102" y="176"/>
                  <a:pt x="103" y="175"/>
                  <a:pt x="104" y="174"/>
                </a:cubicBezTo>
                <a:cubicBezTo>
                  <a:pt x="104" y="174"/>
                  <a:pt x="104" y="174"/>
                  <a:pt x="104" y="174"/>
                </a:cubicBezTo>
                <a:cubicBezTo>
                  <a:pt x="104" y="174"/>
                  <a:pt x="104" y="174"/>
                  <a:pt x="104" y="174"/>
                </a:cubicBezTo>
                <a:cubicBezTo>
                  <a:pt x="104" y="174"/>
                  <a:pt x="104" y="174"/>
                  <a:pt x="104" y="174"/>
                </a:cubicBezTo>
                <a:cubicBezTo>
                  <a:pt x="176" y="6"/>
                  <a:pt x="176" y="6"/>
                  <a:pt x="176" y="6"/>
                </a:cubicBezTo>
                <a:cubicBezTo>
                  <a:pt x="176" y="6"/>
                  <a:pt x="176" y="6"/>
                  <a:pt x="176" y="6"/>
                </a:cubicBezTo>
                <a:cubicBezTo>
                  <a:pt x="176" y="5"/>
                  <a:pt x="176" y="5"/>
                  <a:pt x="176" y="4"/>
                </a:cubicBezTo>
                <a:moveTo>
                  <a:pt x="14" y="76"/>
                </a:moveTo>
                <a:cubicBezTo>
                  <a:pt x="154" y="16"/>
                  <a:pt x="154" y="16"/>
                  <a:pt x="154" y="16"/>
                </a:cubicBezTo>
                <a:cubicBezTo>
                  <a:pt x="71" y="99"/>
                  <a:pt x="71" y="99"/>
                  <a:pt x="71" y="99"/>
                </a:cubicBezTo>
                <a:lnTo>
                  <a:pt x="14" y="76"/>
                </a:lnTo>
                <a:close/>
                <a:moveTo>
                  <a:pt x="100" y="162"/>
                </a:moveTo>
                <a:cubicBezTo>
                  <a:pt x="77" y="105"/>
                  <a:pt x="77" y="105"/>
                  <a:pt x="77" y="105"/>
                </a:cubicBezTo>
                <a:cubicBezTo>
                  <a:pt x="160" y="22"/>
                  <a:pt x="160" y="22"/>
                  <a:pt x="160" y="22"/>
                </a:cubicBezTo>
                <a:lnTo>
                  <a:pt x="100" y="1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5" name="Freeform 68"/>
          <p:cNvSpPr>
            <a:spLocks noEditPoints="1"/>
          </p:cNvSpPr>
          <p:nvPr/>
        </p:nvSpPr>
        <p:spPr bwMode="auto">
          <a:xfrm>
            <a:off x="4641851" y="1981201"/>
            <a:ext cx="431800" cy="393700"/>
          </a:xfrm>
          <a:custGeom>
            <a:avLst/>
            <a:gdLst>
              <a:gd name="T0" fmla="*/ 172 w 176"/>
              <a:gd name="T1" fmla="*/ 136 h 160"/>
              <a:gd name="T2" fmla="*/ 96 w 176"/>
              <a:gd name="T3" fmla="*/ 136 h 160"/>
              <a:gd name="T4" fmla="*/ 76 w 176"/>
              <a:gd name="T5" fmla="*/ 120 h 160"/>
              <a:gd name="T6" fmla="*/ 56 w 176"/>
              <a:gd name="T7" fmla="*/ 136 h 160"/>
              <a:gd name="T8" fmla="*/ 4 w 176"/>
              <a:gd name="T9" fmla="*/ 136 h 160"/>
              <a:gd name="T10" fmla="*/ 0 w 176"/>
              <a:gd name="T11" fmla="*/ 140 h 160"/>
              <a:gd name="T12" fmla="*/ 4 w 176"/>
              <a:gd name="T13" fmla="*/ 144 h 160"/>
              <a:gd name="T14" fmla="*/ 56 w 176"/>
              <a:gd name="T15" fmla="*/ 144 h 160"/>
              <a:gd name="T16" fmla="*/ 76 w 176"/>
              <a:gd name="T17" fmla="*/ 160 h 160"/>
              <a:gd name="T18" fmla="*/ 96 w 176"/>
              <a:gd name="T19" fmla="*/ 144 h 160"/>
              <a:gd name="T20" fmla="*/ 172 w 176"/>
              <a:gd name="T21" fmla="*/ 144 h 160"/>
              <a:gd name="T22" fmla="*/ 176 w 176"/>
              <a:gd name="T23" fmla="*/ 140 h 160"/>
              <a:gd name="T24" fmla="*/ 172 w 176"/>
              <a:gd name="T25" fmla="*/ 136 h 160"/>
              <a:gd name="T26" fmla="*/ 76 w 176"/>
              <a:gd name="T27" fmla="*/ 152 h 160"/>
              <a:gd name="T28" fmla="*/ 64 w 176"/>
              <a:gd name="T29" fmla="*/ 140 h 160"/>
              <a:gd name="T30" fmla="*/ 76 w 176"/>
              <a:gd name="T31" fmla="*/ 128 h 160"/>
              <a:gd name="T32" fmla="*/ 88 w 176"/>
              <a:gd name="T33" fmla="*/ 140 h 160"/>
              <a:gd name="T34" fmla="*/ 76 w 176"/>
              <a:gd name="T35" fmla="*/ 152 h 160"/>
              <a:gd name="T36" fmla="*/ 4 w 176"/>
              <a:gd name="T37" fmla="*/ 24 h 160"/>
              <a:gd name="T38" fmla="*/ 24 w 176"/>
              <a:gd name="T39" fmla="*/ 24 h 160"/>
              <a:gd name="T40" fmla="*/ 44 w 176"/>
              <a:gd name="T41" fmla="*/ 40 h 160"/>
              <a:gd name="T42" fmla="*/ 64 w 176"/>
              <a:gd name="T43" fmla="*/ 24 h 160"/>
              <a:gd name="T44" fmla="*/ 172 w 176"/>
              <a:gd name="T45" fmla="*/ 24 h 160"/>
              <a:gd name="T46" fmla="*/ 176 w 176"/>
              <a:gd name="T47" fmla="*/ 20 h 160"/>
              <a:gd name="T48" fmla="*/ 172 w 176"/>
              <a:gd name="T49" fmla="*/ 16 h 160"/>
              <a:gd name="T50" fmla="*/ 64 w 176"/>
              <a:gd name="T51" fmla="*/ 16 h 160"/>
              <a:gd name="T52" fmla="*/ 44 w 176"/>
              <a:gd name="T53" fmla="*/ 0 h 160"/>
              <a:gd name="T54" fmla="*/ 24 w 176"/>
              <a:gd name="T55" fmla="*/ 16 h 160"/>
              <a:gd name="T56" fmla="*/ 4 w 176"/>
              <a:gd name="T57" fmla="*/ 16 h 160"/>
              <a:gd name="T58" fmla="*/ 0 w 176"/>
              <a:gd name="T59" fmla="*/ 20 h 160"/>
              <a:gd name="T60" fmla="*/ 4 w 176"/>
              <a:gd name="T61" fmla="*/ 24 h 160"/>
              <a:gd name="T62" fmla="*/ 44 w 176"/>
              <a:gd name="T63" fmla="*/ 8 h 160"/>
              <a:gd name="T64" fmla="*/ 56 w 176"/>
              <a:gd name="T65" fmla="*/ 20 h 160"/>
              <a:gd name="T66" fmla="*/ 44 w 176"/>
              <a:gd name="T67" fmla="*/ 32 h 160"/>
              <a:gd name="T68" fmla="*/ 32 w 176"/>
              <a:gd name="T69" fmla="*/ 20 h 160"/>
              <a:gd name="T70" fmla="*/ 44 w 176"/>
              <a:gd name="T71" fmla="*/ 8 h 160"/>
              <a:gd name="T72" fmla="*/ 172 w 176"/>
              <a:gd name="T73" fmla="*/ 76 h 160"/>
              <a:gd name="T74" fmla="*/ 160 w 176"/>
              <a:gd name="T75" fmla="*/ 76 h 160"/>
              <a:gd name="T76" fmla="*/ 140 w 176"/>
              <a:gd name="T77" fmla="*/ 60 h 160"/>
              <a:gd name="T78" fmla="*/ 120 w 176"/>
              <a:gd name="T79" fmla="*/ 76 h 160"/>
              <a:gd name="T80" fmla="*/ 4 w 176"/>
              <a:gd name="T81" fmla="*/ 76 h 160"/>
              <a:gd name="T82" fmla="*/ 0 w 176"/>
              <a:gd name="T83" fmla="*/ 80 h 160"/>
              <a:gd name="T84" fmla="*/ 4 w 176"/>
              <a:gd name="T85" fmla="*/ 84 h 160"/>
              <a:gd name="T86" fmla="*/ 120 w 176"/>
              <a:gd name="T87" fmla="*/ 84 h 160"/>
              <a:gd name="T88" fmla="*/ 140 w 176"/>
              <a:gd name="T89" fmla="*/ 100 h 160"/>
              <a:gd name="T90" fmla="*/ 160 w 176"/>
              <a:gd name="T91" fmla="*/ 84 h 160"/>
              <a:gd name="T92" fmla="*/ 172 w 176"/>
              <a:gd name="T93" fmla="*/ 84 h 160"/>
              <a:gd name="T94" fmla="*/ 176 w 176"/>
              <a:gd name="T95" fmla="*/ 80 h 160"/>
              <a:gd name="T96" fmla="*/ 172 w 176"/>
              <a:gd name="T97" fmla="*/ 76 h 160"/>
              <a:gd name="T98" fmla="*/ 140 w 176"/>
              <a:gd name="T99" fmla="*/ 92 h 160"/>
              <a:gd name="T100" fmla="*/ 128 w 176"/>
              <a:gd name="T101" fmla="*/ 80 h 160"/>
              <a:gd name="T102" fmla="*/ 140 w 176"/>
              <a:gd name="T103" fmla="*/ 68 h 160"/>
              <a:gd name="T104" fmla="*/ 152 w 176"/>
              <a:gd name="T105" fmla="*/ 80 h 160"/>
              <a:gd name="T106" fmla="*/ 140 w 176"/>
              <a:gd name="T107" fmla="*/ 9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6" h="160">
                <a:moveTo>
                  <a:pt x="172" y="136"/>
                </a:moveTo>
                <a:cubicBezTo>
                  <a:pt x="96" y="136"/>
                  <a:pt x="96" y="136"/>
                  <a:pt x="96" y="136"/>
                </a:cubicBezTo>
                <a:cubicBezTo>
                  <a:pt x="94" y="127"/>
                  <a:pt x="86" y="120"/>
                  <a:pt x="76" y="120"/>
                </a:cubicBezTo>
                <a:cubicBezTo>
                  <a:pt x="66" y="120"/>
                  <a:pt x="58" y="127"/>
                  <a:pt x="56" y="136"/>
                </a:cubicBezTo>
                <a:cubicBezTo>
                  <a:pt x="4" y="136"/>
                  <a:pt x="4" y="136"/>
                  <a:pt x="4" y="136"/>
                </a:cubicBezTo>
                <a:cubicBezTo>
                  <a:pt x="2" y="136"/>
                  <a:pt x="0" y="138"/>
                  <a:pt x="0" y="140"/>
                </a:cubicBezTo>
                <a:cubicBezTo>
                  <a:pt x="0" y="142"/>
                  <a:pt x="2" y="144"/>
                  <a:pt x="4" y="144"/>
                </a:cubicBezTo>
                <a:cubicBezTo>
                  <a:pt x="56" y="144"/>
                  <a:pt x="56" y="144"/>
                  <a:pt x="56" y="144"/>
                </a:cubicBezTo>
                <a:cubicBezTo>
                  <a:pt x="58" y="153"/>
                  <a:pt x="66" y="160"/>
                  <a:pt x="76" y="160"/>
                </a:cubicBezTo>
                <a:cubicBezTo>
                  <a:pt x="86" y="160"/>
                  <a:pt x="94" y="153"/>
                  <a:pt x="96" y="144"/>
                </a:cubicBezTo>
                <a:cubicBezTo>
                  <a:pt x="172" y="144"/>
                  <a:pt x="172" y="144"/>
                  <a:pt x="172" y="144"/>
                </a:cubicBezTo>
                <a:cubicBezTo>
                  <a:pt x="174" y="144"/>
                  <a:pt x="176" y="142"/>
                  <a:pt x="176" y="140"/>
                </a:cubicBezTo>
                <a:cubicBezTo>
                  <a:pt x="176" y="138"/>
                  <a:pt x="174" y="136"/>
                  <a:pt x="172" y="136"/>
                </a:cubicBezTo>
                <a:moveTo>
                  <a:pt x="76" y="152"/>
                </a:moveTo>
                <a:cubicBezTo>
                  <a:pt x="69" y="152"/>
                  <a:pt x="64" y="147"/>
                  <a:pt x="64" y="140"/>
                </a:cubicBezTo>
                <a:cubicBezTo>
                  <a:pt x="64" y="133"/>
                  <a:pt x="69" y="128"/>
                  <a:pt x="76" y="128"/>
                </a:cubicBezTo>
                <a:cubicBezTo>
                  <a:pt x="83" y="128"/>
                  <a:pt x="88" y="133"/>
                  <a:pt x="88" y="140"/>
                </a:cubicBezTo>
                <a:cubicBezTo>
                  <a:pt x="88" y="147"/>
                  <a:pt x="83" y="152"/>
                  <a:pt x="76" y="152"/>
                </a:cubicBezTo>
                <a:moveTo>
                  <a:pt x="4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6" y="33"/>
                  <a:pt x="34" y="40"/>
                  <a:pt x="44" y="40"/>
                </a:cubicBezTo>
                <a:cubicBezTo>
                  <a:pt x="54" y="40"/>
                  <a:pt x="62" y="33"/>
                  <a:pt x="64" y="24"/>
                </a:cubicBezTo>
                <a:cubicBezTo>
                  <a:pt x="172" y="24"/>
                  <a:pt x="172" y="24"/>
                  <a:pt x="172" y="24"/>
                </a:cubicBezTo>
                <a:cubicBezTo>
                  <a:pt x="174" y="24"/>
                  <a:pt x="176" y="22"/>
                  <a:pt x="176" y="20"/>
                </a:cubicBezTo>
                <a:cubicBezTo>
                  <a:pt x="176" y="18"/>
                  <a:pt x="174" y="16"/>
                  <a:pt x="172" y="16"/>
                </a:cubicBezTo>
                <a:cubicBezTo>
                  <a:pt x="64" y="16"/>
                  <a:pt x="64" y="16"/>
                  <a:pt x="64" y="16"/>
                </a:cubicBezTo>
                <a:cubicBezTo>
                  <a:pt x="62" y="7"/>
                  <a:pt x="54" y="0"/>
                  <a:pt x="44" y="0"/>
                </a:cubicBezTo>
                <a:cubicBezTo>
                  <a:pt x="34" y="0"/>
                  <a:pt x="26" y="7"/>
                  <a:pt x="24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2" y="16"/>
                  <a:pt x="0" y="18"/>
                  <a:pt x="0" y="20"/>
                </a:cubicBezTo>
                <a:cubicBezTo>
                  <a:pt x="0" y="22"/>
                  <a:pt x="2" y="24"/>
                  <a:pt x="4" y="24"/>
                </a:cubicBezTo>
                <a:moveTo>
                  <a:pt x="44" y="8"/>
                </a:moveTo>
                <a:cubicBezTo>
                  <a:pt x="51" y="8"/>
                  <a:pt x="56" y="13"/>
                  <a:pt x="56" y="20"/>
                </a:cubicBezTo>
                <a:cubicBezTo>
                  <a:pt x="56" y="27"/>
                  <a:pt x="51" y="32"/>
                  <a:pt x="44" y="32"/>
                </a:cubicBezTo>
                <a:cubicBezTo>
                  <a:pt x="37" y="32"/>
                  <a:pt x="32" y="27"/>
                  <a:pt x="32" y="20"/>
                </a:cubicBezTo>
                <a:cubicBezTo>
                  <a:pt x="32" y="13"/>
                  <a:pt x="37" y="8"/>
                  <a:pt x="44" y="8"/>
                </a:cubicBezTo>
                <a:moveTo>
                  <a:pt x="172" y="76"/>
                </a:moveTo>
                <a:cubicBezTo>
                  <a:pt x="160" y="76"/>
                  <a:pt x="160" y="76"/>
                  <a:pt x="160" y="76"/>
                </a:cubicBezTo>
                <a:cubicBezTo>
                  <a:pt x="158" y="67"/>
                  <a:pt x="150" y="60"/>
                  <a:pt x="140" y="60"/>
                </a:cubicBezTo>
                <a:cubicBezTo>
                  <a:pt x="130" y="60"/>
                  <a:pt x="122" y="67"/>
                  <a:pt x="120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8"/>
                  <a:pt x="0" y="80"/>
                </a:cubicBezTo>
                <a:cubicBezTo>
                  <a:pt x="0" y="82"/>
                  <a:pt x="2" y="84"/>
                  <a:pt x="4" y="84"/>
                </a:cubicBezTo>
                <a:cubicBezTo>
                  <a:pt x="120" y="84"/>
                  <a:pt x="120" y="84"/>
                  <a:pt x="120" y="84"/>
                </a:cubicBezTo>
                <a:cubicBezTo>
                  <a:pt x="122" y="93"/>
                  <a:pt x="130" y="100"/>
                  <a:pt x="140" y="100"/>
                </a:cubicBezTo>
                <a:cubicBezTo>
                  <a:pt x="150" y="100"/>
                  <a:pt x="158" y="93"/>
                  <a:pt x="160" y="84"/>
                </a:cubicBezTo>
                <a:cubicBezTo>
                  <a:pt x="172" y="84"/>
                  <a:pt x="172" y="84"/>
                  <a:pt x="172" y="84"/>
                </a:cubicBezTo>
                <a:cubicBezTo>
                  <a:pt x="174" y="84"/>
                  <a:pt x="176" y="82"/>
                  <a:pt x="176" y="80"/>
                </a:cubicBezTo>
                <a:cubicBezTo>
                  <a:pt x="176" y="78"/>
                  <a:pt x="174" y="76"/>
                  <a:pt x="172" y="76"/>
                </a:cubicBezTo>
                <a:moveTo>
                  <a:pt x="140" y="92"/>
                </a:moveTo>
                <a:cubicBezTo>
                  <a:pt x="133" y="92"/>
                  <a:pt x="128" y="87"/>
                  <a:pt x="128" y="80"/>
                </a:cubicBezTo>
                <a:cubicBezTo>
                  <a:pt x="128" y="73"/>
                  <a:pt x="133" y="68"/>
                  <a:pt x="140" y="68"/>
                </a:cubicBezTo>
                <a:cubicBezTo>
                  <a:pt x="147" y="68"/>
                  <a:pt x="152" y="73"/>
                  <a:pt x="152" y="80"/>
                </a:cubicBezTo>
                <a:cubicBezTo>
                  <a:pt x="152" y="87"/>
                  <a:pt x="147" y="92"/>
                  <a:pt x="140" y="9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6" name="Freeform 69"/>
          <p:cNvSpPr>
            <a:spLocks noEditPoints="1"/>
          </p:cNvSpPr>
          <p:nvPr/>
        </p:nvSpPr>
        <p:spPr bwMode="auto">
          <a:xfrm>
            <a:off x="5467351" y="1981201"/>
            <a:ext cx="433388" cy="393700"/>
          </a:xfrm>
          <a:custGeom>
            <a:avLst/>
            <a:gdLst>
              <a:gd name="T0" fmla="*/ 152 w 176"/>
              <a:gd name="T1" fmla="*/ 140 h 160"/>
              <a:gd name="T2" fmla="*/ 160 w 176"/>
              <a:gd name="T3" fmla="*/ 140 h 160"/>
              <a:gd name="T4" fmla="*/ 124 w 176"/>
              <a:gd name="T5" fmla="*/ 72 h 160"/>
              <a:gd name="T6" fmla="*/ 124 w 176"/>
              <a:gd name="T7" fmla="*/ 48 h 160"/>
              <a:gd name="T8" fmla="*/ 124 w 176"/>
              <a:gd name="T9" fmla="*/ 72 h 160"/>
              <a:gd name="T10" fmla="*/ 152 w 176"/>
              <a:gd name="T11" fmla="*/ 100 h 160"/>
              <a:gd name="T12" fmla="*/ 124 w 176"/>
              <a:gd name="T13" fmla="*/ 32 h 160"/>
              <a:gd name="T14" fmla="*/ 96 w 176"/>
              <a:gd name="T15" fmla="*/ 100 h 160"/>
              <a:gd name="T16" fmla="*/ 104 w 176"/>
              <a:gd name="T17" fmla="*/ 60 h 160"/>
              <a:gd name="T18" fmla="*/ 144 w 176"/>
              <a:gd name="T19" fmla="*/ 60 h 160"/>
              <a:gd name="T20" fmla="*/ 124 w 176"/>
              <a:gd name="T21" fmla="*/ 120 h 160"/>
              <a:gd name="T22" fmla="*/ 104 w 176"/>
              <a:gd name="T23" fmla="*/ 60 h 160"/>
              <a:gd name="T24" fmla="*/ 160 w 176"/>
              <a:gd name="T25" fmla="*/ 20 h 160"/>
              <a:gd name="T26" fmla="*/ 152 w 176"/>
              <a:gd name="T27" fmla="*/ 20 h 160"/>
              <a:gd name="T28" fmla="*/ 168 w 176"/>
              <a:gd name="T29" fmla="*/ 0 h 160"/>
              <a:gd name="T30" fmla="*/ 0 w 176"/>
              <a:gd name="T31" fmla="*/ 8 h 160"/>
              <a:gd name="T32" fmla="*/ 8 w 176"/>
              <a:gd name="T33" fmla="*/ 160 h 160"/>
              <a:gd name="T34" fmla="*/ 176 w 176"/>
              <a:gd name="T35" fmla="*/ 152 h 160"/>
              <a:gd name="T36" fmla="*/ 168 w 176"/>
              <a:gd name="T37" fmla="*/ 0 h 160"/>
              <a:gd name="T38" fmla="*/ 8 w 176"/>
              <a:gd name="T39" fmla="*/ 152 h 160"/>
              <a:gd name="T40" fmla="*/ 168 w 176"/>
              <a:gd name="T41" fmla="*/ 8 h 160"/>
              <a:gd name="T42" fmla="*/ 20 w 176"/>
              <a:gd name="T43" fmla="*/ 144 h 160"/>
              <a:gd name="T44" fmla="*/ 20 w 176"/>
              <a:gd name="T45" fmla="*/ 136 h 160"/>
              <a:gd name="T46" fmla="*/ 20 w 176"/>
              <a:gd name="T47" fmla="*/ 144 h 160"/>
              <a:gd name="T48" fmla="*/ 52 w 176"/>
              <a:gd name="T49" fmla="*/ 128 h 160"/>
              <a:gd name="T50" fmla="*/ 80 w 176"/>
              <a:gd name="T51" fmla="*/ 60 h 160"/>
              <a:gd name="T52" fmla="*/ 24 w 176"/>
              <a:gd name="T53" fmla="*/ 60 h 160"/>
              <a:gd name="T54" fmla="*/ 32 w 176"/>
              <a:gd name="T55" fmla="*/ 60 h 160"/>
              <a:gd name="T56" fmla="*/ 72 w 176"/>
              <a:gd name="T57" fmla="*/ 60 h 160"/>
              <a:gd name="T58" fmla="*/ 52 w 176"/>
              <a:gd name="T59" fmla="*/ 120 h 160"/>
              <a:gd name="T60" fmla="*/ 32 w 176"/>
              <a:gd name="T61" fmla="*/ 60 h 160"/>
              <a:gd name="T62" fmla="*/ 24 w 176"/>
              <a:gd name="T63" fmla="*/ 20 h 160"/>
              <a:gd name="T64" fmla="*/ 16 w 176"/>
              <a:gd name="T65" fmla="*/ 20 h 160"/>
              <a:gd name="T66" fmla="*/ 52 w 176"/>
              <a:gd name="T67" fmla="*/ 112 h 160"/>
              <a:gd name="T68" fmla="*/ 52 w 176"/>
              <a:gd name="T69" fmla="*/ 88 h 160"/>
              <a:gd name="T70" fmla="*/ 52 w 176"/>
              <a:gd name="T71" fmla="*/ 11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60">
                <a:moveTo>
                  <a:pt x="156" y="136"/>
                </a:moveTo>
                <a:cubicBezTo>
                  <a:pt x="154" y="136"/>
                  <a:pt x="152" y="138"/>
                  <a:pt x="152" y="140"/>
                </a:cubicBezTo>
                <a:cubicBezTo>
                  <a:pt x="152" y="142"/>
                  <a:pt x="154" y="144"/>
                  <a:pt x="156" y="144"/>
                </a:cubicBezTo>
                <a:cubicBezTo>
                  <a:pt x="158" y="144"/>
                  <a:pt x="160" y="142"/>
                  <a:pt x="160" y="140"/>
                </a:cubicBezTo>
                <a:cubicBezTo>
                  <a:pt x="160" y="138"/>
                  <a:pt x="158" y="136"/>
                  <a:pt x="156" y="136"/>
                </a:cubicBezTo>
                <a:moveTo>
                  <a:pt x="124" y="72"/>
                </a:moveTo>
                <a:cubicBezTo>
                  <a:pt x="131" y="72"/>
                  <a:pt x="136" y="67"/>
                  <a:pt x="136" y="60"/>
                </a:cubicBezTo>
                <a:cubicBezTo>
                  <a:pt x="136" y="53"/>
                  <a:pt x="131" y="48"/>
                  <a:pt x="124" y="48"/>
                </a:cubicBezTo>
                <a:cubicBezTo>
                  <a:pt x="117" y="48"/>
                  <a:pt x="112" y="53"/>
                  <a:pt x="112" y="60"/>
                </a:cubicBezTo>
                <a:cubicBezTo>
                  <a:pt x="112" y="67"/>
                  <a:pt x="117" y="72"/>
                  <a:pt x="124" y="72"/>
                </a:cubicBezTo>
                <a:moveTo>
                  <a:pt x="124" y="128"/>
                </a:moveTo>
                <a:cubicBezTo>
                  <a:pt x="139" y="128"/>
                  <a:pt x="152" y="115"/>
                  <a:pt x="152" y="100"/>
                </a:cubicBezTo>
                <a:cubicBezTo>
                  <a:pt x="152" y="60"/>
                  <a:pt x="152" y="60"/>
                  <a:pt x="152" y="60"/>
                </a:cubicBezTo>
                <a:cubicBezTo>
                  <a:pt x="152" y="45"/>
                  <a:pt x="139" y="32"/>
                  <a:pt x="124" y="32"/>
                </a:cubicBezTo>
                <a:cubicBezTo>
                  <a:pt x="109" y="32"/>
                  <a:pt x="96" y="45"/>
                  <a:pt x="96" y="60"/>
                </a:cubicBezTo>
                <a:cubicBezTo>
                  <a:pt x="96" y="100"/>
                  <a:pt x="96" y="100"/>
                  <a:pt x="96" y="100"/>
                </a:cubicBezTo>
                <a:cubicBezTo>
                  <a:pt x="96" y="115"/>
                  <a:pt x="109" y="128"/>
                  <a:pt x="124" y="128"/>
                </a:cubicBezTo>
                <a:moveTo>
                  <a:pt x="104" y="60"/>
                </a:moveTo>
                <a:cubicBezTo>
                  <a:pt x="104" y="49"/>
                  <a:pt x="113" y="40"/>
                  <a:pt x="124" y="40"/>
                </a:cubicBezTo>
                <a:cubicBezTo>
                  <a:pt x="135" y="40"/>
                  <a:pt x="144" y="49"/>
                  <a:pt x="144" y="60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44" y="111"/>
                  <a:pt x="135" y="120"/>
                  <a:pt x="124" y="120"/>
                </a:cubicBezTo>
                <a:cubicBezTo>
                  <a:pt x="113" y="120"/>
                  <a:pt x="104" y="111"/>
                  <a:pt x="104" y="100"/>
                </a:cubicBezTo>
                <a:lnTo>
                  <a:pt x="104" y="60"/>
                </a:lnTo>
                <a:close/>
                <a:moveTo>
                  <a:pt x="156" y="24"/>
                </a:moveTo>
                <a:cubicBezTo>
                  <a:pt x="158" y="24"/>
                  <a:pt x="160" y="22"/>
                  <a:pt x="160" y="20"/>
                </a:cubicBezTo>
                <a:cubicBezTo>
                  <a:pt x="160" y="18"/>
                  <a:pt x="158" y="16"/>
                  <a:pt x="156" y="16"/>
                </a:cubicBezTo>
                <a:cubicBezTo>
                  <a:pt x="154" y="16"/>
                  <a:pt x="152" y="18"/>
                  <a:pt x="152" y="20"/>
                </a:cubicBezTo>
                <a:cubicBezTo>
                  <a:pt x="152" y="22"/>
                  <a:pt x="154" y="24"/>
                  <a:pt x="156" y="24"/>
                </a:cubicBezTo>
                <a:moveTo>
                  <a:pt x="16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56"/>
                  <a:pt x="4" y="160"/>
                  <a:pt x="8" y="160"/>
                </a:cubicBezTo>
                <a:cubicBezTo>
                  <a:pt x="168" y="160"/>
                  <a:pt x="168" y="160"/>
                  <a:pt x="168" y="160"/>
                </a:cubicBezTo>
                <a:cubicBezTo>
                  <a:pt x="172" y="160"/>
                  <a:pt x="176" y="156"/>
                  <a:pt x="176" y="152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168" y="152"/>
                </a:moveTo>
                <a:cubicBezTo>
                  <a:pt x="8" y="152"/>
                  <a:pt x="8" y="152"/>
                  <a:pt x="8" y="152"/>
                </a:cubicBezTo>
                <a:cubicBezTo>
                  <a:pt x="8" y="8"/>
                  <a:pt x="8" y="8"/>
                  <a:pt x="8" y="8"/>
                </a:cubicBezTo>
                <a:cubicBezTo>
                  <a:pt x="168" y="8"/>
                  <a:pt x="168" y="8"/>
                  <a:pt x="168" y="8"/>
                </a:cubicBezTo>
                <a:lnTo>
                  <a:pt x="168" y="152"/>
                </a:lnTo>
                <a:close/>
                <a:moveTo>
                  <a:pt x="20" y="144"/>
                </a:moveTo>
                <a:cubicBezTo>
                  <a:pt x="22" y="144"/>
                  <a:pt x="24" y="142"/>
                  <a:pt x="24" y="140"/>
                </a:cubicBezTo>
                <a:cubicBezTo>
                  <a:pt x="24" y="138"/>
                  <a:pt x="22" y="136"/>
                  <a:pt x="20" y="136"/>
                </a:cubicBezTo>
                <a:cubicBezTo>
                  <a:pt x="18" y="136"/>
                  <a:pt x="16" y="138"/>
                  <a:pt x="16" y="140"/>
                </a:cubicBezTo>
                <a:cubicBezTo>
                  <a:pt x="16" y="142"/>
                  <a:pt x="18" y="144"/>
                  <a:pt x="20" y="144"/>
                </a:cubicBezTo>
                <a:moveTo>
                  <a:pt x="24" y="100"/>
                </a:moveTo>
                <a:cubicBezTo>
                  <a:pt x="24" y="115"/>
                  <a:pt x="37" y="128"/>
                  <a:pt x="52" y="128"/>
                </a:cubicBezTo>
                <a:cubicBezTo>
                  <a:pt x="67" y="128"/>
                  <a:pt x="80" y="115"/>
                  <a:pt x="80" y="100"/>
                </a:cubicBezTo>
                <a:cubicBezTo>
                  <a:pt x="80" y="60"/>
                  <a:pt x="80" y="60"/>
                  <a:pt x="80" y="60"/>
                </a:cubicBezTo>
                <a:cubicBezTo>
                  <a:pt x="80" y="45"/>
                  <a:pt x="67" y="32"/>
                  <a:pt x="52" y="32"/>
                </a:cubicBezTo>
                <a:cubicBezTo>
                  <a:pt x="37" y="32"/>
                  <a:pt x="24" y="45"/>
                  <a:pt x="24" y="60"/>
                </a:cubicBezTo>
                <a:lnTo>
                  <a:pt x="24" y="100"/>
                </a:lnTo>
                <a:close/>
                <a:moveTo>
                  <a:pt x="32" y="60"/>
                </a:moveTo>
                <a:cubicBezTo>
                  <a:pt x="32" y="49"/>
                  <a:pt x="41" y="40"/>
                  <a:pt x="52" y="40"/>
                </a:cubicBezTo>
                <a:cubicBezTo>
                  <a:pt x="63" y="40"/>
                  <a:pt x="72" y="49"/>
                  <a:pt x="72" y="60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2" y="111"/>
                  <a:pt x="63" y="120"/>
                  <a:pt x="52" y="120"/>
                </a:cubicBezTo>
                <a:cubicBezTo>
                  <a:pt x="41" y="120"/>
                  <a:pt x="32" y="111"/>
                  <a:pt x="32" y="100"/>
                </a:cubicBezTo>
                <a:lnTo>
                  <a:pt x="32" y="60"/>
                </a:lnTo>
                <a:close/>
                <a:moveTo>
                  <a:pt x="20" y="24"/>
                </a:moveTo>
                <a:cubicBezTo>
                  <a:pt x="22" y="24"/>
                  <a:pt x="24" y="22"/>
                  <a:pt x="24" y="20"/>
                </a:cubicBezTo>
                <a:cubicBezTo>
                  <a:pt x="24" y="18"/>
                  <a:pt x="22" y="16"/>
                  <a:pt x="20" y="16"/>
                </a:cubicBezTo>
                <a:cubicBezTo>
                  <a:pt x="18" y="16"/>
                  <a:pt x="16" y="18"/>
                  <a:pt x="16" y="20"/>
                </a:cubicBezTo>
                <a:cubicBezTo>
                  <a:pt x="16" y="22"/>
                  <a:pt x="18" y="24"/>
                  <a:pt x="20" y="24"/>
                </a:cubicBezTo>
                <a:moveTo>
                  <a:pt x="52" y="112"/>
                </a:moveTo>
                <a:cubicBezTo>
                  <a:pt x="59" y="112"/>
                  <a:pt x="64" y="107"/>
                  <a:pt x="64" y="100"/>
                </a:cubicBezTo>
                <a:cubicBezTo>
                  <a:pt x="64" y="93"/>
                  <a:pt x="59" y="88"/>
                  <a:pt x="52" y="88"/>
                </a:cubicBezTo>
                <a:cubicBezTo>
                  <a:pt x="45" y="88"/>
                  <a:pt x="40" y="93"/>
                  <a:pt x="40" y="100"/>
                </a:cubicBezTo>
                <a:cubicBezTo>
                  <a:pt x="40" y="107"/>
                  <a:pt x="45" y="112"/>
                  <a:pt x="52" y="11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7" name="Freeform 70"/>
          <p:cNvSpPr>
            <a:spLocks noEditPoints="1"/>
          </p:cNvSpPr>
          <p:nvPr/>
        </p:nvSpPr>
        <p:spPr bwMode="auto">
          <a:xfrm>
            <a:off x="6294438" y="1962151"/>
            <a:ext cx="431800" cy="431800"/>
          </a:xfrm>
          <a:custGeom>
            <a:avLst/>
            <a:gdLst>
              <a:gd name="T0" fmla="*/ 95 w 176"/>
              <a:gd name="T1" fmla="*/ 128 h 176"/>
              <a:gd name="T2" fmla="*/ 65 w 176"/>
              <a:gd name="T3" fmla="*/ 128 h 176"/>
              <a:gd name="T4" fmla="*/ 24 w 176"/>
              <a:gd name="T5" fmla="*/ 132 h 176"/>
              <a:gd name="T6" fmla="*/ 65 w 176"/>
              <a:gd name="T7" fmla="*/ 136 h 176"/>
              <a:gd name="T8" fmla="*/ 95 w 176"/>
              <a:gd name="T9" fmla="*/ 136 h 176"/>
              <a:gd name="T10" fmla="*/ 152 w 176"/>
              <a:gd name="T11" fmla="*/ 132 h 176"/>
              <a:gd name="T12" fmla="*/ 80 w 176"/>
              <a:gd name="T13" fmla="*/ 140 h 176"/>
              <a:gd name="T14" fmla="*/ 80 w 176"/>
              <a:gd name="T15" fmla="*/ 124 h 176"/>
              <a:gd name="T16" fmla="*/ 80 w 176"/>
              <a:gd name="T17" fmla="*/ 140 h 176"/>
              <a:gd name="T18" fmla="*/ 135 w 176"/>
              <a:gd name="T19" fmla="*/ 84 h 176"/>
              <a:gd name="T20" fmla="*/ 105 w 176"/>
              <a:gd name="T21" fmla="*/ 84 h 176"/>
              <a:gd name="T22" fmla="*/ 24 w 176"/>
              <a:gd name="T23" fmla="*/ 88 h 176"/>
              <a:gd name="T24" fmla="*/ 105 w 176"/>
              <a:gd name="T25" fmla="*/ 92 h 176"/>
              <a:gd name="T26" fmla="*/ 135 w 176"/>
              <a:gd name="T27" fmla="*/ 92 h 176"/>
              <a:gd name="T28" fmla="*/ 152 w 176"/>
              <a:gd name="T29" fmla="*/ 88 h 176"/>
              <a:gd name="T30" fmla="*/ 120 w 176"/>
              <a:gd name="T31" fmla="*/ 96 h 176"/>
              <a:gd name="T32" fmla="*/ 120 w 176"/>
              <a:gd name="T33" fmla="*/ 80 h 176"/>
              <a:gd name="T34" fmla="*/ 120 w 176"/>
              <a:gd name="T35" fmla="*/ 96 h 176"/>
              <a:gd name="T36" fmla="*/ 79 w 176"/>
              <a:gd name="T37" fmla="*/ 40 h 176"/>
              <a:gd name="T38" fmla="*/ 49 w 176"/>
              <a:gd name="T39" fmla="*/ 40 h 176"/>
              <a:gd name="T40" fmla="*/ 24 w 176"/>
              <a:gd name="T41" fmla="*/ 44 h 176"/>
              <a:gd name="T42" fmla="*/ 49 w 176"/>
              <a:gd name="T43" fmla="*/ 48 h 176"/>
              <a:gd name="T44" fmla="*/ 79 w 176"/>
              <a:gd name="T45" fmla="*/ 48 h 176"/>
              <a:gd name="T46" fmla="*/ 152 w 176"/>
              <a:gd name="T47" fmla="*/ 44 h 176"/>
              <a:gd name="T48" fmla="*/ 64 w 176"/>
              <a:gd name="T49" fmla="*/ 52 h 176"/>
              <a:gd name="T50" fmla="*/ 64 w 176"/>
              <a:gd name="T51" fmla="*/ 36 h 176"/>
              <a:gd name="T52" fmla="*/ 64 w 176"/>
              <a:gd name="T53" fmla="*/ 52 h 176"/>
              <a:gd name="T54" fmla="*/ 16 w 176"/>
              <a:gd name="T55" fmla="*/ 0 h 176"/>
              <a:gd name="T56" fmla="*/ 0 w 176"/>
              <a:gd name="T57" fmla="*/ 160 h 176"/>
              <a:gd name="T58" fmla="*/ 160 w 176"/>
              <a:gd name="T59" fmla="*/ 176 h 176"/>
              <a:gd name="T60" fmla="*/ 176 w 176"/>
              <a:gd name="T61" fmla="*/ 16 h 176"/>
              <a:gd name="T62" fmla="*/ 168 w 176"/>
              <a:gd name="T63" fmla="*/ 160 h 176"/>
              <a:gd name="T64" fmla="*/ 16 w 176"/>
              <a:gd name="T65" fmla="*/ 168 h 176"/>
              <a:gd name="T66" fmla="*/ 8 w 176"/>
              <a:gd name="T67" fmla="*/ 16 h 176"/>
              <a:gd name="T68" fmla="*/ 160 w 176"/>
              <a:gd name="T69" fmla="*/ 8 h 176"/>
              <a:gd name="T70" fmla="*/ 168 w 176"/>
              <a:gd name="T71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76">
                <a:moveTo>
                  <a:pt x="148" y="128"/>
                </a:moveTo>
                <a:cubicBezTo>
                  <a:pt x="95" y="128"/>
                  <a:pt x="95" y="128"/>
                  <a:pt x="95" y="128"/>
                </a:cubicBezTo>
                <a:cubicBezTo>
                  <a:pt x="94" y="121"/>
                  <a:pt x="87" y="116"/>
                  <a:pt x="80" y="116"/>
                </a:cubicBezTo>
                <a:cubicBezTo>
                  <a:pt x="73" y="116"/>
                  <a:pt x="66" y="121"/>
                  <a:pt x="65" y="128"/>
                </a:cubicBezTo>
                <a:cubicBezTo>
                  <a:pt x="28" y="128"/>
                  <a:pt x="28" y="128"/>
                  <a:pt x="28" y="128"/>
                </a:cubicBezTo>
                <a:cubicBezTo>
                  <a:pt x="26" y="128"/>
                  <a:pt x="24" y="130"/>
                  <a:pt x="24" y="132"/>
                </a:cubicBezTo>
                <a:cubicBezTo>
                  <a:pt x="24" y="134"/>
                  <a:pt x="26" y="136"/>
                  <a:pt x="28" y="136"/>
                </a:cubicBezTo>
                <a:cubicBezTo>
                  <a:pt x="65" y="136"/>
                  <a:pt x="65" y="136"/>
                  <a:pt x="65" y="136"/>
                </a:cubicBezTo>
                <a:cubicBezTo>
                  <a:pt x="66" y="143"/>
                  <a:pt x="73" y="148"/>
                  <a:pt x="80" y="148"/>
                </a:cubicBezTo>
                <a:cubicBezTo>
                  <a:pt x="87" y="148"/>
                  <a:pt x="94" y="143"/>
                  <a:pt x="95" y="136"/>
                </a:cubicBezTo>
                <a:cubicBezTo>
                  <a:pt x="148" y="136"/>
                  <a:pt x="148" y="136"/>
                  <a:pt x="148" y="136"/>
                </a:cubicBezTo>
                <a:cubicBezTo>
                  <a:pt x="150" y="136"/>
                  <a:pt x="152" y="134"/>
                  <a:pt x="152" y="132"/>
                </a:cubicBezTo>
                <a:cubicBezTo>
                  <a:pt x="152" y="130"/>
                  <a:pt x="150" y="128"/>
                  <a:pt x="148" y="128"/>
                </a:cubicBezTo>
                <a:moveTo>
                  <a:pt x="80" y="140"/>
                </a:moveTo>
                <a:cubicBezTo>
                  <a:pt x="76" y="140"/>
                  <a:pt x="72" y="136"/>
                  <a:pt x="72" y="132"/>
                </a:cubicBezTo>
                <a:cubicBezTo>
                  <a:pt x="72" y="128"/>
                  <a:pt x="76" y="124"/>
                  <a:pt x="80" y="124"/>
                </a:cubicBezTo>
                <a:cubicBezTo>
                  <a:pt x="84" y="124"/>
                  <a:pt x="88" y="128"/>
                  <a:pt x="88" y="132"/>
                </a:cubicBezTo>
                <a:cubicBezTo>
                  <a:pt x="88" y="136"/>
                  <a:pt x="84" y="140"/>
                  <a:pt x="80" y="140"/>
                </a:cubicBezTo>
                <a:moveTo>
                  <a:pt x="148" y="84"/>
                </a:moveTo>
                <a:cubicBezTo>
                  <a:pt x="135" y="84"/>
                  <a:pt x="135" y="84"/>
                  <a:pt x="135" y="84"/>
                </a:cubicBezTo>
                <a:cubicBezTo>
                  <a:pt x="134" y="77"/>
                  <a:pt x="127" y="72"/>
                  <a:pt x="120" y="72"/>
                </a:cubicBezTo>
                <a:cubicBezTo>
                  <a:pt x="113" y="72"/>
                  <a:pt x="106" y="77"/>
                  <a:pt x="105" y="84"/>
                </a:cubicBezTo>
                <a:cubicBezTo>
                  <a:pt x="28" y="84"/>
                  <a:pt x="28" y="84"/>
                  <a:pt x="28" y="84"/>
                </a:cubicBezTo>
                <a:cubicBezTo>
                  <a:pt x="26" y="84"/>
                  <a:pt x="24" y="86"/>
                  <a:pt x="24" y="88"/>
                </a:cubicBezTo>
                <a:cubicBezTo>
                  <a:pt x="24" y="90"/>
                  <a:pt x="26" y="92"/>
                  <a:pt x="28" y="92"/>
                </a:cubicBezTo>
                <a:cubicBezTo>
                  <a:pt x="105" y="92"/>
                  <a:pt x="105" y="92"/>
                  <a:pt x="105" y="92"/>
                </a:cubicBezTo>
                <a:cubicBezTo>
                  <a:pt x="106" y="99"/>
                  <a:pt x="113" y="104"/>
                  <a:pt x="120" y="104"/>
                </a:cubicBezTo>
                <a:cubicBezTo>
                  <a:pt x="127" y="104"/>
                  <a:pt x="134" y="99"/>
                  <a:pt x="135" y="92"/>
                </a:cubicBezTo>
                <a:cubicBezTo>
                  <a:pt x="148" y="92"/>
                  <a:pt x="148" y="92"/>
                  <a:pt x="148" y="92"/>
                </a:cubicBezTo>
                <a:cubicBezTo>
                  <a:pt x="150" y="92"/>
                  <a:pt x="152" y="90"/>
                  <a:pt x="152" y="88"/>
                </a:cubicBezTo>
                <a:cubicBezTo>
                  <a:pt x="152" y="86"/>
                  <a:pt x="150" y="84"/>
                  <a:pt x="148" y="84"/>
                </a:cubicBezTo>
                <a:moveTo>
                  <a:pt x="120" y="96"/>
                </a:moveTo>
                <a:cubicBezTo>
                  <a:pt x="116" y="96"/>
                  <a:pt x="112" y="92"/>
                  <a:pt x="112" y="88"/>
                </a:cubicBezTo>
                <a:cubicBezTo>
                  <a:pt x="112" y="84"/>
                  <a:pt x="116" y="80"/>
                  <a:pt x="120" y="80"/>
                </a:cubicBezTo>
                <a:cubicBezTo>
                  <a:pt x="124" y="80"/>
                  <a:pt x="128" y="84"/>
                  <a:pt x="128" y="88"/>
                </a:cubicBezTo>
                <a:cubicBezTo>
                  <a:pt x="128" y="92"/>
                  <a:pt x="124" y="96"/>
                  <a:pt x="120" y="96"/>
                </a:cubicBezTo>
                <a:moveTo>
                  <a:pt x="148" y="40"/>
                </a:moveTo>
                <a:cubicBezTo>
                  <a:pt x="79" y="40"/>
                  <a:pt x="79" y="40"/>
                  <a:pt x="79" y="40"/>
                </a:cubicBezTo>
                <a:cubicBezTo>
                  <a:pt x="78" y="33"/>
                  <a:pt x="71" y="28"/>
                  <a:pt x="64" y="28"/>
                </a:cubicBezTo>
                <a:cubicBezTo>
                  <a:pt x="57" y="28"/>
                  <a:pt x="50" y="33"/>
                  <a:pt x="49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6" y="40"/>
                  <a:pt x="24" y="42"/>
                  <a:pt x="24" y="44"/>
                </a:cubicBezTo>
                <a:cubicBezTo>
                  <a:pt x="24" y="46"/>
                  <a:pt x="26" y="48"/>
                  <a:pt x="28" y="48"/>
                </a:cubicBezTo>
                <a:cubicBezTo>
                  <a:pt x="49" y="48"/>
                  <a:pt x="49" y="48"/>
                  <a:pt x="49" y="48"/>
                </a:cubicBezTo>
                <a:cubicBezTo>
                  <a:pt x="50" y="55"/>
                  <a:pt x="57" y="60"/>
                  <a:pt x="64" y="60"/>
                </a:cubicBezTo>
                <a:cubicBezTo>
                  <a:pt x="71" y="60"/>
                  <a:pt x="78" y="55"/>
                  <a:pt x="79" y="48"/>
                </a:cubicBezTo>
                <a:cubicBezTo>
                  <a:pt x="148" y="48"/>
                  <a:pt x="148" y="48"/>
                  <a:pt x="148" y="48"/>
                </a:cubicBezTo>
                <a:cubicBezTo>
                  <a:pt x="150" y="48"/>
                  <a:pt x="152" y="46"/>
                  <a:pt x="152" y="44"/>
                </a:cubicBezTo>
                <a:cubicBezTo>
                  <a:pt x="152" y="42"/>
                  <a:pt x="150" y="40"/>
                  <a:pt x="148" y="40"/>
                </a:cubicBezTo>
                <a:moveTo>
                  <a:pt x="64" y="52"/>
                </a:moveTo>
                <a:cubicBezTo>
                  <a:pt x="60" y="52"/>
                  <a:pt x="56" y="48"/>
                  <a:pt x="56" y="44"/>
                </a:cubicBezTo>
                <a:cubicBezTo>
                  <a:pt x="56" y="40"/>
                  <a:pt x="60" y="36"/>
                  <a:pt x="64" y="36"/>
                </a:cubicBezTo>
                <a:cubicBezTo>
                  <a:pt x="68" y="36"/>
                  <a:pt x="72" y="40"/>
                  <a:pt x="72" y="44"/>
                </a:cubicBezTo>
                <a:cubicBezTo>
                  <a:pt x="72" y="48"/>
                  <a:pt x="68" y="52"/>
                  <a:pt x="64" y="52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8" name="Freeform 71"/>
          <p:cNvSpPr>
            <a:spLocks noEditPoints="1"/>
          </p:cNvSpPr>
          <p:nvPr/>
        </p:nvSpPr>
        <p:spPr bwMode="auto">
          <a:xfrm>
            <a:off x="7119938" y="1962151"/>
            <a:ext cx="433388" cy="431800"/>
          </a:xfrm>
          <a:custGeom>
            <a:avLst/>
            <a:gdLst>
              <a:gd name="T0" fmla="*/ 162 w 176"/>
              <a:gd name="T1" fmla="*/ 68 h 176"/>
              <a:gd name="T2" fmla="*/ 159 w 176"/>
              <a:gd name="T3" fmla="*/ 42 h 176"/>
              <a:gd name="T4" fmla="*/ 142 w 176"/>
              <a:gd name="T5" fmla="*/ 17 h 176"/>
              <a:gd name="T6" fmla="*/ 134 w 176"/>
              <a:gd name="T7" fmla="*/ 17 h 176"/>
              <a:gd name="T8" fmla="*/ 108 w 176"/>
              <a:gd name="T9" fmla="*/ 14 h 176"/>
              <a:gd name="T10" fmla="*/ 100 w 176"/>
              <a:gd name="T11" fmla="*/ 0 h 176"/>
              <a:gd name="T12" fmla="*/ 70 w 176"/>
              <a:gd name="T13" fmla="*/ 6 h 176"/>
              <a:gd name="T14" fmla="*/ 50 w 176"/>
              <a:gd name="T15" fmla="*/ 22 h 176"/>
              <a:gd name="T16" fmla="*/ 38 w 176"/>
              <a:gd name="T17" fmla="*/ 16 h 176"/>
              <a:gd name="T18" fmla="*/ 17 w 176"/>
              <a:gd name="T19" fmla="*/ 34 h 176"/>
              <a:gd name="T20" fmla="*/ 22 w 176"/>
              <a:gd name="T21" fmla="*/ 50 h 176"/>
              <a:gd name="T22" fmla="*/ 6 w 176"/>
              <a:gd name="T23" fmla="*/ 70 h 176"/>
              <a:gd name="T24" fmla="*/ 0 w 176"/>
              <a:gd name="T25" fmla="*/ 100 h 176"/>
              <a:gd name="T26" fmla="*/ 14 w 176"/>
              <a:gd name="T27" fmla="*/ 108 h 176"/>
              <a:gd name="T28" fmla="*/ 17 w 176"/>
              <a:gd name="T29" fmla="*/ 134 h 176"/>
              <a:gd name="T30" fmla="*/ 34 w 176"/>
              <a:gd name="T31" fmla="*/ 159 h 176"/>
              <a:gd name="T32" fmla="*/ 42 w 176"/>
              <a:gd name="T33" fmla="*/ 159 h 176"/>
              <a:gd name="T34" fmla="*/ 68 w 176"/>
              <a:gd name="T35" fmla="*/ 162 h 176"/>
              <a:gd name="T36" fmla="*/ 76 w 176"/>
              <a:gd name="T37" fmla="*/ 176 h 176"/>
              <a:gd name="T38" fmla="*/ 106 w 176"/>
              <a:gd name="T39" fmla="*/ 170 h 176"/>
              <a:gd name="T40" fmla="*/ 126 w 176"/>
              <a:gd name="T41" fmla="*/ 154 h 176"/>
              <a:gd name="T42" fmla="*/ 138 w 176"/>
              <a:gd name="T43" fmla="*/ 160 h 176"/>
              <a:gd name="T44" fmla="*/ 159 w 176"/>
              <a:gd name="T45" fmla="*/ 142 h 176"/>
              <a:gd name="T46" fmla="*/ 154 w 176"/>
              <a:gd name="T47" fmla="*/ 126 h 176"/>
              <a:gd name="T48" fmla="*/ 170 w 176"/>
              <a:gd name="T49" fmla="*/ 106 h 176"/>
              <a:gd name="T50" fmla="*/ 176 w 176"/>
              <a:gd name="T51" fmla="*/ 76 h 176"/>
              <a:gd name="T52" fmla="*/ 168 w 176"/>
              <a:gd name="T53" fmla="*/ 98 h 176"/>
              <a:gd name="T54" fmla="*/ 160 w 176"/>
              <a:gd name="T55" fmla="*/ 100 h 176"/>
              <a:gd name="T56" fmla="*/ 147 w 176"/>
              <a:gd name="T57" fmla="*/ 122 h 176"/>
              <a:gd name="T58" fmla="*/ 152 w 176"/>
              <a:gd name="T59" fmla="*/ 138 h 176"/>
              <a:gd name="T60" fmla="*/ 138 w 176"/>
              <a:gd name="T61" fmla="*/ 152 h 176"/>
              <a:gd name="T62" fmla="*/ 126 w 176"/>
              <a:gd name="T63" fmla="*/ 146 h 176"/>
              <a:gd name="T64" fmla="*/ 106 w 176"/>
              <a:gd name="T65" fmla="*/ 154 h 176"/>
              <a:gd name="T66" fmla="*/ 98 w 176"/>
              <a:gd name="T67" fmla="*/ 168 h 176"/>
              <a:gd name="T68" fmla="*/ 78 w 176"/>
              <a:gd name="T69" fmla="*/ 168 h 176"/>
              <a:gd name="T70" fmla="*/ 70 w 176"/>
              <a:gd name="T71" fmla="*/ 154 h 176"/>
              <a:gd name="T72" fmla="*/ 50 w 176"/>
              <a:gd name="T73" fmla="*/ 146 h 176"/>
              <a:gd name="T74" fmla="*/ 39 w 176"/>
              <a:gd name="T75" fmla="*/ 152 h 176"/>
              <a:gd name="T76" fmla="*/ 24 w 176"/>
              <a:gd name="T77" fmla="*/ 138 h 176"/>
              <a:gd name="T78" fmla="*/ 29 w 176"/>
              <a:gd name="T79" fmla="*/ 122 h 176"/>
              <a:gd name="T80" fmla="*/ 16 w 176"/>
              <a:gd name="T81" fmla="*/ 100 h 176"/>
              <a:gd name="T82" fmla="*/ 8 w 176"/>
              <a:gd name="T83" fmla="*/ 98 h 176"/>
              <a:gd name="T84" fmla="*/ 16 w 176"/>
              <a:gd name="T85" fmla="*/ 76 h 176"/>
              <a:gd name="T86" fmla="*/ 29 w 176"/>
              <a:gd name="T87" fmla="*/ 54 h 176"/>
              <a:gd name="T88" fmla="*/ 24 w 176"/>
              <a:gd name="T89" fmla="*/ 38 h 176"/>
              <a:gd name="T90" fmla="*/ 38 w 176"/>
              <a:gd name="T91" fmla="*/ 24 h 176"/>
              <a:gd name="T92" fmla="*/ 50 w 176"/>
              <a:gd name="T93" fmla="*/ 30 h 176"/>
              <a:gd name="T94" fmla="*/ 70 w 176"/>
              <a:gd name="T95" fmla="*/ 22 h 176"/>
              <a:gd name="T96" fmla="*/ 78 w 176"/>
              <a:gd name="T97" fmla="*/ 8 h 176"/>
              <a:gd name="T98" fmla="*/ 98 w 176"/>
              <a:gd name="T99" fmla="*/ 8 h 176"/>
              <a:gd name="T100" fmla="*/ 106 w 176"/>
              <a:gd name="T101" fmla="*/ 22 h 176"/>
              <a:gd name="T102" fmla="*/ 126 w 176"/>
              <a:gd name="T103" fmla="*/ 30 h 176"/>
              <a:gd name="T104" fmla="*/ 138 w 176"/>
              <a:gd name="T105" fmla="*/ 24 h 176"/>
              <a:gd name="T106" fmla="*/ 152 w 176"/>
              <a:gd name="T107" fmla="*/ 39 h 176"/>
              <a:gd name="T108" fmla="*/ 147 w 176"/>
              <a:gd name="T109" fmla="*/ 54 h 176"/>
              <a:gd name="T110" fmla="*/ 160 w 176"/>
              <a:gd name="T111" fmla="*/ 76 h 176"/>
              <a:gd name="T112" fmla="*/ 168 w 176"/>
              <a:gd name="T113" fmla="*/ 98 h 176"/>
              <a:gd name="T114" fmla="*/ 48 w 176"/>
              <a:gd name="T115" fmla="*/ 88 h 176"/>
              <a:gd name="T116" fmla="*/ 128 w 176"/>
              <a:gd name="T117" fmla="*/ 88 h 176"/>
              <a:gd name="T118" fmla="*/ 88 w 176"/>
              <a:gd name="T119" fmla="*/ 120 h 176"/>
              <a:gd name="T120" fmla="*/ 88 w 176"/>
              <a:gd name="T121" fmla="*/ 56 h 176"/>
              <a:gd name="T122" fmla="*/ 88 w 176"/>
              <a:gd name="T123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6" h="176">
                <a:moveTo>
                  <a:pt x="170" y="70"/>
                </a:moveTo>
                <a:cubicBezTo>
                  <a:pt x="162" y="68"/>
                  <a:pt x="162" y="68"/>
                  <a:pt x="162" y="68"/>
                </a:cubicBezTo>
                <a:cubicBezTo>
                  <a:pt x="160" y="62"/>
                  <a:pt x="157" y="56"/>
                  <a:pt x="154" y="50"/>
                </a:cubicBezTo>
                <a:cubicBezTo>
                  <a:pt x="159" y="42"/>
                  <a:pt x="159" y="42"/>
                  <a:pt x="159" y="42"/>
                </a:cubicBezTo>
                <a:cubicBezTo>
                  <a:pt x="160" y="40"/>
                  <a:pt x="161" y="36"/>
                  <a:pt x="159" y="34"/>
                </a:cubicBezTo>
                <a:cubicBezTo>
                  <a:pt x="142" y="17"/>
                  <a:pt x="142" y="17"/>
                  <a:pt x="142" y="17"/>
                </a:cubicBezTo>
                <a:cubicBezTo>
                  <a:pt x="141" y="16"/>
                  <a:pt x="140" y="16"/>
                  <a:pt x="138" y="16"/>
                </a:cubicBezTo>
                <a:cubicBezTo>
                  <a:pt x="137" y="16"/>
                  <a:pt x="135" y="17"/>
                  <a:pt x="134" y="17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0" y="19"/>
                  <a:pt x="114" y="16"/>
                  <a:pt x="108" y="14"/>
                </a:cubicBezTo>
                <a:cubicBezTo>
                  <a:pt x="106" y="6"/>
                  <a:pt x="106" y="6"/>
                  <a:pt x="106" y="6"/>
                </a:cubicBezTo>
                <a:cubicBezTo>
                  <a:pt x="105" y="3"/>
                  <a:pt x="103" y="0"/>
                  <a:pt x="100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3" y="0"/>
                  <a:pt x="71" y="3"/>
                  <a:pt x="70" y="6"/>
                </a:cubicBezTo>
                <a:cubicBezTo>
                  <a:pt x="68" y="14"/>
                  <a:pt x="68" y="14"/>
                  <a:pt x="68" y="14"/>
                </a:cubicBezTo>
                <a:cubicBezTo>
                  <a:pt x="62" y="16"/>
                  <a:pt x="56" y="19"/>
                  <a:pt x="50" y="22"/>
                </a:cubicBezTo>
                <a:cubicBezTo>
                  <a:pt x="42" y="17"/>
                  <a:pt x="42" y="17"/>
                  <a:pt x="42" y="17"/>
                </a:cubicBezTo>
                <a:cubicBezTo>
                  <a:pt x="41" y="17"/>
                  <a:pt x="39" y="16"/>
                  <a:pt x="38" y="16"/>
                </a:cubicBezTo>
                <a:cubicBezTo>
                  <a:pt x="36" y="16"/>
                  <a:pt x="35" y="16"/>
                  <a:pt x="34" y="17"/>
                </a:cubicBezTo>
                <a:cubicBezTo>
                  <a:pt x="17" y="34"/>
                  <a:pt x="17" y="34"/>
                  <a:pt x="17" y="34"/>
                </a:cubicBezTo>
                <a:cubicBezTo>
                  <a:pt x="15" y="36"/>
                  <a:pt x="16" y="40"/>
                  <a:pt x="17" y="42"/>
                </a:cubicBezTo>
                <a:cubicBezTo>
                  <a:pt x="22" y="50"/>
                  <a:pt x="22" y="50"/>
                  <a:pt x="22" y="50"/>
                </a:cubicBezTo>
                <a:cubicBezTo>
                  <a:pt x="19" y="56"/>
                  <a:pt x="16" y="62"/>
                  <a:pt x="14" y="68"/>
                </a:cubicBezTo>
                <a:cubicBezTo>
                  <a:pt x="6" y="70"/>
                  <a:pt x="6" y="70"/>
                  <a:pt x="6" y="70"/>
                </a:cubicBezTo>
                <a:cubicBezTo>
                  <a:pt x="3" y="71"/>
                  <a:pt x="0" y="73"/>
                  <a:pt x="0" y="76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3"/>
                  <a:pt x="3" y="105"/>
                  <a:pt x="6" y="106"/>
                </a:cubicBezTo>
                <a:cubicBezTo>
                  <a:pt x="14" y="108"/>
                  <a:pt x="14" y="108"/>
                  <a:pt x="14" y="108"/>
                </a:cubicBezTo>
                <a:cubicBezTo>
                  <a:pt x="16" y="114"/>
                  <a:pt x="19" y="120"/>
                  <a:pt x="22" y="126"/>
                </a:cubicBezTo>
                <a:cubicBezTo>
                  <a:pt x="17" y="134"/>
                  <a:pt x="17" y="134"/>
                  <a:pt x="17" y="134"/>
                </a:cubicBezTo>
                <a:cubicBezTo>
                  <a:pt x="16" y="136"/>
                  <a:pt x="15" y="140"/>
                  <a:pt x="17" y="142"/>
                </a:cubicBezTo>
                <a:cubicBezTo>
                  <a:pt x="34" y="159"/>
                  <a:pt x="34" y="159"/>
                  <a:pt x="34" y="159"/>
                </a:cubicBezTo>
                <a:cubicBezTo>
                  <a:pt x="35" y="160"/>
                  <a:pt x="36" y="160"/>
                  <a:pt x="38" y="160"/>
                </a:cubicBezTo>
                <a:cubicBezTo>
                  <a:pt x="39" y="160"/>
                  <a:pt x="41" y="159"/>
                  <a:pt x="42" y="159"/>
                </a:cubicBezTo>
                <a:cubicBezTo>
                  <a:pt x="50" y="154"/>
                  <a:pt x="50" y="154"/>
                  <a:pt x="50" y="154"/>
                </a:cubicBezTo>
                <a:cubicBezTo>
                  <a:pt x="56" y="157"/>
                  <a:pt x="62" y="160"/>
                  <a:pt x="68" y="162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1" y="173"/>
                  <a:pt x="73" y="176"/>
                  <a:pt x="76" y="176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103" y="176"/>
                  <a:pt x="105" y="173"/>
                  <a:pt x="106" y="170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14" y="160"/>
                  <a:pt x="120" y="157"/>
                  <a:pt x="126" y="154"/>
                </a:cubicBezTo>
                <a:cubicBezTo>
                  <a:pt x="134" y="159"/>
                  <a:pt x="134" y="159"/>
                  <a:pt x="134" y="159"/>
                </a:cubicBezTo>
                <a:cubicBezTo>
                  <a:pt x="135" y="159"/>
                  <a:pt x="137" y="160"/>
                  <a:pt x="138" y="160"/>
                </a:cubicBezTo>
                <a:cubicBezTo>
                  <a:pt x="140" y="160"/>
                  <a:pt x="141" y="160"/>
                  <a:pt x="142" y="159"/>
                </a:cubicBezTo>
                <a:cubicBezTo>
                  <a:pt x="159" y="142"/>
                  <a:pt x="159" y="142"/>
                  <a:pt x="159" y="142"/>
                </a:cubicBezTo>
                <a:cubicBezTo>
                  <a:pt x="161" y="140"/>
                  <a:pt x="160" y="136"/>
                  <a:pt x="159" y="134"/>
                </a:cubicBezTo>
                <a:cubicBezTo>
                  <a:pt x="154" y="126"/>
                  <a:pt x="154" y="126"/>
                  <a:pt x="154" y="126"/>
                </a:cubicBezTo>
                <a:cubicBezTo>
                  <a:pt x="157" y="120"/>
                  <a:pt x="160" y="114"/>
                  <a:pt x="162" y="108"/>
                </a:cubicBezTo>
                <a:cubicBezTo>
                  <a:pt x="170" y="106"/>
                  <a:pt x="170" y="106"/>
                  <a:pt x="170" y="106"/>
                </a:cubicBezTo>
                <a:cubicBezTo>
                  <a:pt x="173" y="105"/>
                  <a:pt x="176" y="103"/>
                  <a:pt x="176" y="100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76" y="73"/>
                  <a:pt x="173" y="71"/>
                  <a:pt x="170" y="70"/>
                </a:cubicBezTo>
                <a:moveTo>
                  <a:pt x="168" y="98"/>
                </a:moveTo>
                <a:cubicBezTo>
                  <a:pt x="168" y="98"/>
                  <a:pt x="168" y="98"/>
                  <a:pt x="168" y="98"/>
                </a:cubicBezTo>
                <a:cubicBezTo>
                  <a:pt x="160" y="100"/>
                  <a:pt x="160" y="100"/>
                  <a:pt x="160" y="100"/>
                </a:cubicBezTo>
                <a:cubicBezTo>
                  <a:pt x="157" y="101"/>
                  <a:pt x="155" y="103"/>
                  <a:pt x="154" y="106"/>
                </a:cubicBezTo>
                <a:cubicBezTo>
                  <a:pt x="152" y="111"/>
                  <a:pt x="150" y="117"/>
                  <a:pt x="147" y="122"/>
                </a:cubicBezTo>
                <a:cubicBezTo>
                  <a:pt x="146" y="125"/>
                  <a:pt x="146" y="128"/>
                  <a:pt x="147" y="130"/>
                </a:cubicBezTo>
                <a:cubicBezTo>
                  <a:pt x="152" y="138"/>
                  <a:pt x="152" y="138"/>
                  <a:pt x="152" y="138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29" y="146"/>
                  <a:pt x="128" y="146"/>
                  <a:pt x="126" y="146"/>
                </a:cubicBezTo>
                <a:cubicBezTo>
                  <a:pt x="125" y="146"/>
                  <a:pt x="123" y="146"/>
                  <a:pt x="122" y="147"/>
                </a:cubicBezTo>
                <a:cubicBezTo>
                  <a:pt x="117" y="150"/>
                  <a:pt x="111" y="152"/>
                  <a:pt x="106" y="154"/>
                </a:cubicBezTo>
                <a:cubicBezTo>
                  <a:pt x="103" y="155"/>
                  <a:pt x="101" y="157"/>
                  <a:pt x="100" y="160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6" y="160"/>
                  <a:pt x="76" y="160"/>
                  <a:pt x="76" y="160"/>
                </a:cubicBezTo>
                <a:cubicBezTo>
                  <a:pt x="75" y="157"/>
                  <a:pt x="73" y="155"/>
                  <a:pt x="70" y="154"/>
                </a:cubicBezTo>
                <a:cubicBezTo>
                  <a:pt x="65" y="152"/>
                  <a:pt x="59" y="150"/>
                  <a:pt x="54" y="147"/>
                </a:cubicBezTo>
                <a:cubicBezTo>
                  <a:pt x="53" y="146"/>
                  <a:pt x="51" y="146"/>
                  <a:pt x="50" y="146"/>
                </a:cubicBezTo>
                <a:cubicBezTo>
                  <a:pt x="48" y="146"/>
                  <a:pt x="47" y="146"/>
                  <a:pt x="46" y="147"/>
                </a:cubicBezTo>
                <a:cubicBezTo>
                  <a:pt x="39" y="152"/>
                  <a:pt x="39" y="152"/>
                  <a:pt x="39" y="152"/>
                </a:cubicBezTo>
                <a:cubicBezTo>
                  <a:pt x="38" y="152"/>
                  <a:pt x="38" y="152"/>
                  <a:pt x="38" y="152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9" y="130"/>
                  <a:pt x="29" y="130"/>
                  <a:pt x="29" y="130"/>
                </a:cubicBezTo>
                <a:cubicBezTo>
                  <a:pt x="30" y="128"/>
                  <a:pt x="30" y="125"/>
                  <a:pt x="29" y="122"/>
                </a:cubicBezTo>
                <a:cubicBezTo>
                  <a:pt x="26" y="117"/>
                  <a:pt x="24" y="111"/>
                  <a:pt x="22" y="106"/>
                </a:cubicBezTo>
                <a:cubicBezTo>
                  <a:pt x="21" y="103"/>
                  <a:pt x="19" y="101"/>
                  <a:pt x="16" y="100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78"/>
                  <a:pt x="8" y="78"/>
                  <a:pt x="8" y="78"/>
                </a:cubicBezTo>
                <a:cubicBezTo>
                  <a:pt x="16" y="76"/>
                  <a:pt x="16" y="76"/>
                  <a:pt x="16" y="76"/>
                </a:cubicBezTo>
                <a:cubicBezTo>
                  <a:pt x="19" y="75"/>
                  <a:pt x="21" y="73"/>
                  <a:pt x="22" y="70"/>
                </a:cubicBezTo>
                <a:cubicBezTo>
                  <a:pt x="24" y="65"/>
                  <a:pt x="26" y="59"/>
                  <a:pt x="29" y="54"/>
                </a:cubicBezTo>
                <a:cubicBezTo>
                  <a:pt x="30" y="51"/>
                  <a:pt x="30" y="48"/>
                  <a:pt x="29" y="46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8"/>
                </a:cubicBezTo>
                <a:cubicBezTo>
                  <a:pt x="38" y="24"/>
                  <a:pt x="38" y="24"/>
                  <a:pt x="38" y="24"/>
                </a:cubicBezTo>
                <a:cubicBezTo>
                  <a:pt x="46" y="29"/>
                  <a:pt x="46" y="29"/>
                  <a:pt x="46" y="29"/>
                </a:cubicBezTo>
                <a:cubicBezTo>
                  <a:pt x="47" y="30"/>
                  <a:pt x="48" y="30"/>
                  <a:pt x="50" y="30"/>
                </a:cubicBezTo>
                <a:cubicBezTo>
                  <a:pt x="51" y="30"/>
                  <a:pt x="53" y="30"/>
                  <a:pt x="54" y="29"/>
                </a:cubicBezTo>
                <a:cubicBezTo>
                  <a:pt x="59" y="26"/>
                  <a:pt x="65" y="24"/>
                  <a:pt x="70" y="22"/>
                </a:cubicBezTo>
                <a:cubicBezTo>
                  <a:pt x="73" y="21"/>
                  <a:pt x="75" y="19"/>
                  <a:pt x="76" y="16"/>
                </a:cubicBezTo>
                <a:cubicBezTo>
                  <a:pt x="78" y="8"/>
                  <a:pt x="78" y="8"/>
                  <a:pt x="7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101" y="19"/>
                  <a:pt x="103" y="21"/>
                  <a:pt x="106" y="22"/>
                </a:cubicBezTo>
                <a:cubicBezTo>
                  <a:pt x="111" y="24"/>
                  <a:pt x="117" y="26"/>
                  <a:pt x="122" y="29"/>
                </a:cubicBezTo>
                <a:cubicBezTo>
                  <a:pt x="123" y="30"/>
                  <a:pt x="125" y="30"/>
                  <a:pt x="126" y="30"/>
                </a:cubicBezTo>
                <a:cubicBezTo>
                  <a:pt x="128" y="30"/>
                  <a:pt x="129" y="30"/>
                  <a:pt x="130" y="29"/>
                </a:cubicBezTo>
                <a:cubicBezTo>
                  <a:pt x="138" y="24"/>
                  <a:pt x="138" y="24"/>
                  <a:pt x="138" y="24"/>
                </a:cubicBezTo>
                <a:cubicBezTo>
                  <a:pt x="152" y="38"/>
                  <a:pt x="152" y="38"/>
                  <a:pt x="152" y="38"/>
                </a:cubicBezTo>
                <a:cubicBezTo>
                  <a:pt x="152" y="38"/>
                  <a:pt x="152" y="38"/>
                  <a:pt x="152" y="39"/>
                </a:cubicBezTo>
                <a:cubicBezTo>
                  <a:pt x="147" y="46"/>
                  <a:pt x="147" y="46"/>
                  <a:pt x="147" y="46"/>
                </a:cubicBezTo>
                <a:cubicBezTo>
                  <a:pt x="146" y="48"/>
                  <a:pt x="146" y="51"/>
                  <a:pt x="147" y="54"/>
                </a:cubicBezTo>
                <a:cubicBezTo>
                  <a:pt x="150" y="59"/>
                  <a:pt x="152" y="65"/>
                  <a:pt x="154" y="70"/>
                </a:cubicBezTo>
                <a:cubicBezTo>
                  <a:pt x="155" y="73"/>
                  <a:pt x="157" y="75"/>
                  <a:pt x="160" y="76"/>
                </a:cubicBezTo>
                <a:cubicBezTo>
                  <a:pt x="168" y="78"/>
                  <a:pt x="168" y="78"/>
                  <a:pt x="168" y="78"/>
                </a:cubicBezTo>
                <a:lnTo>
                  <a:pt x="168" y="98"/>
                </a:lnTo>
                <a:close/>
                <a:moveTo>
                  <a:pt x="88" y="48"/>
                </a:moveTo>
                <a:cubicBezTo>
                  <a:pt x="66" y="48"/>
                  <a:pt x="48" y="66"/>
                  <a:pt x="48" y="88"/>
                </a:cubicBezTo>
                <a:cubicBezTo>
                  <a:pt x="48" y="110"/>
                  <a:pt x="66" y="128"/>
                  <a:pt x="88" y="128"/>
                </a:cubicBezTo>
                <a:cubicBezTo>
                  <a:pt x="110" y="128"/>
                  <a:pt x="128" y="110"/>
                  <a:pt x="128" y="88"/>
                </a:cubicBezTo>
                <a:cubicBezTo>
                  <a:pt x="128" y="66"/>
                  <a:pt x="110" y="48"/>
                  <a:pt x="88" y="48"/>
                </a:cubicBezTo>
                <a:moveTo>
                  <a:pt x="88" y="120"/>
                </a:moveTo>
                <a:cubicBezTo>
                  <a:pt x="70" y="120"/>
                  <a:pt x="56" y="106"/>
                  <a:pt x="56" y="88"/>
                </a:cubicBezTo>
                <a:cubicBezTo>
                  <a:pt x="56" y="70"/>
                  <a:pt x="70" y="56"/>
                  <a:pt x="88" y="56"/>
                </a:cubicBezTo>
                <a:cubicBezTo>
                  <a:pt x="106" y="56"/>
                  <a:pt x="120" y="70"/>
                  <a:pt x="120" y="88"/>
                </a:cubicBezTo>
                <a:cubicBezTo>
                  <a:pt x="120" y="106"/>
                  <a:pt x="106" y="120"/>
                  <a:pt x="88" y="12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9" name="Freeform 72"/>
          <p:cNvSpPr>
            <a:spLocks noEditPoints="1"/>
          </p:cNvSpPr>
          <p:nvPr/>
        </p:nvSpPr>
        <p:spPr bwMode="auto">
          <a:xfrm>
            <a:off x="7947026" y="1962151"/>
            <a:ext cx="433388" cy="431800"/>
          </a:xfrm>
          <a:custGeom>
            <a:avLst/>
            <a:gdLst>
              <a:gd name="T0" fmla="*/ 88 w 176"/>
              <a:gd name="T1" fmla="*/ 136 h 176"/>
              <a:gd name="T2" fmla="*/ 88 w 176"/>
              <a:gd name="T3" fmla="*/ 48 h 176"/>
              <a:gd name="T4" fmla="*/ 88 w 176"/>
              <a:gd name="T5" fmla="*/ 72 h 176"/>
              <a:gd name="T6" fmla="*/ 88 w 176"/>
              <a:gd name="T7" fmla="*/ 48 h 176"/>
              <a:gd name="T8" fmla="*/ 51 w 176"/>
              <a:gd name="T9" fmla="*/ 72 h 176"/>
              <a:gd name="T10" fmla="*/ 84 w 176"/>
              <a:gd name="T11" fmla="*/ 103 h 176"/>
              <a:gd name="T12" fmla="*/ 88 w 176"/>
              <a:gd name="T13" fmla="*/ 80 h 176"/>
              <a:gd name="T14" fmla="*/ 80 w 176"/>
              <a:gd name="T15" fmla="*/ 88 h 176"/>
              <a:gd name="T16" fmla="*/ 92 w 176"/>
              <a:gd name="T17" fmla="*/ 103 h 176"/>
              <a:gd name="T18" fmla="*/ 125 w 176"/>
              <a:gd name="T19" fmla="*/ 72 h 176"/>
              <a:gd name="T20" fmla="*/ 162 w 176"/>
              <a:gd name="T21" fmla="*/ 68 h 176"/>
              <a:gd name="T22" fmla="*/ 159 w 176"/>
              <a:gd name="T23" fmla="*/ 34 h 176"/>
              <a:gd name="T24" fmla="*/ 134 w 176"/>
              <a:gd name="T25" fmla="*/ 17 h 176"/>
              <a:gd name="T26" fmla="*/ 106 w 176"/>
              <a:gd name="T27" fmla="*/ 6 h 176"/>
              <a:gd name="T28" fmla="*/ 70 w 176"/>
              <a:gd name="T29" fmla="*/ 6 h 176"/>
              <a:gd name="T30" fmla="*/ 42 w 176"/>
              <a:gd name="T31" fmla="*/ 17 h 176"/>
              <a:gd name="T32" fmla="*/ 17 w 176"/>
              <a:gd name="T33" fmla="*/ 34 h 176"/>
              <a:gd name="T34" fmla="*/ 14 w 176"/>
              <a:gd name="T35" fmla="*/ 68 h 176"/>
              <a:gd name="T36" fmla="*/ 0 w 176"/>
              <a:gd name="T37" fmla="*/ 100 h 176"/>
              <a:gd name="T38" fmla="*/ 22 w 176"/>
              <a:gd name="T39" fmla="*/ 126 h 176"/>
              <a:gd name="T40" fmla="*/ 34 w 176"/>
              <a:gd name="T41" fmla="*/ 159 h 176"/>
              <a:gd name="T42" fmla="*/ 50 w 176"/>
              <a:gd name="T43" fmla="*/ 154 h 176"/>
              <a:gd name="T44" fmla="*/ 76 w 176"/>
              <a:gd name="T45" fmla="*/ 176 h 176"/>
              <a:gd name="T46" fmla="*/ 108 w 176"/>
              <a:gd name="T47" fmla="*/ 162 h 176"/>
              <a:gd name="T48" fmla="*/ 138 w 176"/>
              <a:gd name="T49" fmla="*/ 160 h 176"/>
              <a:gd name="T50" fmla="*/ 159 w 176"/>
              <a:gd name="T51" fmla="*/ 134 h 176"/>
              <a:gd name="T52" fmla="*/ 170 w 176"/>
              <a:gd name="T53" fmla="*/ 106 h 176"/>
              <a:gd name="T54" fmla="*/ 170 w 176"/>
              <a:gd name="T55" fmla="*/ 70 h 176"/>
              <a:gd name="T56" fmla="*/ 160 w 176"/>
              <a:gd name="T57" fmla="*/ 100 h 176"/>
              <a:gd name="T58" fmla="*/ 147 w 176"/>
              <a:gd name="T59" fmla="*/ 130 h 176"/>
              <a:gd name="T60" fmla="*/ 138 w 176"/>
              <a:gd name="T61" fmla="*/ 152 h 176"/>
              <a:gd name="T62" fmla="*/ 122 w 176"/>
              <a:gd name="T63" fmla="*/ 147 h 176"/>
              <a:gd name="T64" fmla="*/ 98 w 176"/>
              <a:gd name="T65" fmla="*/ 168 h 176"/>
              <a:gd name="T66" fmla="*/ 76 w 176"/>
              <a:gd name="T67" fmla="*/ 160 h 176"/>
              <a:gd name="T68" fmla="*/ 50 w 176"/>
              <a:gd name="T69" fmla="*/ 146 h 176"/>
              <a:gd name="T70" fmla="*/ 38 w 176"/>
              <a:gd name="T71" fmla="*/ 152 h 176"/>
              <a:gd name="T72" fmla="*/ 29 w 176"/>
              <a:gd name="T73" fmla="*/ 122 h 176"/>
              <a:gd name="T74" fmla="*/ 8 w 176"/>
              <a:gd name="T75" fmla="*/ 98 h 176"/>
              <a:gd name="T76" fmla="*/ 16 w 176"/>
              <a:gd name="T77" fmla="*/ 76 h 176"/>
              <a:gd name="T78" fmla="*/ 29 w 176"/>
              <a:gd name="T79" fmla="*/ 46 h 176"/>
              <a:gd name="T80" fmla="*/ 38 w 176"/>
              <a:gd name="T81" fmla="*/ 24 h 176"/>
              <a:gd name="T82" fmla="*/ 54 w 176"/>
              <a:gd name="T83" fmla="*/ 29 h 176"/>
              <a:gd name="T84" fmla="*/ 78 w 176"/>
              <a:gd name="T85" fmla="*/ 8 h 176"/>
              <a:gd name="T86" fmla="*/ 100 w 176"/>
              <a:gd name="T87" fmla="*/ 16 h 176"/>
              <a:gd name="T88" fmla="*/ 126 w 176"/>
              <a:gd name="T89" fmla="*/ 30 h 176"/>
              <a:gd name="T90" fmla="*/ 152 w 176"/>
              <a:gd name="T91" fmla="*/ 38 h 176"/>
              <a:gd name="T92" fmla="*/ 147 w 176"/>
              <a:gd name="T93" fmla="*/ 54 h 176"/>
              <a:gd name="T94" fmla="*/ 168 w 176"/>
              <a:gd name="T95" fmla="*/ 7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6" h="176">
                <a:moveTo>
                  <a:pt x="88" y="40"/>
                </a:moveTo>
                <a:cubicBezTo>
                  <a:pt x="61" y="40"/>
                  <a:pt x="40" y="61"/>
                  <a:pt x="40" y="88"/>
                </a:cubicBezTo>
                <a:cubicBezTo>
                  <a:pt x="40" y="115"/>
                  <a:pt x="61" y="136"/>
                  <a:pt x="88" y="136"/>
                </a:cubicBezTo>
                <a:cubicBezTo>
                  <a:pt x="115" y="136"/>
                  <a:pt x="136" y="115"/>
                  <a:pt x="136" y="88"/>
                </a:cubicBezTo>
                <a:cubicBezTo>
                  <a:pt x="136" y="61"/>
                  <a:pt x="115" y="40"/>
                  <a:pt x="88" y="40"/>
                </a:cubicBezTo>
                <a:moveTo>
                  <a:pt x="88" y="48"/>
                </a:moveTo>
                <a:cubicBezTo>
                  <a:pt x="102" y="48"/>
                  <a:pt x="114" y="55"/>
                  <a:pt x="121" y="65"/>
                </a:cubicBezTo>
                <a:cubicBezTo>
                  <a:pt x="100" y="77"/>
                  <a:pt x="100" y="77"/>
                  <a:pt x="100" y="77"/>
                </a:cubicBezTo>
                <a:cubicBezTo>
                  <a:pt x="97" y="74"/>
                  <a:pt x="93" y="72"/>
                  <a:pt x="88" y="72"/>
                </a:cubicBezTo>
                <a:cubicBezTo>
                  <a:pt x="83" y="72"/>
                  <a:pt x="79" y="74"/>
                  <a:pt x="76" y="77"/>
                </a:cubicBezTo>
                <a:cubicBezTo>
                  <a:pt x="55" y="65"/>
                  <a:pt x="55" y="65"/>
                  <a:pt x="55" y="65"/>
                </a:cubicBezTo>
                <a:cubicBezTo>
                  <a:pt x="62" y="55"/>
                  <a:pt x="74" y="48"/>
                  <a:pt x="88" y="48"/>
                </a:cubicBezTo>
                <a:moveTo>
                  <a:pt x="84" y="128"/>
                </a:moveTo>
                <a:cubicBezTo>
                  <a:pt x="64" y="126"/>
                  <a:pt x="48" y="109"/>
                  <a:pt x="48" y="88"/>
                </a:cubicBezTo>
                <a:cubicBezTo>
                  <a:pt x="48" y="82"/>
                  <a:pt x="49" y="77"/>
                  <a:pt x="51" y="72"/>
                </a:cubicBezTo>
                <a:cubicBezTo>
                  <a:pt x="73" y="84"/>
                  <a:pt x="73" y="84"/>
                  <a:pt x="73" y="84"/>
                </a:cubicBezTo>
                <a:cubicBezTo>
                  <a:pt x="72" y="85"/>
                  <a:pt x="72" y="87"/>
                  <a:pt x="72" y="88"/>
                </a:cubicBezTo>
                <a:cubicBezTo>
                  <a:pt x="72" y="95"/>
                  <a:pt x="77" y="102"/>
                  <a:pt x="84" y="103"/>
                </a:cubicBezTo>
                <a:lnTo>
                  <a:pt x="84" y="128"/>
                </a:lnTo>
                <a:close/>
                <a:moveTo>
                  <a:pt x="80" y="88"/>
                </a:moveTo>
                <a:cubicBezTo>
                  <a:pt x="80" y="84"/>
                  <a:pt x="84" y="80"/>
                  <a:pt x="88" y="80"/>
                </a:cubicBezTo>
                <a:cubicBezTo>
                  <a:pt x="92" y="80"/>
                  <a:pt x="96" y="84"/>
                  <a:pt x="96" y="88"/>
                </a:cubicBezTo>
                <a:cubicBezTo>
                  <a:pt x="96" y="92"/>
                  <a:pt x="92" y="96"/>
                  <a:pt x="88" y="96"/>
                </a:cubicBezTo>
                <a:cubicBezTo>
                  <a:pt x="84" y="96"/>
                  <a:pt x="80" y="92"/>
                  <a:pt x="80" y="88"/>
                </a:cubicBezTo>
                <a:moveTo>
                  <a:pt x="128" y="88"/>
                </a:moveTo>
                <a:cubicBezTo>
                  <a:pt x="128" y="109"/>
                  <a:pt x="112" y="126"/>
                  <a:pt x="92" y="128"/>
                </a:cubicBezTo>
                <a:cubicBezTo>
                  <a:pt x="92" y="103"/>
                  <a:pt x="92" y="103"/>
                  <a:pt x="92" y="103"/>
                </a:cubicBezTo>
                <a:cubicBezTo>
                  <a:pt x="99" y="102"/>
                  <a:pt x="104" y="95"/>
                  <a:pt x="104" y="88"/>
                </a:cubicBezTo>
                <a:cubicBezTo>
                  <a:pt x="104" y="87"/>
                  <a:pt x="104" y="85"/>
                  <a:pt x="103" y="84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7" y="77"/>
                  <a:pt x="128" y="82"/>
                  <a:pt x="128" y="88"/>
                </a:cubicBezTo>
                <a:moveTo>
                  <a:pt x="170" y="70"/>
                </a:moveTo>
                <a:cubicBezTo>
                  <a:pt x="162" y="68"/>
                  <a:pt x="162" y="68"/>
                  <a:pt x="162" y="68"/>
                </a:cubicBezTo>
                <a:cubicBezTo>
                  <a:pt x="160" y="62"/>
                  <a:pt x="157" y="56"/>
                  <a:pt x="154" y="50"/>
                </a:cubicBezTo>
                <a:cubicBezTo>
                  <a:pt x="159" y="42"/>
                  <a:pt x="159" y="42"/>
                  <a:pt x="159" y="42"/>
                </a:cubicBezTo>
                <a:cubicBezTo>
                  <a:pt x="160" y="40"/>
                  <a:pt x="161" y="36"/>
                  <a:pt x="159" y="34"/>
                </a:cubicBezTo>
                <a:cubicBezTo>
                  <a:pt x="142" y="17"/>
                  <a:pt x="142" y="17"/>
                  <a:pt x="142" y="17"/>
                </a:cubicBezTo>
                <a:cubicBezTo>
                  <a:pt x="141" y="16"/>
                  <a:pt x="140" y="16"/>
                  <a:pt x="138" y="16"/>
                </a:cubicBezTo>
                <a:cubicBezTo>
                  <a:pt x="137" y="16"/>
                  <a:pt x="135" y="17"/>
                  <a:pt x="134" y="17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0" y="19"/>
                  <a:pt x="114" y="16"/>
                  <a:pt x="108" y="14"/>
                </a:cubicBezTo>
                <a:cubicBezTo>
                  <a:pt x="106" y="6"/>
                  <a:pt x="106" y="6"/>
                  <a:pt x="106" y="6"/>
                </a:cubicBezTo>
                <a:cubicBezTo>
                  <a:pt x="105" y="3"/>
                  <a:pt x="103" y="0"/>
                  <a:pt x="100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3" y="0"/>
                  <a:pt x="71" y="3"/>
                  <a:pt x="70" y="6"/>
                </a:cubicBezTo>
                <a:cubicBezTo>
                  <a:pt x="68" y="14"/>
                  <a:pt x="68" y="14"/>
                  <a:pt x="68" y="14"/>
                </a:cubicBezTo>
                <a:cubicBezTo>
                  <a:pt x="62" y="16"/>
                  <a:pt x="56" y="19"/>
                  <a:pt x="50" y="22"/>
                </a:cubicBezTo>
                <a:cubicBezTo>
                  <a:pt x="42" y="17"/>
                  <a:pt x="42" y="17"/>
                  <a:pt x="42" y="17"/>
                </a:cubicBezTo>
                <a:cubicBezTo>
                  <a:pt x="41" y="17"/>
                  <a:pt x="39" y="16"/>
                  <a:pt x="38" y="16"/>
                </a:cubicBezTo>
                <a:cubicBezTo>
                  <a:pt x="36" y="16"/>
                  <a:pt x="35" y="16"/>
                  <a:pt x="34" y="17"/>
                </a:cubicBezTo>
                <a:cubicBezTo>
                  <a:pt x="17" y="34"/>
                  <a:pt x="17" y="34"/>
                  <a:pt x="17" y="34"/>
                </a:cubicBezTo>
                <a:cubicBezTo>
                  <a:pt x="15" y="36"/>
                  <a:pt x="16" y="40"/>
                  <a:pt x="17" y="42"/>
                </a:cubicBezTo>
                <a:cubicBezTo>
                  <a:pt x="22" y="50"/>
                  <a:pt x="22" y="50"/>
                  <a:pt x="22" y="50"/>
                </a:cubicBezTo>
                <a:cubicBezTo>
                  <a:pt x="19" y="56"/>
                  <a:pt x="16" y="62"/>
                  <a:pt x="14" y="68"/>
                </a:cubicBezTo>
                <a:cubicBezTo>
                  <a:pt x="6" y="70"/>
                  <a:pt x="6" y="70"/>
                  <a:pt x="6" y="70"/>
                </a:cubicBezTo>
                <a:cubicBezTo>
                  <a:pt x="3" y="71"/>
                  <a:pt x="0" y="73"/>
                  <a:pt x="0" y="76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3"/>
                  <a:pt x="3" y="105"/>
                  <a:pt x="6" y="106"/>
                </a:cubicBezTo>
                <a:cubicBezTo>
                  <a:pt x="14" y="108"/>
                  <a:pt x="14" y="108"/>
                  <a:pt x="14" y="108"/>
                </a:cubicBezTo>
                <a:cubicBezTo>
                  <a:pt x="16" y="114"/>
                  <a:pt x="19" y="120"/>
                  <a:pt x="22" y="126"/>
                </a:cubicBezTo>
                <a:cubicBezTo>
                  <a:pt x="17" y="134"/>
                  <a:pt x="17" y="134"/>
                  <a:pt x="17" y="134"/>
                </a:cubicBezTo>
                <a:cubicBezTo>
                  <a:pt x="16" y="136"/>
                  <a:pt x="15" y="140"/>
                  <a:pt x="17" y="142"/>
                </a:cubicBezTo>
                <a:cubicBezTo>
                  <a:pt x="34" y="159"/>
                  <a:pt x="34" y="159"/>
                  <a:pt x="34" y="159"/>
                </a:cubicBezTo>
                <a:cubicBezTo>
                  <a:pt x="35" y="160"/>
                  <a:pt x="36" y="160"/>
                  <a:pt x="38" y="160"/>
                </a:cubicBezTo>
                <a:cubicBezTo>
                  <a:pt x="39" y="160"/>
                  <a:pt x="41" y="159"/>
                  <a:pt x="42" y="159"/>
                </a:cubicBezTo>
                <a:cubicBezTo>
                  <a:pt x="50" y="154"/>
                  <a:pt x="50" y="154"/>
                  <a:pt x="50" y="154"/>
                </a:cubicBezTo>
                <a:cubicBezTo>
                  <a:pt x="56" y="157"/>
                  <a:pt x="62" y="160"/>
                  <a:pt x="68" y="162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1" y="173"/>
                  <a:pt x="73" y="176"/>
                  <a:pt x="76" y="176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103" y="176"/>
                  <a:pt x="105" y="173"/>
                  <a:pt x="106" y="170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14" y="160"/>
                  <a:pt x="120" y="157"/>
                  <a:pt x="126" y="154"/>
                </a:cubicBezTo>
                <a:cubicBezTo>
                  <a:pt x="134" y="159"/>
                  <a:pt x="134" y="159"/>
                  <a:pt x="134" y="159"/>
                </a:cubicBezTo>
                <a:cubicBezTo>
                  <a:pt x="135" y="159"/>
                  <a:pt x="137" y="160"/>
                  <a:pt x="138" y="160"/>
                </a:cubicBezTo>
                <a:cubicBezTo>
                  <a:pt x="140" y="160"/>
                  <a:pt x="141" y="160"/>
                  <a:pt x="142" y="159"/>
                </a:cubicBezTo>
                <a:cubicBezTo>
                  <a:pt x="159" y="142"/>
                  <a:pt x="159" y="142"/>
                  <a:pt x="159" y="142"/>
                </a:cubicBezTo>
                <a:cubicBezTo>
                  <a:pt x="161" y="140"/>
                  <a:pt x="160" y="136"/>
                  <a:pt x="159" y="134"/>
                </a:cubicBezTo>
                <a:cubicBezTo>
                  <a:pt x="154" y="126"/>
                  <a:pt x="154" y="126"/>
                  <a:pt x="154" y="126"/>
                </a:cubicBezTo>
                <a:cubicBezTo>
                  <a:pt x="157" y="120"/>
                  <a:pt x="160" y="114"/>
                  <a:pt x="162" y="108"/>
                </a:cubicBezTo>
                <a:cubicBezTo>
                  <a:pt x="170" y="106"/>
                  <a:pt x="170" y="106"/>
                  <a:pt x="170" y="106"/>
                </a:cubicBezTo>
                <a:cubicBezTo>
                  <a:pt x="173" y="105"/>
                  <a:pt x="176" y="103"/>
                  <a:pt x="176" y="100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76" y="73"/>
                  <a:pt x="173" y="71"/>
                  <a:pt x="170" y="70"/>
                </a:cubicBezTo>
                <a:moveTo>
                  <a:pt x="168" y="98"/>
                </a:moveTo>
                <a:cubicBezTo>
                  <a:pt x="168" y="98"/>
                  <a:pt x="168" y="98"/>
                  <a:pt x="168" y="98"/>
                </a:cubicBezTo>
                <a:cubicBezTo>
                  <a:pt x="160" y="100"/>
                  <a:pt x="160" y="100"/>
                  <a:pt x="160" y="100"/>
                </a:cubicBezTo>
                <a:cubicBezTo>
                  <a:pt x="157" y="101"/>
                  <a:pt x="155" y="103"/>
                  <a:pt x="154" y="106"/>
                </a:cubicBezTo>
                <a:cubicBezTo>
                  <a:pt x="152" y="111"/>
                  <a:pt x="150" y="117"/>
                  <a:pt x="147" y="122"/>
                </a:cubicBezTo>
                <a:cubicBezTo>
                  <a:pt x="146" y="125"/>
                  <a:pt x="146" y="128"/>
                  <a:pt x="147" y="130"/>
                </a:cubicBezTo>
                <a:cubicBezTo>
                  <a:pt x="152" y="138"/>
                  <a:pt x="152" y="138"/>
                  <a:pt x="152" y="138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29" y="146"/>
                  <a:pt x="128" y="146"/>
                  <a:pt x="126" y="146"/>
                </a:cubicBezTo>
                <a:cubicBezTo>
                  <a:pt x="125" y="146"/>
                  <a:pt x="123" y="146"/>
                  <a:pt x="122" y="147"/>
                </a:cubicBezTo>
                <a:cubicBezTo>
                  <a:pt x="117" y="150"/>
                  <a:pt x="111" y="152"/>
                  <a:pt x="106" y="154"/>
                </a:cubicBezTo>
                <a:cubicBezTo>
                  <a:pt x="103" y="155"/>
                  <a:pt x="101" y="157"/>
                  <a:pt x="100" y="160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98" y="168"/>
                  <a:pt x="98" y="168"/>
                  <a:pt x="98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6" y="160"/>
                  <a:pt x="76" y="160"/>
                  <a:pt x="76" y="160"/>
                </a:cubicBezTo>
                <a:cubicBezTo>
                  <a:pt x="75" y="157"/>
                  <a:pt x="73" y="155"/>
                  <a:pt x="70" y="154"/>
                </a:cubicBezTo>
                <a:cubicBezTo>
                  <a:pt x="65" y="152"/>
                  <a:pt x="59" y="150"/>
                  <a:pt x="54" y="147"/>
                </a:cubicBezTo>
                <a:cubicBezTo>
                  <a:pt x="53" y="146"/>
                  <a:pt x="51" y="146"/>
                  <a:pt x="50" y="146"/>
                </a:cubicBezTo>
                <a:cubicBezTo>
                  <a:pt x="48" y="146"/>
                  <a:pt x="47" y="146"/>
                  <a:pt x="46" y="147"/>
                </a:cubicBezTo>
                <a:cubicBezTo>
                  <a:pt x="39" y="152"/>
                  <a:pt x="39" y="152"/>
                  <a:pt x="39" y="152"/>
                </a:cubicBezTo>
                <a:cubicBezTo>
                  <a:pt x="38" y="152"/>
                  <a:pt x="38" y="152"/>
                  <a:pt x="38" y="152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9" y="130"/>
                  <a:pt x="29" y="130"/>
                  <a:pt x="29" y="130"/>
                </a:cubicBezTo>
                <a:cubicBezTo>
                  <a:pt x="30" y="128"/>
                  <a:pt x="30" y="125"/>
                  <a:pt x="29" y="122"/>
                </a:cubicBezTo>
                <a:cubicBezTo>
                  <a:pt x="26" y="117"/>
                  <a:pt x="24" y="111"/>
                  <a:pt x="22" y="106"/>
                </a:cubicBezTo>
                <a:cubicBezTo>
                  <a:pt x="21" y="103"/>
                  <a:pt x="19" y="101"/>
                  <a:pt x="16" y="100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78"/>
                  <a:pt x="8" y="78"/>
                  <a:pt x="8" y="78"/>
                </a:cubicBezTo>
                <a:cubicBezTo>
                  <a:pt x="16" y="76"/>
                  <a:pt x="16" y="76"/>
                  <a:pt x="16" y="76"/>
                </a:cubicBezTo>
                <a:cubicBezTo>
                  <a:pt x="19" y="75"/>
                  <a:pt x="21" y="73"/>
                  <a:pt x="22" y="70"/>
                </a:cubicBezTo>
                <a:cubicBezTo>
                  <a:pt x="24" y="65"/>
                  <a:pt x="26" y="59"/>
                  <a:pt x="29" y="54"/>
                </a:cubicBezTo>
                <a:cubicBezTo>
                  <a:pt x="30" y="51"/>
                  <a:pt x="30" y="48"/>
                  <a:pt x="29" y="46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8"/>
                </a:cubicBezTo>
                <a:cubicBezTo>
                  <a:pt x="38" y="24"/>
                  <a:pt x="38" y="24"/>
                  <a:pt x="38" y="24"/>
                </a:cubicBezTo>
                <a:cubicBezTo>
                  <a:pt x="46" y="29"/>
                  <a:pt x="46" y="29"/>
                  <a:pt x="46" y="29"/>
                </a:cubicBezTo>
                <a:cubicBezTo>
                  <a:pt x="47" y="30"/>
                  <a:pt x="48" y="30"/>
                  <a:pt x="50" y="30"/>
                </a:cubicBezTo>
                <a:cubicBezTo>
                  <a:pt x="51" y="30"/>
                  <a:pt x="53" y="30"/>
                  <a:pt x="54" y="29"/>
                </a:cubicBezTo>
                <a:cubicBezTo>
                  <a:pt x="59" y="26"/>
                  <a:pt x="65" y="24"/>
                  <a:pt x="70" y="22"/>
                </a:cubicBezTo>
                <a:cubicBezTo>
                  <a:pt x="73" y="21"/>
                  <a:pt x="75" y="19"/>
                  <a:pt x="76" y="16"/>
                </a:cubicBezTo>
                <a:cubicBezTo>
                  <a:pt x="78" y="8"/>
                  <a:pt x="78" y="8"/>
                  <a:pt x="7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101" y="19"/>
                  <a:pt x="103" y="21"/>
                  <a:pt x="106" y="22"/>
                </a:cubicBezTo>
                <a:cubicBezTo>
                  <a:pt x="111" y="24"/>
                  <a:pt x="117" y="26"/>
                  <a:pt x="122" y="29"/>
                </a:cubicBezTo>
                <a:cubicBezTo>
                  <a:pt x="123" y="30"/>
                  <a:pt x="125" y="30"/>
                  <a:pt x="126" y="30"/>
                </a:cubicBezTo>
                <a:cubicBezTo>
                  <a:pt x="128" y="30"/>
                  <a:pt x="129" y="30"/>
                  <a:pt x="130" y="29"/>
                </a:cubicBezTo>
                <a:cubicBezTo>
                  <a:pt x="138" y="24"/>
                  <a:pt x="138" y="24"/>
                  <a:pt x="138" y="24"/>
                </a:cubicBezTo>
                <a:cubicBezTo>
                  <a:pt x="152" y="38"/>
                  <a:pt x="152" y="38"/>
                  <a:pt x="152" y="38"/>
                </a:cubicBezTo>
                <a:cubicBezTo>
                  <a:pt x="152" y="38"/>
                  <a:pt x="152" y="38"/>
                  <a:pt x="152" y="39"/>
                </a:cubicBezTo>
                <a:cubicBezTo>
                  <a:pt x="147" y="46"/>
                  <a:pt x="147" y="46"/>
                  <a:pt x="147" y="46"/>
                </a:cubicBezTo>
                <a:cubicBezTo>
                  <a:pt x="146" y="48"/>
                  <a:pt x="146" y="51"/>
                  <a:pt x="147" y="54"/>
                </a:cubicBezTo>
                <a:cubicBezTo>
                  <a:pt x="150" y="59"/>
                  <a:pt x="152" y="65"/>
                  <a:pt x="154" y="70"/>
                </a:cubicBezTo>
                <a:cubicBezTo>
                  <a:pt x="155" y="73"/>
                  <a:pt x="157" y="75"/>
                  <a:pt x="160" y="76"/>
                </a:cubicBezTo>
                <a:cubicBezTo>
                  <a:pt x="168" y="78"/>
                  <a:pt x="168" y="78"/>
                  <a:pt x="168" y="78"/>
                </a:cubicBezTo>
                <a:lnTo>
                  <a:pt x="168" y="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0" name="Freeform 73"/>
          <p:cNvSpPr>
            <a:spLocks noEditPoints="1"/>
          </p:cNvSpPr>
          <p:nvPr/>
        </p:nvSpPr>
        <p:spPr bwMode="auto">
          <a:xfrm>
            <a:off x="8774113" y="1962151"/>
            <a:ext cx="431800" cy="431800"/>
          </a:xfrm>
          <a:custGeom>
            <a:avLst/>
            <a:gdLst>
              <a:gd name="T0" fmla="*/ 0 w 176"/>
              <a:gd name="T1" fmla="*/ 16 h 176"/>
              <a:gd name="T2" fmla="*/ 160 w 176"/>
              <a:gd name="T3" fmla="*/ 176 h 176"/>
              <a:gd name="T4" fmla="*/ 160 w 176"/>
              <a:gd name="T5" fmla="*/ 0 h 176"/>
              <a:gd name="T6" fmla="*/ 36 w 176"/>
              <a:gd name="T7" fmla="*/ 8 h 176"/>
              <a:gd name="T8" fmla="*/ 8 w 176"/>
              <a:gd name="T9" fmla="*/ 44 h 176"/>
              <a:gd name="T10" fmla="*/ 84 w 176"/>
              <a:gd name="T11" fmla="*/ 14 h 176"/>
              <a:gd name="T12" fmla="*/ 70 w 176"/>
              <a:gd name="T13" fmla="*/ 22 h 176"/>
              <a:gd name="T14" fmla="*/ 68 w 176"/>
              <a:gd name="T15" fmla="*/ 54 h 176"/>
              <a:gd name="T16" fmla="*/ 46 w 176"/>
              <a:gd name="T17" fmla="*/ 63 h 176"/>
              <a:gd name="T18" fmla="*/ 22 w 176"/>
              <a:gd name="T19" fmla="*/ 70 h 176"/>
              <a:gd name="T20" fmla="*/ 14 w 176"/>
              <a:gd name="T21" fmla="*/ 84 h 176"/>
              <a:gd name="T22" fmla="*/ 140 w 176"/>
              <a:gd name="T23" fmla="*/ 168 h 176"/>
              <a:gd name="T24" fmla="*/ 107 w 176"/>
              <a:gd name="T25" fmla="*/ 128 h 176"/>
              <a:gd name="T26" fmla="*/ 140 w 176"/>
              <a:gd name="T27" fmla="*/ 159 h 176"/>
              <a:gd name="T28" fmla="*/ 144 w 176"/>
              <a:gd name="T29" fmla="*/ 136 h 176"/>
              <a:gd name="T30" fmla="*/ 136 w 176"/>
              <a:gd name="T31" fmla="*/ 144 h 176"/>
              <a:gd name="T32" fmla="*/ 148 w 176"/>
              <a:gd name="T33" fmla="*/ 168 h 176"/>
              <a:gd name="T34" fmla="*/ 159 w 176"/>
              <a:gd name="T35" fmla="*/ 140 h 176"/>
              <a:gd name="T36" fmla="*/ 168 w 176"/>
              <a:gd name="T37" fmla="*/ 126 h 176"/>
              <a:gd name="T38" fmla="*/ 132 w 176"/>
              <a:gd name="T39" fmla="*/ 133 h 176"/>
              <a:gd name="T40" fmla="*/ 168 w 176"/>
              <a:gd name="T41" fmla="*/ 112 h 176"/>
              <a:gd name="T42" fmla="*/ 144 w 176"/>
              <a:gd name="T43" fmla="*/ 96 h 176"/>
              <a:gd name="T44" fmla="*/ 68 w 176"/>
              <a:gd name="T45" fmla="*/ 168 h 176"/>
              <a:gd name="T46" fmla="*/ 76 w 176"/>
              <a:gd name="T47" fmla="*/ 144 h 176"/>
              <a:gd name="T48" fmla="*/ 70 w 176"/>
              <a:gd name="T49" fmla="*/ 113 h 176"/>
              <a:gd name="T50" fmla="*/ 88 w 176"/>
              <a:gd name="T51" fmla="*/ 98 h 176"/>
              <a:gd name="T52" fmla="*/ 114 w 176"/>
              <a:gd name="T53" fmla="*/ 78 h 176"/>
              <a:gd name="T54" fmla="*/ 133 w 176"/>
              <a:gd name="T55" fmla="*/ 64 h 176"/>
              <a:gd name="T56" fmla="*/ 144 w 176"/>
              <a:gd name="T57" fmla="*/ 76 h 176"/>
              <a:gd name="T58" fmla="*/ 168 w 176"/>
              <a:gd name="T59" fmla="*/ 103 h 176"/>
              <a:gd name="T60" fmla="*/ 144 w 176"/>
              <a:gd name="T61" fmla="*/ 68 h 176"/>
              <a:gd name="T62" fmla="*/ 133 w 176"/>
              <a:gd name="T63" fmla="*/ 56 h 176"/>
              <a:gd name="T64" fmla="*/ 106 w 176"/>
              <a:gd name="T65" fmla="*/ 78 h 176"/>
              <a:gd name="T66" fmla="*/ 74 w 176"/>
              <a:gd name="T67" fmla="*/ 90 h 176"/>
              <a:gd name="T68" fmla="*/ 70 w 176"/>
              <a:gd name="T69" fmla="*/ 124 h 176"/>
              <a:gd name="T70" fmla="*/ 56 w 176"/>
              <a:gd name="T71" fmla="*/ 155 h 176"/>
              <a:gd name="T72" fmla="*/ 8 w 176"/>
              <a:gd name="T73" fmla="*/ 160 h 176"/>
              <a:gd name="T74" fmla="*/ 22 w 176"/>
              <a:gd name="T75" fmla="*/ 86 h 176"/>
              <a:gd name="T76" fmla="*/ 50 w 176"/>
              <a:gd name="T77" fmla="*/ 75 h 176"/>
              <a:gd name="T78" fmla="*/ 75 w 176"/>
              <a:gd name="T79" fmla="*/ 58 h 176"/>
              <a:gd name="T80" fmla="*/ 78 w 176"/>
              <a:gd name="T81" fmla="*/ 24 h 176"/>
              <a:gd name="T82" fmla="*/ 92 w 176"/>
              <a:gd name="T83" fmla="*/ 8 h 176"/>
              <a:gd name="T84" fmla="*/ 168 w 176"/>
              <a:gd name="T85" fmla="*/ 6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8" y="16"/>
                </a:moveTo>
                <a:cubicBezTo>
                  <a:pt x="8" y="12"/>
                  <a:pt x="12" y="8"/>
                  <a:pt x="16" y="8"/>
                </a:cubicBezTo>
                <a:cubicBezTo>
                  <a:pt x="36" y="8"/>
                  <a:pt x="36" y="8"/>
                  <a:pt x="36" y="8"/>
                </a:cubicBezTo>
                <a:cubicBezTo>
                  <a:pt x="34" y="22"/>
                  <a:pt x="22" y="34"/>
                  <a:pt x="8" y="36"/>
                </a:cubicBezTo>
                <a:lnTo>
                  <a:pt x="8" y="16"/>
                </a:lnTo>
                <a:close/>
                <a:moveTo>
                  <a:pt x="8" y="44"/>
                </a:moveTo>
                <a:cubicBezTo>
                  <a:pt x="27" y="42"/>
                  <a:pt x="42" y="27"/>
                  <a:pt x="44" y="8"/>
                </a:cubicBezTo>
                <a:cubicBezTo>
                  <a:pt x="84" y="8"/>
                  <a:pt x="84" y="8"/>
                  <a:pt x="84" y="8"/>
                </a:cubicBezTo>
                <a:cubicBezTo>
                  <a:pt x="84" y="14"/>
                  <a:pt x="84" y="14"/>
                  <a:pt x="84" y="14"/>
                </a:cubicBezTo>
                <a:cubicBezTo>
                  <a:pt x="84" y="14"/>
                  <a:pt x="84" y="14"/>
                  <a:pt x="84" y="14"/>
                </a:cubicBezTo>
                <a:cubicBezTo>
                  <a:pt x="76" y="16"/>
                  <a:pt x="76" y="16"/>
                  <a:pt x="76" y="16"/>
                </a:cubicBezTo>
                <a:cubicBezTo>
                  <a:pt x="73" y="17"/>
                  <a:pt x="71" y="19"/>
                  <a:pt x="70" y="22"/>
                </a:cubicBezTo>
                <a:cubicBezTo>
                  <a:pt x="68" y="27"/>
                  <a:pt x="66" y="33"/>
                  <a:pt x="63" y="38"/>
                </a:cubicBezTo>
                <a:cubicBezTo>
                  <a:pt x="62" y="41"/>
                  <a:pt x="62" y="44"/>
                  <a:pt x="63" y="46"/>
                </a:cubicBezTo>
                <a:cubicBezTo>
                  <a:pt x="68" y="54"/>
                  <a:pt x="68" y="54"/>
                  <a:pt x="68" y="54"/>
                </a:cubicBezTo>
                <a:cubicBezTo>
                  <a:pt x="54" y="68"/>
                  <a:pt x="54" y="68"/>
                  <a:pt x="54" y="68"/>
                </a:cubicBezTo>
                <a:cubicBezTo>
                  <a:pt x="54" y="68"/>
                  <a:pt x="54" y="68"/>
                  <a:pt x="54" y="68"/>
                </a:cubicBezTo>
                <a:cubicBezTo>
                  <a:pt x="46" y="63"/>
                  <a:pt x="46" y="63"/>
                  <a:pt x="46" y="63"/>
                </a:cubicBezTo>
                <a:cubicBezTo>
                  <a:pt x="45" y="62"/>
                  <a:pt x="44" y="62"/>
                  <a:pt x="42" y="62"/>
                </a:cubicBezTo>
                <a:cubicBezTo>
                  <a:pt x="41" y="62"/>
                  <a:pt x="39" y="62"/>
                  <a:pt x="38" y="63"/>
                </a:cubicBezTo>
                <a:cubicBezTo>
                  <a:pt x="33" y="66"/>
                  <a:pt x="27" y="68"/>
                  <a:pt x="22" y="70"/>
                </a:cubicBezTo>
                <a:cubicBezTo>
                  <a:pt x="19" y="71"/>
                  <a:pt x="17" y="73"/>
                  <a:pt x="16" y="76"/>
                </a:cubicBezTo>
                <a:cubicBezTo>
                  <a:pt x="14" y="84"/>
                  <a:pt x="14" y="84"/>
                  <a:pt x="14" y="84"/>
                </a:cubicBezTo>
                <a:cubicBezTo>
                  <a:pt x="14" y="84"/>
                  <a:pt x="14" y="84"/>
                  <a:pt x="14" y="84"/>
                </a:cubicBezTo>
                <a:cubicBezTo>
                  <a:pt x="8" y="84"/>
                  <a:pt x="8" y="84"/>
                  <a:pt x="8" y="84"/>
                </a:cubicBezTo>
                <a:lnTo>
                  <a:pt x="8" y="44"/>
                </a:lnTo>
                <a:close/>
                <a:moveTo>
                  <a:pt x="140" y="168"/>
                </a:moveTo>
                <a:cubicBezTo>
                  <a:pt x="112" y="168"/>
                  <a:pt x="112" y="168"/>
                  <a:pt x="112" y="168"/>
                </a:cubicBezTo>
                <a:cubicBezTo>
                  <a:pt x="107" y="161"/>
                  <a:pt x="104" y="153"/>
                  <a:pt x="104" y="144"/>
                </a:cubicBezTo>
                <a:cubicBezTo>
                  <a:pt x="104" y="138"/>
                  <a:pt x="105" y="133"/>
                  <a:pt x="107" y="128"/>
                </a:cubicBezTo>
                <a:cubicBezTo>
                  <a:pt x="129" y="140"/>
                  <a:pt x="129" y="140"/>
                  <a:pt x="129" y="140"/>
                </a:cubicBezTo>
                <a:cubicBezTo>
                  <a:pt x="128" y="141"/>
                  <a:pt x="128" y="143"/>
                  <a:pt x="128" y="144"/>
                </a:cubicBezTo>
                <a:cubicBezTo>
                  <a:pt x="128" y="151"/>
                  <a:pt x="133" y="158"/>
                  <a:pt x="140" y="159"/>
                </a:cubicBezTo>
                <a:lnTo>
                  <a:pt x="140" y="168"/>
                </a:lnTo>
                <a:close/>
                <a:moveTo>
                  <a:pt x="136" y="144"/>
                </a:moveTo>
                <a:cubicBezTo>
                  <a:pt x="136" y="140"/>
                  <a:pt x="140" y="136"/>
                  <a:pt x="144" y="136"/>
                </a:cubicBezTo>
                <a:cubicBezTo>
                  <a:pt x="148" y="136"/>
                  <a:pt x="152" y="140"/>
                  <a:pt x="152" y="144"/>
                </a:cubicBezTo>
                <a:cubicBezTo>
                  <a:pt x="152" y="148"/>
                  <a:pt x="148" y="152"/>
                  <a:pt x="144" y="152"/>
                </a:cubicBezTo>
                <a:cubicBezTo>
                  <a:pt x="140" y="152"/>
                  <a:pt x="136" y="148"/>
                  <a:pt x="136" y="144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48" y="168"/>
                  <a:pt x="148" y="168"/>
                  <a:pt x="148" y="168"/>
                </a:cubicBezTo>
                <a:cubicBezTo>
                  <a:pt x="148" y="159"/>
                  <a:pt x="148" y="159"/>
                  <a:pt x="148" y="159"/>
                </a:cubicBezTo>
                <a:cubicBezTo>
                  <a:pt x="155" y="158"/>
                  <a:pt x="160" y="151"/>
                  <a:pt x="160" y="144"/>
                </a:cubicBezTo>
                <a:cubicBezTo>
                  <a:pt x="160" y="143"/>
                  <a:pt x="160" y="141"/>
                  <a:pt x="159" y="140"/>
                </a:cubicBezTo>
                <a:cubicBezTo>
                  <a:pt x="168" y="135"/>
                  <a:pt x="168" y="135"/>
                  <a:pt x="168" y="135"/>
                </a:cubicBezTo>
                <a:lnTo>
                  <a:pt x="168" y="160"/>
                </a:lnTo>
                <a:close/>
                <a:moveTo>
                  <a:pt x="168" y="126"/>
                </a:moveTo>
                <a:cubicBezTo>
                  <a:pt x="156" y="133"/>
                  <a:pt x="156" y="133"/>
                  <a:pt x="156" y="133"/>
                </a:cubicBezTo>
                <a:cubicBezTo>
                  <a:pt x="153" y="130"/>
                  <a:pt x="149" y="128"/>
                  <a:pt x="144" y="128"/>
                </a:cubicBezTo>
                <a:cubicBezTo>
                  <a:pt x="139" y="128"/>
                  <a:pt x="135" y="130"/>
                  <a:pt x="132" y="133"/>
                </a:cubicBezTo>
                <a:cubicBezTo>
                  <a:pt x="111" y="121"/>
                  <a:pt x="111" y="121"/>
                  <a:pt x="111" y="121"/>
                </a:cubicBezTo>
                <a:cubicBezTo>
                  <a:pt x="118" y="111"/>
                  <a:pt x="130" y="104"/>
                  <a:pt x="144" y="104"/>
                </a:cubicBezTo>
                <a:cubicBezTo>
                  <a:pt x="153" y="104"/>
                  <a:pt x="161" y="107"/>
                  <a:pt x="168" y="112"/>
                </a:cubicBezTo>
                <a:lnTo>
                  <a:pt x="168" y="126"/>
                </a:lnTo>
                <a:close/>
                <a:moveTo>
                  <a:pt x="168" y="103"/>
                </a:moveTo>
                <a:cubicBezTo>
                  <a:pt x="161" y="98"/>
                  <a:pt x="153" y="96"/>
                  <a:pt x="144" y="96"/>
                </a:cubicBezTo>
                <a:cubicBezTo>
                  <a:pt x="117" y="96"/>
                  <a:pt x="96" y="117"/>
                  <a:pt x="96" y="144"/>
                </a:cubicBezTo>
                <a:cubicBezTo>
                  <a:pt x="96" y="153"/>
                  <a:pt x="98" y="161"/>
                  <a:pt x="103" y="168"/>
                </a:cubicBezTo>
                <a:cubicBezTo>
                  <a:pt x="68" y="168"/>
                  <a:pt x="68" y="168"/>
                  <a:pt x="68" y="168"/>
                </a:cubicBezTo>
                <a:cubicBezTo>
                  <a:pt x="64" y="155"/>
                  <a:pt x="64" y="155"/>
                  <a:pt x="64" y="155"/>
                </a:cubicBezTo>
                <a:cubicBezTo>
                  <a:pt x="72" y="151"/>
                  <a:pt x="72" y="151"/>
                  <a:pt x="72" y="151"/>
                </a:cubicBezTo>
                <a:cubicBezTo>
                  <a:pt x="74" y="150"/>
                  <a:pt x="76" y="147"/>
                  <a:pt x="76" y="144"/>
                </a:cubicBezTo>
                <a:cubicBezTo>
                  <a:pt x="76" y="138"/>
                  <a:pt x="77" y="132"/>
                  <a:pt x="78" y="126"/>
                </a:cubicBezTo>
                <a:cubicBezTo>
                  <a:pt x="79" y="124"/>
                  <a:pt x="78" y="121"/>
                  <a:pt x="76" y="118"/>
                </a:cubicBezTo>
                <a:cubicBezTo>
                  <a:pt x="70" y="113"/>
                  <a:pt x="70" y="113"/>
                  <a:pt x="70" y="113"/>
                </a:cubicBezTo>
                <a:cubicBezTo>
                  <a:pt x="70" y="113"/>
                  <a:pt x="70" y="113"/>
                  <a:pt x="70" y="113"/>
                </a:cubicBezTo>
                <a:cubicBezTo>
                  <a:pt x="80" y="95"/>
                  <a:pt x="80" y="95"/>
                  <a:pt x="80" y="95"/>
                </a:cubicBezTo>
                <a:cubicBezTo>
                  <a:pt x="88" y="98"/>
                  <a:pt x="88" y="98"/>
                  <a:pt x="88" y="98"/>
                </a:cubicBezTo>
                <a:cubicBezTo>
                  <a:pt x="91" y="99"/>
                  <a:pt x="94" y="98"/>
                  <a:pt x="96" y="96"/>
                </a:cubicBezTo>
                <a:cubicBezTo>
                  <a:pt x="100" y="92"/>
                  <a:pt x="105" y="88"/>
                  <a:pt x="110" y="85"/>
                </a:cubicBezTo>
                <a:cubicBezTo>
                  <a:pt x="112" y="83"/>
                  <a:pt x="114" y="81"/>
                  <a:pt x="114" y="78"/>
                </a:cubicBezTo>
                <a:cubicBezTo>
                  <a:pt x="114" y="69"/>
                  <a:pt x="114" y="69"/>
                  <a:pt x="114" y="69"/>
                </a:cubicBezTo>
                <a:cubicBezTo>
                  <a:pt x="114" y="69"/>
                  <a:pt x="114" y="69"/>
                  <a:pt x="114" y="69"/>
                </a:cubicBezTo>
                <a:cubicBezTo>
                  <a:pt x="133" y="64"/>
                  <a:pt x="133" y="64"/>
                  <a:pt x="133" y="64"/>
                </a:cubicBezTo>
                <a:cubicBezTo>
                  <a:pt x="137" y="72"/>
                  <a:pt x="137" y="72"/>
                  <a:pt x="137" y="72"/>
                </a:cubicBezTo>
                <a:cubicBezTo>
                  <a:pt x="138" y="73"/>
                  <a:pt x="139" y="74"/>
                  <a:pt x="140" y="75"/>
                </a:cubicBezTo>
                <a:cubicBezTo>
                  <a:pt x="141" y="75"/>
                  <a:pt x="143" y="76"/>
                  <a:pt x="144" y="76"/>
                </a:cubicBezTo>
                <a:cubicBezTo>
                  <a:pt x="150" y="76"/>
                  <a:pt x="156" y="77"/>
                  <a:pt x="162" y="78"/>
                </a:cubicBezTo>
                <a:cubicBezTo>
                  <a:pt x="164" y="79"/>
                  <a:pt x="166" y="78"/>
                  <a:pt x="168" y="77"/>
                </a:cubicBezTo>
                <a:lnTo>
                  <a:pt x="168" y="103"/>
                </a:lnTo>
                <a:close/>
                <a:moveTo>
                  <a:pt x="168" y="66"/>
                </a:moveTo>
                <a:cubicBezTo>
                  <a:pt x="164" y="70"/>
                  <a:pt x="164" y="70"/>
                  <a:pt x="164" y="70"/>
                </a:cubicBezTo>
                <a:cubicBezTo>
                  <a:pt x="157" y="69"/>
                  <a:pt x="151" y="68"/>
                  <a:pt x="144" y="68"/>
                </a:cubicBezTo>
                <a:cubicBezTo>
                  <a:pt x="140" y="60"/>
                  <a:pt x="140" y="60"/>
                  <a:pt x="140" y="60"/>
                </a:cubicBezTo>
                <a:cubicBezTo>
                  <a:pt x="139" y="59"/>
                  <a:pt x="138" y="57"/>
                  <a:pt x="136" y="57"/>
                </a:cubicBezTo>
                <a:cubicBezTo>
                  <a:pt x="135" y="56"/>
                  <a:pt x="134" y="56"/>
                  <a:pt x="133" y="56"/>
                </a:cubicBezTo>
                <a:cubicBezTo>
                  <a:pt x="110" y="62"/>
                  <a:pt x="110" y="62"/>
                  <a:pt x="110" y="62"/>
                </a:cubicBezTo>
                <a:cubicBezTo>
                  <a:pt x="107" y="63"/>
                  <a:pt x="106" y="66"/>
                  <a:pt x="106" y="69"/>
                </a:cubicBezTo>
                <a:cubicBezTo>
                  <a:pt x="106" y="78"/>
                  <a:pt x="106" y="78"/>
                  <a:pt x="106" y="78"/>
                </a:cubicBezTo>
                <a:cubicBezTo>
                  <a:pt x="100" y="81"/>
                  <a:pt x="95" y="85"/>
                  <a:pt x="90" y="90"/>
                </a:cubicBezTo>
                <a:cubicBezTo>
                  <a:pt x="82" y="88"/>
                  <a:pt x="82" y="88"/>
                  <a:pt x="82" y="88"/>
                </a:cubicBezTo>
                <a:cubicBezTo>
                  <a:pt x="79" y="87"/>
                  <a:pt x="75" y="87"/>
                  <a:pt x="74" y="90"/>
                </a:cubicBezTo>
                <a:cubicBezTo>
                  <a:pt x="62" y="110"/>
                  <a:pt x="62" y="110"/>
                  <a:pt x="62" y="110"/>
                </a:cubicBezTo>
                <a:cubicBezTo>
                  <a:pt x="60" y="113"/>
                  <a:pt x="62" y="116"/>
                  <a:pt x="64" y="118"/>
                </a:cubicBezTo>
                <a:cubicBezTo>
                  <a:pt x="70" y="124"/>
                  <a:pt x="70" y="124"/>
                  <a:pt x="70" y="124"/>
                </a:cubicBezTo>
                <a:cubicBezTo>
                  <a:pt x="69" y="131"/>
                  <a:pt x="68" y="137"/>
                  <a:pt x="68" y="144"/>
                </a:cubicBezTo>
                <a:cubicBezTo>
                  <a:pt x="60" y="148"/>
                  <a:pt x="60" y="148"/>
                  <a:pt x="60" y="148"/>
                </a:cubicBezTo>
                <a:cubicBezTo>
                  <a:pt x="58" y="150"/>
                  <a:pt x="55" y="152"/>
                  <a:pt x="56" y="155"/>
                </a:cubicBezTo>
                <a:cubicBezTo>
                  <a:pt x="59" y="168"/>
                  <a:pt x="59" y="168"/>
                  <a:pt x="59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92"/>
                  <a:pt x="8" y="92"/>
                  <a:pt x="8" y="92"/>
                </a:cubicBezTo>
                <a:cubicBezTo>
                  <a:pt x="16" y="92"/>
                  <a:pt x="16" y="92"/>
                  <a:pt x="16" y="92"/>
                </a:cubicBezTo>
                <a:cubicBezTo>
                  <a:pt x="19" y="92"/>
                  <a:pt x="21" y="89"/>
                  <a:pt x="22" y="86"/>
                </a:cubicBezTo>
                <a:cubicBezTo>
                  <a:pt x="24" y="78"/>
                  <a:pt x="24" y="78"/>
                  <a:pt x="24" y="78"/>
                </a:cubicBezTo>
                <a:cubicBezTo>
                  <a:pt x="30" y="76"/>
                  <a:pt x="36" y="73"/>
                  <a:pt x="42" y="70"/>
                </a:cubicBezTo>
                <a:cubicBezTo>
                  <a:pt x="50" y="75"/>
                  <a:pt x="50" y="75"/>
                  <a:pt x="50" y="75"/>
                </a:cubicBezTo>
                <a:cubicBezTo>
                  <a:pt x="51" y="75"/>
                  <a:pt x="53" y="76"/>
                  <a:pt x="54" y="76"/>
                </a:cubicBezTo>
                <a:cubicBezTo>
                  <a:pt x="56" y="76"/>
                  <a:pt x="57" y="76"/>
                  <a:pt x="58" y="75"/>
                </a:cubicBezTo>
                <a:cubicBezTo>
                  <a:pt x="75" y="58"/>
                  <a:pt x="75" y="58"/>
                  <a:pt x="75" y="58"/>
                </a:cubicBezTo>
                <a:cubicBezTo>
                  <a:pt x="77" y="56"/>
                  <a:pt x="76" y="52"/>
                  <a:pt x="75" y="50"/>
                </a:cubicBezTo>
                <a:cubicBezTo>
                  <a:pt x="70" y="42"/>
                  <a:pt x="70" y="42"/>
                  <a:pt x="70" y="42"/>
                </a:cubicBezTo>
                <a:cubicBezTo>
                  <a:pt x="73" y="36"/>
                  <a:pt x="76" y="30"/>
                  <a:pt x="78" y="24"/>
                </a:cubicBezTo>
                <a:cubicBezTo>
                  <a:pt x="86" y="22"/>
                  <a:pt x="86" y="22"/>
                  <a:pt x="86" y="22"/>
                </a:cubicBezTo>
                <a:cubicBezTo>
                  <a:pt x="89" y="21"/>
                  <a:pt x="92" y="19"/>
                  <a:pt x="92" y="16"/>
                </a:cubicBezTo>
                <a:cubicBezTo>
                  <a:pt x="92" y="8"/>
                  <a:pt x="92" y="8"/>
                  <a:pt x="92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1" name="Freeform 74"/>
          <p:cNvSpPr>
            <a:spLocks noEditPoints="1"/>
          </p:cNvSpPr>
          <p:nvPr/>
        </p:nvSpPr>
        <p:spPr bwMode="auto">
          <a:xfrm>
            <a:off x="9599613" y="2001838"/>
            <a:ext cx="433388" cy="354013"/>
          </a:xfrm>
          <a:custGeom>
            <a:avLst/>
            <a:gdLst>
              <a:gd name="T0" fmla="*/ 124 w 176"/>
              <a:gd name="T1" fmla="*/ 132 h 144"/>
              <a:gd name="T2" fmla="*/ 128 w 176"/>
              <a:gd name="T3" fmla="*/ 144 h 144"/>
              <a:gd name="T4" fmla="*/ 132 w 176"/>
              <a:gd name="T5" fmla="*/ 132 h 144"/>
              <a:gd name="T6" fmla="*/ 28 w 176"/>
              <a:gd name="T7" fmla="*/ 40 h 144"/>
              <a:gd name="T8" fmla="*/ 152 w 176"/>
              <a:gd name="T9" fmla="*/ 36 h 144"/>
              <a:gd name="T10" fmla="*/ 28 w 176"/>
              <a:gd name="T11" fmla="*/ 32 h 144"/>
              <a:gd name="T12" fmla="*/ 28 w 176"/>
              <a:gd name="T13" fmla="*/ 40 h 144"/>
              <a:gd name="T14" fmla="*/ 44 w 176"/>
              <a:gd name="T15" fmla="*/ 132 h 144"/>
              <a:gd name="T16" fmla="*/ 48 w 176"/>
              <a:gd name="T17" fmla="*/ 144 h 144"/>
              <a:gd name="T18" fmla="*/ 52 w 176"/>
              <a:gd name="T19" fmla="*/ 132 h 144"/>
              <a:gd name="T20" fmla="*/ 168 w 176"/>
              <a:gd name="T21" fmla="*/ 0 h 144"/>
              <a:gd name="T22" fmla="*/ 0 w 176"/>
              <a:gd name="T23" fmla="*/ 8 h 144"/>
              <a:gd name="T24" fmla="*/ 8 w 176"/>
              <a:gd name="T25" fmla="*/ 136 h 144"/>
              <a:gd name="T26" fmla="*/ 36 w 176"/>
              <a:gd name="T27" fmla="*/ 132 h 144"/>
              <a:gd name="T28" fmla="*/ 60 w 176"/>
              <a:gd name="T29" fmla="*/ 132 h 144"/>
              <a:gd name="T30" fmla="*/ 112 w 176"/>
              <a:gd name="T31" fmla="*/ 136 h 144"/>
              <a:gd name="T32" fmla="*/ 128 w 176"/>
              <a:gd name="T33" fmla="*/ 120 h 144"/>
              <a:gd name="T34" fmla="*/ 144 w 176"/>
              <a:gd name="T35" fmla="*/ 136 h 144"/>
              <a:gd name="T36" fmla="*/ 176 w 176"/>
              <a:gd name="T37" fmla="*/ 128 h 144"/>
              <a:gd name="T38" fmla="*/ 168 w 176"/>
              <a:gd name="T39" fmla="*/ 0 h 144"/>
              <a:gd name="T40" fmla="*/ 148 w 176"/>
              <a:gd name="T41" fmla="*/ 128 h 144"/>
              <a:gd name="T42" fmla="*/ 108 w 176"/>
              <a:gd name="T43" fmla="*/ 128 h 144"/>
              <a:gd name="T44" fmla="*/ 48 w 176"/>
              <a:gd name="T45" fmla="*/ 112 h 144"/>
              <a:gd name="T46" fmla="*/ 8 w 176"/>
              <a:gd name="T47" fmla="*/ 128 h 144"/>
              <a:gd name="T48" fmla="*/ 168 w 176"/>
              <a:gd name="T49" fmla="*/ 8 h 144"/>
              <a:gd name="T50" fmla="*/ 28 w 176"/>
              <a:gd name="T51" fmla="*/ 88 h 144"/>
              <a:gd name="T52" fmla="*/ 112 w 176"/>
              <a:gd name="T53" fmla="*/ 84 h 144"/>
              <a:gd name="T54" fmla="*/ 28 w 176"/>
              <a:gd name="T55" fmla="*/ 80 h 144"/>
              <a:gd name="T56" fmla="*/ 28 w 176"/>
              <a:gd name="T57" fmla="*/ 88 h 144"/>
              <a:gd name="T58" fmla="*/ 148 w 176"/>
              <a:gd name="T59" fmla="*/ 72 h 144"/>
              <a:gd name="T60" fmla="*/ 148 w 176"/>
              <a:gd name="T61" fmla="*/ 64 h 144"/>
              <a:gd name="T62" fmla="*/ 24 w 176"/>
              <a:gd name="T63" fmla="*/ 68 h 144"/>
              <a:gd name="T64" fmla="*/ 28 w 176"/>
              <a:gd name="T65" fmla="*/ 56 h 144"/>
              <a:gd name="T66" fmla="*/ 152 w 176"/>
              <a:gd name="T67" fmla="*/ 52 h 144"/>
              <a:gd name="T68" fmla="*/ 28 w 176"/>
              <a:gd name="T69" fmla="*/ 48 h 144"/>
              <a:gd name="T70" fmla="*/ 28 w 176"/>
              <a:gd name="T71" fmla="*/ 5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44">
                <a:moveTo>
                  <a:pt x="128" y="128"/>
                </a:moveTo>
                <a:cubicBezTo>
                  <a:pt x="126" y="128"/>
                  <a:pt x="124" y="130"/>
                  <a:pt x="124" y="132"/>
                </a:cubicBezTo>
                <a:cubicBezTo>
                  <a:pt x="124" y="140"/>
                  <a:pt x="124" y="140"/>
                  <a:pt x="124" y="140"/>
                </a:cubicBezTo>
                <a:cubicBezTo>
                  <a:pt x="124" y="142"/>
                  <a:pt x="126" y="144"/>
                  <a:pt x="128" y="144"/>
                </a:cubicBezTo>
                <a:cubicBezTo>
                  <a:pt x="130" y="144"/>
                  <a:pt x="132" y="142"/>
                  <a:pt x="132" y="140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2" y="130"/>
                  <a:pt x="130" y="128"/>
                  <a:pt x="128" y="128"/>
                </a:cubicBezTo>
                <a:moveTo>
                  <a:pt x="28" y="40"/>
                </a:moveTo>
                <a:cubicBezTo>
                  <a:pt x="148" y="40"/>
                  <a:pt x="148" y="40"/>
                  <a:pt x="148" y="40"/>
                </a:cubicBezTo>
                <a:cubicBezTo>
                  <a:pt x="150" y="40"/>
                  <a:pt x="152" y="38"/>
                  <a:pt x="152" y="36"/>
                </a:cubicBezTo>
                <a:cubicBezTo>
                  <a:pt x="152" y="34"/>
                  <a:pt x="150" y="32"/>
                  <a:pt x="148" y="32"/>
                </a:cubicBezTo>
                <a:cubicBezTo>
                  <a:pt x="28" y="32"/>
                  <a:pt x="28" y="32"/>
                  <a:pt x="28" y="32"/>
                </a:cubicBezTo>
                <a:cubicBezTo>
                  <a:pt x="26" y="32"/>
                  <a:pt x="24" y="34"/>
                  <a:pt x="24" y="36"/>
                </a:cubicBezTo>
                <a:cubicBezTo>
                  <a:pt x="24" y="38"/>
                  <a:pt x="26" y="40"/>
                  <a:pt x="28" y="40"/>
                </a:cubicBezTo>
                <a:moveTo>
                  <a:pt x="48" y="128"/>
                </a:moveTo>
                <a:cubicBezTo>
                  <a:pt x="46" y="128"/>
                  <a:pt x="44" y="130"/>
                  <a:pt x="44" y="132"/>
                </a:cubicBezTo>
                <a:cubicBezTo>
                  <a:pt x="44" y="140"/>
                  <a:pt x="44" y="140"/>
                  <a:pt x="44" y="140"/>
                </a:cubicBezTo>
                <a:cubicBezTo>
                  <a:pt x="44" y="142"/>
                  <a:pt x="46" y="144"/>
                  <a:pt x="48" y="144"/>
                </a:cubicBezTo>
                <a:cubicBezTo>
                  <a:pt x="50" y="144"/>
                  <a:pt x="52" y="142"/>
                  <a:pt x="52" y="140"/>
                </a:cubicBezTo>
                <a:cubicBezTo>
                  <a:pt x="52" y="132"/>
                  <a:pt x="52" y="132"/>
                  <a:pt x="52" y="132"/>
                </a:cubicBezTo>
                <a:cubicBezTo>
                  <a:pt x="52" y="130"/>
                  <a:pt x="50" y="128"/>
                  <a:pt x="48" y="128"/>
                </a:cubicBezTo>
                <a:moveTo>
                  <a:pt x="16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2"/>
                  <a:pt x="4" y="136"/>
                  <a:pt x="8" y="136"/>
                </a:cubicBezTo>
                <a:cubicBezTo>
                  <a:pt x="32" y="136"/>
                  <a:pt x="32" y="136"/>
                  <a:pt x="32" y="136"/>
                </a:cubicBezTo>
                <a:cubicBezTo>
                  <a:pt x="34" y="136"/>
                  <a:pt x="36" y="134"/>
                  <a:pt x="36" y="132"/>
                </a:cubicBezTo>
                <a:cubicBezTo>
                  <a:pt x="36" y="125"/>
                  <a:pt x="41" y="120"/>
                  <a:pt x="48" y="120"/>
                </a:cubicBezTo>
                <a:cubicBezTo>
                  <a:pt x="55" y="120"/>
                  <a:pt x="60" y="125"/>
                  <a:pt x="60" y="132"/>
                </a:cubicBezTo>
                <a:cubicBezTo>
                  <a:pt x="60" y="134"/>
                  <a:pt x="62" y="136"/>
                  <a:pt x="64" y="136"/>
                </a:cubicBezTo>
                <a:cubicBezTo>
                  <a:pt x="112" y="136"/>
                  <a:pt x="112" y="136"/>
                  <a:pt x="112" y="136"/>
                </a:cubicBezTo>
                <a:cubicBezTo>
                  <a:pt x="114" y="136"/>
                  <a:pt x="116" y="134"/>
                  <a:pt x="116" y="132"/>
                </a:cubicBezTo>
                <a:cubicBezTo>
                  <a:pt x="116" y="125"/>
                  <a:pt x="121" y="120"/>
                  <a:pt x="128" y="120"/>
                </a:cubicBezTo>
                <a:cubicBezTo>
                  <a:pt x="135" y="120"/>
                  <a:pt x="140" y="125"/>
                  <a:pt x="140" y="132"/>
                </a:cubicBezTo>
                <a:cubicBezTo>
                  <a:pt x="140" y="134"/>
                  <a:pt x="142" y="136"/>
                  <a:pt x="144" y="136"/>
                </a:cubicBezTo>
                <a:cubicBezTo>
                  <a:pt x="168" y="136"/>
                  <a:pt x="168" y="136"/>
                  <a:pt x="168" y="136"/>
                </a:cubicBezTo>
                <a:cubicBezTo>
                  <a:pt x="172" y="136"/>
                  <a:pt x="176" y="132"/>
                  <a:pt x="176" y="128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168" y="128"/>
                </a:moveTo>
                <a:cubicBezTo>
                  <a:pt x="148" y="128"/>
                  <a:pt x="148" y="128"/>
                  <a:pt x="148" y="128"/>
                </a:cubicBezTo>
                <a:cubicBezTo>
                  <a:pt x="146" y="119"/>
                  <a:pt x="138" y="112"/>
                  <a:pt x="128" y="112"/>
                </a:cubicBezTo>
                <a:cubicBezTo>
                  <a:pt x="118" y="112"/>
                  <a:pt x="110" y="119"/>
                  <a:pt x="108" y="128"/>
                </a:cubicBezTo>
                <a:cubicBezTo>
                  <a:pt x="68" y="128"/>
                  <a:pt x="68" y="128"/>
                  <a:pt x="68" y="128"/>
                </a:cubicBezTo>
                <a:cubicBezTo>
                  <a:pt x="66" y="119"/>
                  <a:pt x="58" y="112"/>
                  <a:pt x="48" y="112"/>
                </a:cubicBezTo>
                <a:cubicBezTo>
                  <a:pt x="38" y="112"/>
                  <a:pt x="30" y="119"/>
                  <a:pt x="28" y="128"/>
                </a:cubicBezTo>
                <a:cubicBezTo>
                  <a:pt x="8" y="128"/>
                  <a:pt x="8" y="128"/>
                  <a:pt x="8" y="128"/>
                </a:cubicBezTo>
                <a:cubicBezTo>
                  <a:pt x="8" y="8"/>
                  <a:pt x="8" y="8"/>
                  <a:pt x="8" y="8"/>
                </a:cubicBezTo>
                <a:cubicBezTo>
                  <a:pt x="168" y="8"/>
                  <a:pt x="168" y="8"/>
                  <a:pt x="168" y="8"/>
                </a:cubicBezTo>
                <a:lnTo>
                  <a:pt x="168" y="128"/>
                </a:lnTo>
                <a:close/>
                <a:moveTo>
                  <a:pt x="28" y="88"/>
                </a:moveTo>
                <a:cubicBezTo>
                  <a:pt x="108" y="88"/>
                  <a:pt x="108" y="88"/>
                  <a:pt x="108" y="88"/>
                </a:cubicBezTo>
                <a:cubicBezTo>
                  <a:pt x="110" y="88"/>
                  <a:pt x="112" y="86"/>
                  <a:pt x="112" y="84"/>
                </a:cubicBezTo>
                <a:cubicBezTo>
                  <a:pt x="112" y="82"/>
                  <a:pt x="110" y="80"/>
                  <a:pt x="108" y="80"/>
                </a:cubicBezTo>
                <a:cubicBezTo>
                  <a:pt x="28" y="80"/>
                  <a:pt x="28" y="80"/>
                  <a:pt x="28" y="80"/>
                </a:cubicBezTo>
                <a:cubicBezTo>
                  <a:pt x="26" y="80"/>
                  <a:pt x="24" y="82"/>
                  <a:pt x="24" y="84"/>
                </a:cubicBezTo>
                <a:cubicBezTo>
                  <a:pt x="24" y="86"/>
                  <a:pt x="26" y="88"/>
                  <a:pt x="28" y="88"/>
                </a:cubicBezTo>
                <a:moveTo>
                  <a:pt x="28" y="72"/>
                </a:moveTo>
                <a:cubicBezTo>
                  <a:pt x="148" y="72"/>
                  <a:pt x="148" y="72"/>
                  <a:pt x="148" y="72"/>
                </a:cubicBezTo>
                <a:cubicBezTo>
                  <a:pt x="150" y="72"/>
                  <a:pt x="152" y="70"/>
                  <a:pt x="152" y="68"/>
                </a:cubicBezTo>
                <a:cubicBezTo>
                  <a:pt x="152" y="66"/>
                  <a:pt x="150" y="64"/>
                  <a:pt x="148" y="64"/>
                </a:cubicBezTo>
                <a:cubicBezTo>
                  <a:pt x="28" y="64"/>
                  <a:pt x="28" y="64"/>
                  <a:pt x="28" y="64"/>
                </a:cubicBezTo>
                <a:cubicBezTo>
                  <a:pt x="26" y="64"/>
                  <a:pt x="24" y="66"/>
                  <a:pt x="24" y="68"/>
                </a:cubicBezTo>
                <a:cubicBezTo>
                  <a:pt x="24" y="70"/>
                  <a:pt x="26" y="72"/>
                  <a:pt x="28" y="72"/>
                </a:cubicBezTo>
                <a:moveTo>
                  <a:pt x="28" y="56"/>
                </a:moveTo>
                <a:cubicBezTo>
                  <a:pt x="148" y="56"/>
                  <a:pt x="148" y="56"/>
                  <a:pt x="148" y="56"/>
                </a:cubicBezTo>
                <a:cubicBezTo>
                  <a:pt x="150" y="56"/>
                  <a:pt x="152" y="54"/>
                  <a:pt x="152" y="52"/>
                </a:cubicBezTo>
                <a:cubicBezTo>
                  <a:pt x="152" y="50"/>
                  <a:pt x="150" y="48"/>
                  <a:pt x="148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6" y="48"/>
                  <a:pt x="24" y="50"/>
                  <a:pt x="24" y="52"/>
                </a:cubicBezTo>
                <a:cubicBezTo>
                  <a:pt x="24" y="54"/>
                  <a:pt x="26" y="56"/>
                  <a:pt x="28" y="5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2" name="Freeform 75"/>
          <p:cNvSpPr>
            <a:spLocks noEditPoints="1"/>
          </p:cNvSpPr>
          <p:nvPr/>
        </p:nvSpPr>
        <p:spPr bwMode="auto">
          <a:xfrm>
            <a:off x="2162176" y="2806701"/>
            <a:ext cx="431800" cy="393700"/>
          </a:xfrm>
          <a:custGeom>
            <a:avLst/>
            <a:gdLst>
              <a:gd name="T0" fmla="*/ 128 w 176"/>
              <a:gd name="T1" fmla="*/ 148 h 160"/>
              <a:gd name="T2" fmla="*/ 132 w 176"/>
              <a:gd name="T3" fmla="*/ 160 h 160"/>
              <a:gd name="T4" fmla="*/ 136 w 176"/>
              <a:gd name="T5" fmla="*/ 148 h 160"/>
              <a:gd name="T6" fmla="*/ 20 w 176"/>
              <a:gd name="T7" fmla="*/ 112 h 160"/>
              <a:gd name="T8" fmla="*/ 8 w 176"/>
              <a:gd name="T9" fmla="*/ 8 h 160"/>
              <a:gd name="T10" fmla="*/ 136 w 176"/>
              <a:gd name="T11" fmla="*/ 20 h 160"/>
              <a:gd name="T12" fmla="*/ 144 w 176"/>
              <a:gd name="T13" fmla="*/ 20 h 160"/>
              <a:gd name="T14" fmla="*/ 136 w 176"/>
              <a:gd name="T15" fmla="*/ 0 h 160"/>
              <a:gd name="T16" fmla="*/ 0 w 176"/>
              <a:gd name="T17" fmla="*/ 8 h 160"/>
              <a:gd name="T18" fmla="*/ 8 w 176"/>
              <a:gd name="T19" fmla="*/ 120 h 160"/>
              <a:gd name="T20" fmla="*/ 24 w 176"/>
              <a:gd name="T21" fmla="*/ 116 h 160"/>
              <a:gd name="T22" fmla="*/ 76 w 176"/>
              <a:gd name="T23" fmla="*/ 144 h 160"/>
              <a:gd name="T24" fmla="*/ 72 w 176"/>
              <a:gd name="T25" fmla="*/ 156 h 160"/>
              <a:gd name="T26" fmla="*/ 80 w 176"/>
              <a:gd name="T27" fmla="*/ 156 h 160"/>
              <a:gd name="T28" fmla="*/ 76 w 176"/>
              <a:gd name="T29" fmla="*/ 144 h 160"/>
              <a:gd name="T30" fmla="*/ 148 w 176"/>
              <a:gd name="T31" fmla="*/ 72 h 160"/>
              <a:gd name="T32" fmla="*/ 148 w 176"/>
              <a:gd name="T33" fmla="*/ 64 h 160"/>
              <a:gd name="T34" fmla="*/ 56 w 176"/>
              <a:gd name="T35" fmla="*/ 68 h 160"/>
              <a:gd name="T36" fmla="*/ 168 w 176"/>
              <a:gd name="T37" fmla="*/ 32 h 160"/>
              <a:gd name="T38" fmla="*/ 32 w 176"/>
              <a:gd name="T39" fmla="*/ 40 h 160"/>
              <a:gd name="T40" fmla="*/ 40 w 176"/>
              <a:gd name="T41" fmla="*/ 152 h 160"/>
              <a:gd name="T42" fmla="*/ 64 w 176"/>
              <a:gd name="T43" fmla="*/ 148 h 160"/>
              <a:gd name="T44" fmla="*/ 88 w 176"/>
              <a:gd name="T45" fmla="*/ 148 h 160"/>
              <a:gd name="T46" fmla="*/ 116 w 176"/>
              <a:gd name="T47" fmla="*/ 152 h 160"/>
              <a:gd name="T48" fmla="*/ 132 w 176"/>
              <a:gd name="T49" fmla="*/ 136 h 160"/>
              <a:gd name="T50" fmla="*/ 148 w 176"/>
              <a:gd name="T51" fmla="*/ 152 h 160"/>
              <a:gd name="T52" fmla="*/ 176 w 176"/>
              <a:gd name="T53" fmla="*/ 144 h 160"/>
              <a:gd name="T54" fmla="*/ 168 w 176"/>
              <a:gd name="T55" fmla="*/ 32 h 160"/>
              <a:gd name="T56" fmla="*/ 152 w 176"/>
              <a:gd name="T57" fmla="*/ 144 h 160"/>
              <a:gd name="T58" fmla="*/ 112 w 176"/>
              <a:gd name="T59" fmla="*/ 144 h 160"/>
              <a:gd name="T60" fmla="*/ 76 w 176"/>
              <a:gd name="T61" fmla="*/ 128 h 160"/>
              <a:gd name="T62" fmla="*/ 40 w 176"/>
              <a:gd name="T63" fmla="*/ 144 h 160"/>
              <a:gd name="T64" fmla="*/ 168 w 176"/>
              <a:gd name="T65" fmla="*/ 40 h 160"/>
              <a:gd name="T66" fmla="*/ 60 w 176"/>
              <a:gd name="T67" fmla="*/ 88 h 160"/>
              <a:gd name="T68" fmla="*/ 152 w 176"/>
              <a:gd name="T69" fmla="*/ 84 h 160"/>
              <a:gd name="T70" fmla="*/ 60 w 176"/>
              <a:gd name="T71" fmla="*/ 80 h 160"/>
              <a:gd name="T72" fmla="*/ 60 w 176"/>
              <a:gd name="T73" fmla="*/ 88 h 160"/>
              <a:gd name="T74" fmla="*/ 116 w 176"/>
              <a:gd name="T75" fmla="*/ 104 h 160"/>
              <a:gd name="T76" fmla="*/ 116 w 176"/>
              <a:gd name="T77" fmla="*/ 96 h 160"/>
              <a:gd name="T78" fmla="*/ 56 w 176"/>
              <a:gd name="T79" fmla="*/ 10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60">
                <a:moveTo>
                  <a:pt x="132" y="144"/>
                </a:moveTo>
                <a:cubicBezTo>
                  <a:pt x="130" y="144"/>
                  <a:pt x="128" y="146"/>
                  <a:pt x="128" y="148"/>
                </a:cubicBezTo>
                <a:cubicBezTo>
                  <a:pt x="128" y="156"/>
                  <a:pt x="128" y="156"/>
                  <a:pt x="128" y="156"/>
                </a:cubicBezTo>
                <a:cubicBezTo>
                  <a:pt x="128" y="158"/>
                  <a:pt x="130" y="160"/>
                  <a:pt x="132" y="160"/>
                </a:cubicBezTo>
                <a:cubicBezTo>
                  <a:pt x="134" y="160"/>
                  <a:pt x="136" y="158"/>
                  <a:pt x="136" y="156"/>
                </a:cubicBezTo>
                <a:cubicBezTo>
                  <a:pt x="136" y="148"/>
                  <a:pt x="136" y="148"/>
                  <a:pt x="136" y="148"/>
                </a:cubicBezTo>
                <a:cubicBezTo>
                  <a:pt x="136" y="146"/>
                  <a:pt x="134" y="144"/>
                  <a:pt x="132" y="144"/>
                </a:cubicBezTo>
                <a:moveTo>
                  <a:pt x="20" y="112"/>
                </a:moveTo>
                <a:cubicBezTo>
                  <a:pt x="8" y="112"/>
                  <a:pt x="8" y="112"/>
                  <a:pt x="8" y="112"/>
                </a:cubicBezTo>
                <a:cubicBezTo>
                  <a:pt x="8" y="8"/>
                  <a:pt x="8" y="8"/>
                  <a:pt x="8" y="8"/>
                </a:cubicBezTo>
                <a:cubicBezTo>
                  <a:pt x="136" y="8"/>
                  <a:pt x="136" y="8"/>
                  <a:pt x="136" y="8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2"/>
                  <a:pt x="138" y="24"/>
                  <a:pt x="140" y="24"/>
                </a:cubicBezTo>
                <a:cubicBezTo>
                  <a:pt x="142" y="24"/>
                  <a:pt x="144" y="22"/>
                  <a:pt x="144" y="2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4"/>
                  <a:pt x="140" y="0"/>
                  <a:pt x="136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16"/>
                  <a:pt x="4" y="120"/>
                  <a:pt x="8" y="120"/>
                </a:cubicBezTo>
                <a:cubicBezTo>
                  <a:pt x="20" y="120"/>
                  <a:pt x="20" y="120"/>
                  <a:pt x="20" y="120"/>
                </a:cubicBezTo>
                <a:cubicBezTo>
                  <a:pt x="22" y="120"/>
                  <a:pt x="24" y="118"/>
                  <a:pt x="24" y="116"/>
                </a:cubicBezTo>
                <a:cubicBezTo>
                  <a:pt x="24" y="114"/>
                  <a:pt x="22" y="112"/>
                  <a:pt x="20" y="112"/>
                </a:cubicBezTo>
                <a:moveTo>
                  <a:pt x="76" y="144"/>
                </a:moveTo>
                <a:cubicBezTo>
                  <a:pt x="74" y="144"/>
                  <a:pt x="72" y="146"/>
                  <a:pt x="72" y="148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2" y="158"/>
                  <a:pt x="74" y="160"/>
                  <a:pt x="76" y="160"/>
                </a:cubicBezTo>
                <a:cubicBezTo>
                  <a:pt x="78" y="160"/>
                  <a:pt x="80" y="158"/>
                  <a:pt x="80" y="156"/>
                </a:cubicBezTo>
                <a:cubicBezTo>
                  <a:pt x="80" y="148"/>
                  <a:pt x="80" y="148"/>
                  <a:pt x="80" y="148"/>
                </a:cubicBezTo>
                <a:cubicBezTo>
                  <a:pt x="80" y="146"/>
                  <a:pt x="78" y="144"/>
                  <a:pt x="76" y="144"/>
                </a:cubicBezTo>
                <a:moveTo>
                  <a:pt x="60" y="72"/>
                </a:moveTo>
                <a:cubicBezTo>
                  <a:pt x="148" y="72"/>
                  <a:pt x="148" y="72"/>
                  <a:pt x="148" y="72"/>
                </a:cubicBezTo>
                <a:cubicBezTo>
                  <a:pt x="150" y="72"/>
                  <a:pt x="152" y="70"/>
                  <a:pt x="152" y="68"/>
                </a:cubicBezTo>
                <a:cubicBezTo>
                  <a:pt x="152" y="66"/>
                  <a:pt x="150" y="64"/>
                  <a:pt x="148" y="64"/>
                </a:cubicBezTo>
                <a:cubicBezTo>
                  <a:pt x="60" y="64"/>
                  <a:pt x="60" y="64"/>
                  <a:pt x="60" y="64"/>
                </a:cubicBezTo>
                <a:cubicBezTo>
                  <a:pt x="58" y="64"/>
                  <a:pt x="56" y="66"/>
                  <a:pt x="56" y="68"/>
                </a:cubicBezTo>
                <a:cubicBezTo>
                  <a:pt x="56" y="70"/>
                  <a:pt x="58" y="72"/>
                  <a:pt x="60" y="72"/>
                </a:cubicBezTo>
                <a:moveTo>
                  <a:pt x="168" y="32"/>
                </a:moveTo>
                <a:cubicBezTo>
                  <a:pt x="40" y="32"/>
                  <a:pt x="40" y="32"/>
                  <a:pt x="40" y="32"/>
                </a:cubicBezTo>
                <a:cubicBezTo>
                  <a:pt x="36" y="32"/>
                  <a:pt x="32" y="36"/>
                  <a:pt x="32" y="40"/>
                </a:cubicBezTo>
                <a:cubicBezTo>
                  <a:pt x="32" y="144"/>
                  <a:pt x="32" y="144"/>
                  <a:pt x="32" y="144"/>
                </a:cubicBezTo>
                <a:cubicBezTo>
                  <a:pt x="32" y="148"/>
                  <a:pt x="36" y="152"/>
                  <a:pt x="40" y="152"/>
                </a:cubicBezTo>
                <a:cubicBezTo>
                  <a:pt x="60" y="152"/>
                  <a:pt x="60" y="152"/>
                  <a:pt x="60" y="152"/>
                </a:cubicBezTo>
                <a:cubicBezTo>
                  <a:pt x="62" y="152"/>
                  <a:pt x="64" y="150"/>
                  <a:pt x="64" y="148"/>
                </a:cubicBezTo>
                <a:cubicBezTo>
                  <a:pt x="64" y="141"/>
                  <a:pt x="69" y="136"/>
                  <a:pt x="76" y="136"/>
                </a:cubicBezTo>
                <a:cubicBezTo>
                  <a:pt x="83" y="136"/>
                  <a:pt x="88" y="141"/>
                  <a:pt x="88" y="148"/>
                </a:cubicBezTo>
                <a:cubicBezTo>
                  <a:pt x="88" y="150"/>
                  <a:pt x="90" y="152"/>
                  <a:pt x="92" y="152"/>
                </a:cubicBezTo>
                <a:cubicBezTo>
                  <a:pt x="116" y="152"/>
                  <a:pt x="116" y="152"/>
                  <a:pt x="116" y="152"/>
                </a:cubicBezTo>
                <a:cubicBezTo>
                  <a:pt x="118" y="152"/>
                  <a:pt x="120" y="150"/>
                  <a:pt x="120" y="148"/>
                </a:cubicBezTo>
                <a:cubicBezTo>
                  <a:pt x="120" y="141"/>
                  <a:pt x="125" y="136"/>
                  <a:pt x="132" y="136"/>
                </a:cubicBezTo>
                <a:cubicBezTo>
                  <a:pt x="139" y="136"/>
                  <a:pt x="144" y="141"/>
                  <a:pt x="144" y="148"/>
                </a:cubicBezTo>
                <a:cubicBezTo>
                  <a:pt x="144" y="150"/>
                  <a:pt x="146" y="152"/>
                  <a:pt x="148" y="152"/>
                </a:cubicBezTo>
                <a:cubicBezTo>
                  <a:pt x="168" y="152"/>
                  <a:pt x="168" y="152"/>
                  <a:pt x="168" y="152"/>
                </a:cubicBezTo>
                <a:cubicBezTo>
                  <a:pt x="172" y="152"/>
                  <a:pt x="176" y="148"/>
                  <a:pt x="176" y="144"/>
                </a:cubicBezTo>
                <a:cubicBezTo>
                  <a:pt x="176" y="40"/>
                  <a:pt x="176" y="40"/>
                  <a:pt x="176" y="40"/>
                </a:cubicBezTo>
                <a:cubicBezTo>
                  <a:pt x="176" y="36"/>
                  <a:pt x="172" y="32"/>
                  <a:pt x="168" y="32"/>
                </a:cubicBezTo>
                <a:moveTo>
                  <a:pt x="168" y="144"/>
                </a:moveTo>
                <a:cubicBezTo>
                  <a:pt x="152" y="144"/>
                  <a:pt x="152" y="144"/>
                  <a:pt x="152" y="144"/>
                </a:cubicBezTo>
                <a:cubicBezTo>
                  <a:pt x="150" y="135"/>
                  <a:pt x="142" y="128"/>
                  <a:pt x="132" y="128"/>
                </a:cubicBezTo>
                <a:cubicBezTo>
                  <a:pt x="122" y="128"/>
                  <a:pt x="114" y="135"/>
                  <a:pt x="112" y="144"/>
                </a:cubicBezTo>
                <a:cubicBezTo>
                  <a:pt x="96" y="144"/>
                  <a:pt x="96" y="144"/>
                  <a:pt x="96" y="144"/>
                </a:cubicBezTo>
                <a:cubicBezTo>
                  <a:pt x="94" y="135"/>
                  <a:pt x="86" y="128"/>
                  <a:pt x="76" y="128"/>
                </a:cubicBezTo>
                <a:cubicBezTo>
                  <a:pt x="66" y="128"/>
                  <a:pt x="58" y="135"/>
                  <a:pt x="56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40"/>
                  <a:pt x="40" y="40"/>
                  <a:pt x="40" y="40"/>
                </a:cubicBezTo>
                <a:cubicBezTo>
                  <a:pt x="168" y="40"/>
                  <a:pt x="168" y="40"/>
                  <a:pt x="168" y="40"/>
                </a:cubicBezTo>
                <a:lnTo>
                  <a:pt x="168" y="144"/>
                </a:lnTo>
                <a:close/>
                <a:moveTo>
                  <a:pt x="60" y="88"/>
                </a:moveTo>
                <a:cubicBezTo>
                  <a:pt x="148" y="88"/>
                  <a:pt x="148" y="88"/>
                  <a:pt x="148" y="88"/>
                </a:cubicBezTo>
                <a:cubicBezTo>
                  <a:pt x="150" y="88"/>
                  <a:pt x="152" y="86"/>
                  <a:pt x="152" y="84"/>
                </a:cubicBezTo>
                <a:cubicBezTo>
                  <a:pt x="152" y="82"/>
                  <a:pt x="150" y="80"/>
                  <a:pt x="148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58" y="80"/>
                  <a:pt x="56" y="82"/>
                  <a:pt x="56" y="84"/>
                </a:cubicBezTo>
                <a:cubicBezTo>
                  <a:pt x="56" y="86"/>
                  <a:pt x="58" y="88"/>
                  <a:pt x="60" y="88"/>
                </a:cubicBezTo>
                <a:moveTo>
                  <a:pt x="60" y="104"/>
                </a:moveTo>
                <a:cubicBezTo>
                  <a:pt x="116" y="104"/>
                  <a:pt x="116" y="104"/>
                  <a:pt x="116" y="104"/>
                </a:cubicBezTo>
                <a:cubicBezTo>
                  <a:pt x="118" y="104"/>
                  <a:pt x="120" y="102"/>
                  <a:pt x="120" y="100"/>
                </a:cubicBezTo>
                <a:cubicBezTo>
                  <a:pt x="120" y="98"/>
                  <a:pt x="118" y="96"/>
                  <a:pt x="116" y="96"/>
                </a:cubicBezTo>
                <a:cubicBezTo>
                  <a:pt x="60" y="96"/>
                  <a:pt x="60" y="96"/>
                  <a:pt x="60" y="96"/>
                </a:cubicBezTo>
                <a:cubicBezTo>
                  <a:pt x="58" y="96"/>
                  <a:pt x="56" y="98"/>
                  <a:pt x="56" y="100"/>
                </a:cubicBezTo>
                <a:cubicBezTo>
                  <a:pt x="56" y="102"/>
                  <a:pt x="58" y="104"/>
                  <a:pt x="60" y="10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3" name="Freeform 76"/>
          <p:cNvSpPr>
            <a:spLocks noEditPoints="1"/>
          </p:cNvSpPr>
          <p:nvPr/>
        </p:nvSpPr>
        <p:spPr bwMode="auto">
          <a:xfrm>
            <a:off x="2987676" y="2846388"/>
            <a:ext cx="433388" cy="314325"/>
          </a:xfrm>
          <a:custGeom>
            <a:avLst/>
            <a:gdLst>
              <a:gd name="T0" fmla="*/ 148 w 176"/>
              <a:gd name="T1" fmla="*/ 48 h 128"/>
              <a:gd name="T2" fmla="*/ 148 w 176"/>
              <a:gd name="T3" fmla="*/ 40 h 128"/>
              <a:gd name="T4" fmla="*/ 96 w 176"/>
              <a:gd name="T5" fmla="*/ 44 h 128"/>
              <a:gd name="T6" fmla="*/ 100 w 176"/>
              <a:gd name="T7" fmla="*/ 80 h 128"/>
              <a:gd name="T8" fmla="*/ 152 w 176"/>
              <a:gd name="T9" fmla="*/ 76 h 128"/>
              <a:gd name="T10" fmla="*/ 100 w 176"/>
              <a:gd name="T11" fmla="*/ 72 h 128"/>
              <a:gd name="T12" fmla="*/ 100 w 176"/>
              <a:gd name="T13" fmla="*/ 80 h 128"/>
              <a:gd name="T14" fmla="*/ 132 w 176"/>
              <a:gd name="T15" fmla="*/ 64 h 128"/>
              <a:gd name="T16" fmla="*/ 132 w 176"/>
              <a:gd name="T17" fmla="*/ 56 h 128"/>
              <a:gd name="T18" fmla="*/ 96 w 176"/>
              <a:gd name="T19" fmla="*/ 60 h 128"/>
              <a:gd name="T20" fmla="*/ 100 w 176"/>
              <a:gd name="T21" fmla="*/ 32 h 128"/>
              <a:gd name="T22" fmla="*/ 136 w 176"/>
              <a:gd name="T23" fmla="*/ 28 h 128"/>
              <a:gd name="T24" fmla="*/ 100 w 176"/>
              <a:gd name="T25" fmla="*/ 24 h 128"/>
              <a:gd name="T26" fmla="*/ 100 w 176"/>
              <a:gd name="T27" fmla="*/ 32 h 128"/>
              <a:gd name="T28" fmla="*/ 60 w 176"/>
              <a:gd name="T29" fmla="*/ 80 h 128"/>
              <a:gd name="T30" fmla="*/ 60 w 176"/>
              <a:gd name="T31" fmla="*/ 72 h 128"/>
              <a:gd name="T32" fmla="*/ 24 w 176"/>
              <a:gd name="T33" fmla="*/ 76 h 128"/>
              <a:gd name="T34" fmla="*/ 168 w 176"/>
              <a:gd name="T35" fmla="*/ 0 h 128"/>
              <a:gd name="T36" fmla="*/ 0 w 176"/>
              <a:gd name="T37" fmla="*/ 8 h 128"/>
              <a:gd name="T38" fmla="*/ 8 w 176"/>
              <a:gd name="T39" fmla="*/ 128 h 128"/>
              <a:gd name="T40" fmla="*/ 176 w 176"/>
              <a:gd name="T41" fmla="*/ 120 h 128"/>
              <a:gd name="T42" fmla="*/ 168 w 176"/>
              <a:gd name="T43" fmla="*/ 0 h 128"/>
              <a:gd name="T44" fmla="*/ 128 w 176"/>
              <a:gd name="T45" fmla="*/ 120 h 128"/>
              <a:gd name="T46" fmla="*/ 136 w 176"/>
              <a:gd name="T47" fmla="*/ 104 h 128"/>
              <a:gd name="T48" fmla="*/ 136 w 176"/>
              <a:gd name="T49" fmla="*/ 96 h 128"/>
              <a:gd name="T50" fmla="*/ 108 w 176"/>
              <a:gd name="T51" fmla="*/ 100 h 128"/>
              <a:gd name="T52" fmla="*/ 120 w 176"/>
              <a:gd name="T53" fmla="*/ 104 h 128"/>
              <a:gd name="T54" fmla="*/ 56 w 176"/>
              <a:gd name="T55" fmla="*/ 120 h 128"/>
              <a:gd name="T56" fmla="*/ 64 w 176"/>
              <a:gd name="T57" fmla="*/ 104 h 128"/>
              <a:gd name="T58" fmla="*/ 64 w 176"/>
              <a:gd name="T59" fmla="*/ 96 h 128"/>
              <a:gd name="T60" fmla="*/ 36 w 176"/>
              <a:gd name="T61" fmla="*/ 100 h 128"/>
              <a:gd name="T62" fmla="*/ 48 w 176"/>
              <a:gd name="T63" fmla="*/ 104 h 128"/>
              <a:gd name="T64" fmla="*/ 8 w 176"/>
              <a:gd name="T65" fmla="*/ 120 h 128"/>
              <a:gd name="T66" fmla="*/ 168 w 176"/>
              <a:gd name="T67" fmla="*/ 8 h 128"/>
              <a:gd name="T68" fmla="*/ 28 w 176"/>
              <a:gd name="T69" fmla="*/ 64 h 128"/>
              <a:gd name="T70" fmla="*/ 80 w 176"/>
              <a:gd name="T71" fmla="*/ 60 h 128"/>
              <a:gd name="T72" fmla="*/ 28 w 176"/>
              <a:gd name="T73" fmla="*/ 56 h 128"/>
              <a:gd name="T74" fmla="*/ 28 w 176"/>
              <a:gd name="T75" fmla="*/ 64 h 128"/>
              <a:gd name="T76" fmla="*/ 60 w 176"/>
              <a:gd name="T77" fmla="*/ 48 h 128"/>
              <a:gd name="T78" fmla="*/ 60 w 176"/>
              <a:gd name="T79" fmla="*/ 40 h 128"/>
              <a:gd name="T80" fmla="*/ 24 w 176"/>
              <a:gd name="T81" fmla="*/ 44 h 128"/>
              <a:gd name="T82" fmla="*/ 28 w 176"/>
              <a:gd name="T83" fmla="*/ 32 h 128"/>
              <a:gd name="T84" fmla="*/ 80 w 176"/>
              <a:gd name="T85" fmla="*/ 28 h 128"/>
              <a:gd name="T86" fmla="*/ 28 w 176"/>
              <a:gd name="T87" fmla="*/ 24 h 128"/>
              <a:gd name="T88" fmla="*/ 28 w 176"/>
              <a:gd name="T89" fmla="*/ 3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6" h="128">
                <a:moveTo>
                  <a:pt x="100" y="48"/>
                </a:moveTo>
                <a:cubicBezTo>
                  <a:pt x="148" y="48"/>
                  <a:pt x="148" y="48"/>
                  <a:pt x="148" y="48"/>
                </a:cubicBezTo>
                <a:cubicBezTo>
                  <a:pt x="150" y="48"/>
                  <a:pt x="152" y="46"/>
                  <a:pt x="152" y="44"/>
                </a:cubicBezTo>
                <a:cubicBezTo>
                  <a:pt x="152" y="42"/>
                  <a:pt x="150" y="40"/>
                  <a:pt x="148" y="40"/>
                </a:cubicBezTo>
                <a:cubicBezTo>
                  <a:pt x="100" y="40"/>
                  <a:pt x="100" y="40"/>
                  <a:pt x="100" y="40"/>
                </a:cubicBezTo>
                <a:cubicBezTo>
                  <a:pt x="98" y="40"/>
                  <a:pt x="96" y="42"/>
                  <a:pt x="96" y="44"/>
                </a:cubicBezTo>
                <a:cubicBezTo>
                  <a:pt x="96" y="46"/>
                  <a:pt x="98" y="48"/>
                  <a:pt x="100" y="48"/>
                </a:cubicBezTo>
                <a:moveTo>
                  <a:pt x="100" y="80"/>
                </a:moveTo>
                <a:cubicBezTo>
                  <a:pt x="148" y="80"/>
                  <a:pt x="148" y="80"/>
                  <a:pt x="148" y="80"/>
                </a:cubicBezTo>
                <a:cubicBezTo>
                  <a:pt x="150" y="80"/>
                  <a:pt x="152" y="78"/>
                  <a:pt x="152" y="76"/>
                </a:cubicBezTo>
                <a:cubicBezTo>
                  <a:pt x="152" y="74"/>
                  <a:pt x="150" y="72"/>
                  <a:pt x="148" y="72"/>
                </a:cubicBezTo>
                <a:cubicBezTo>
                  <a:pt x="100" y="72"/>
                  <a:pt x="100" y="72"/>
                  <a:pt x="100" y="72"/>
                </a:cubicBezTo>
                <a:cubicBezTo>
                  <a:pt x="98" y="72"/>
                  <a:pt x="96" y="74"/>
                  <a:pt x="96" y="76"/>
                </a:cubicBezTo>
                <a:cubicBezTo>
                  <a:pt x="96" y="78"/>
                  <a:pt x="98" y="80"/>
                  <a:pt x="100" y="80"/>
                </a:cubicBezTo>
                <a:moveTo>
                  <a:pt x="100" y="64"/>
                </a:moveTo>
                <a:cubicBezTo>
                  <a:pt x="132" y="64"/>
                  <a:pt x="132" y="64"/>
                  <a:pt x="132" y="64"/>
                </a:cubicBezTo>
                <a:cubicBezTo>
                  <a:pt x="134" y="64"/>
                  <a:pt x="136" y="62"/>
                  <a:pt x="136" y="60"/>
                </a:cubicBezTo>
                <a:cubicBezTo>
                  <a:pt x="136" y="58"/>
                  <a:pt x="134" y="56"/>
                  <a:pt x="132" y="56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98" y="56"/>
                  <a:pt x="96" y="58"/>
                  <a:pt x="96" y="60"/>
                </a:cubicBezTo>
                <a:cubicBezTo>
                  <a:pt x="96" y="62"/>
                  <a:pt x="98" y="64"/>
                  <a:pt x="100" y="64"/>
                </a:cubicBezTo>
                <a:moveTo>
                  <a:pt x="100" y="32"/>
                </a:moveTo>
                <a:cubicBezTo>
                  <a:pt x="132" y="32"/>
                  <a:pt x="132" y="32"/>
                  <a:pt x="132" y="32"/>
                </a:cubicBezTo>
                <a:cubicBezTo>
                  <a:pt x="134" y="32"/>
                  <a:pt x="136" y="30"/>
                  <a:pt x="136" y="28"/>
                </a:cubicBezTo>
                <a:cubicBezTo>
                  <a:pt x="136" y="26"/>
                  <a:pt x="134" y="24"/>
                  <a:pt x="132" y="24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98" y="24"/>
                  <a:pt x="96" y="26"/>
                  <a:pt x="96" y="28"/>
                </a:cubicBezTo>
                <a:cubicBezTo>
                  <a:pt x="96" y="30"/>
                  <a:pt x="98" y="32"/>
                  <a:pt x="100" y="32"/>
                </a:cubicBezTo>
                <a:moveTo>
                  <a:pt x="28" y="80"/>
                </a:moveTo>
                <a:cubicBezTo>
                  <a:pt x="60" y="80"/>
                  <a:pt x="60" y="80"/>
                  <a:pt x="60" y="80"/>
                </a:cubicBezTo>
                <a:cubicBezTo>
                  <a:pt x="62" y="80"/>
                  <a:pt x="64" y="78"/>
                  <a:pt x="64" y="76"/>
                </a:cubicBezTo>
                <a:cubicBezTo>
                  <a:pt x="64" y="74"/>
                  <a:pt x="62" y="72"/>
                  <a:pt x="60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6" y="72"/>
                  <a:pt x="24" y="74"/>
                  <a:pt x="24" y="76"/>
                </a:cubicBezTo>
                <a:cubicBezTo>
                  <a:pt x="24" y="78"/>
                  <a:pt x="26" y="80"/>
                  <a:pt x="28" y="80"/>
                </a:cubicBezTo>
                <a:moveTo>
                  <a:pt x="16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4"/>
                  <a:pt x="4" y="128"/>
                  <a:pt x="8" y="128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72" y="128"/>
                  <a:pt x="176" y="124"/>
                  <a:pt x="176" y="120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168" y="120"/>
                </a:moveTo>
                <a:cubicBezTo>
                  <a:pt x="128" y="120"/>
                  <a:pt x="128" y="120"/>
                  <a:pt x="128" y="120"/>
                </a:cubicBezTo>
                <a:cubicBezTo>
                  <a:pt x="128" y="104"/>
                  <a:pt x="128" y="104"/>
                  <a:pt x="128" y="104"/>
                </a:cubicBezTo>
                <a:cubicBezTo>
                  <a:pt x="136" y="104"/>
                  <a:pt x="136" y="104"/>
                  <a:pt x="136" y="104"/>
                </a:cubicBezTo>
                <a:cubicBezTo>
                  <a:pt x="138" y="104"/>
                  <a:pt x="140" y="102"/>
                  <a:pt x="140" y="100"/>
                </a:cubicBezTo>
                <a:cubicBezTo>
                  <a:pt x="140" y="98"/>
                  <a:pt x="138" y="96"/>
                  <a:pt x="136" y="96"/>
                </a:cubicBezTo>
                <a:cubicBezTo>
                  <a:pt x="112" y="96"/>
                  <a:pt x="112" y="96"/>
                  <a:pt x="112" y="96"/>
                </a:cubicBezTo>
                <a:cubicBezTo>
                  <a:pt x="110" y="96"/>
                  <a:pt x="108" y="98"/>
                  <a:pt x="108" y="100"/>
                </a:cubicBezTo>
                <a:cubicBezTo>
                  <a:pt x="108" y="102"/>
                  <a:pt x="110" y="104"/>
                  <a:pt x="112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64" y="104"/>
                  <a:pt x="64" y="104"/>
                  <a:pt x="64" y="104"/>
                </a:cubicBezTo>
                <a:cubicBezTo>
                  <a:pt x="66" y="104"/>
                  <a:pt x="68" y="102"/>
                  <a:pt x="68" y="100"/>
                </a:cubicBezTo>
                <a:cubicBezTo>
                  <a:pt x="68" y="98"/>
                  <a:pt x="66" y="96"/>
                  <a:pt x="64" y="96"/>
                </a:cubicBezTo>
                <a:cubicBezTo>
                  <a:pt x="40" y="96"/>
                  <a:pt x="40" y="96"/>
                  <a:pt x="40" y="96"/>
                </a:cubicBezTo>
                <a:cubicBezTo>
                  <a:pt x="38" y="96"/>
                  <a:pt x="36" y="98"/>
                  <a:pt x="36" y="100"/>
                </a:cubicBezTo>
                <a:cubicBezTo>
                  <a:pt x="36" y="102"/>
                  <a:pt x="38" y="104"/>
                  <a:pt x="40" y="104"/>
                </a:cubicBezTo>
                <a:cubicBezTo>
                  <a:pt x="48" y="104"/>
                  <a:pt x="48" y="104"/>
                  <a:pt x="48" y="104"/>
                </a:cubicBezTo>
                <a:cubicBezTo>
                  <a:pt x="48" y="120"/>
                  <a:pt x="48" y="120"/>
                  <a:pt x="48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8" y="8"/>
                  <a:pt x="8" y="8"/>
                  <a:pt x="8" y="8"/>
                </a:cubicBezTo>
                <a:cubicBezTo>
                  <a:pt x="168" y="8"/>
                  <a:pt x="168" y="8"/>
                  <a:pt x="168" y="8"/>
                </a:cubicBezTo>
                <a:lnTo>
                  <a:pt x="168" y="120"/>
                </a:lnTo>
                <a:close/>
                <a:moveTo>
                  <a:pt x="28" y="64"/>
                </a:moveTo>
                <a:cubicBezTo>
                  <a:pt x="76" y="64"/>
                  <a:pt x="76" y="64"/>
                  <a:pt x="76" y="64"/>
                </a:cubicBezTo>
                <a:cubicBezTo>
                  <a:pt x="78" y="64"/>
                  <a:pt x="80" y="62"/>
                  <a:pt x="80" y="60"/>
                </a:cubicBezTo>
                <a:cubicBezTo>
                  <a:pt x="80" y="58"/>
                  <a:pt x="78" y="56"/>
                  <a:pt x="76" y="56"/>
                </a:cubicBezTo>
                <a:cubicBezTo>
                  <a:pt x="28" y="56"/>
                  <a:pt x="28" y="56"/>
                  <a:pt x="28" y="56"/>
                </a:cubicBezTo>
                <a:cubicBezTo>
                  <a:pt x="26" y="56"/>
                  <a:pt x="24" y="58"/>
                  <a:pt x="24" y="60"/>
                </a:cubicBezTo>
                <a:cubicBezTo>
                  <a:pt x="24" y="62"/>
                  <a:pt x="26" y="64"/>
                  <a:pt x="28" y="64"/>
                </a:cubicBezTo>
                <a:moveTo>
                  <a:pt x="28" y="48"/>
                </a:moveTo>
                <a:cubicBezTo>
                  <a:pt x="60" y="48"/>
                  <a:pt x="60" y="48"/>
                  <a:pt x="60" y="48"/>
                </a:cubicBezTo>
                <a:cubicBezTo>
                  <a:pt x="62" y="48"/>
                  <a:pt x="64" y="46"/>
                  <a:pt x="64" y="44"/>
                </a:cubicBezTo>
                <a:cubicBezTo>
                  <a:pt x="64" y="42"/>
                  <a:pt x="62" y="40"/>
                  <a:pt x="60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6" y="40"/>
                  <a:pt x="24" y="42"/>
                  <a:pt x="24" y="44"/>
                </a:cubicBezTo>
                <a:cubicBezTo>
                  <a:pt x="24" y="46"/>
                  <a:pt x="26" y="48"/>
                  <a:pt x="28" y="48"/>
                </a:cubicBezTo>
                <a:moveTo>
                  <a:pt x="28" y="32"/>
                </a:moveTo>
                <a:cubicBezTo>
                  <a:pt x="76" y="32"/>
                  <a:pt x="76" y="32"/>
                  <a:pt x="76" y="32"/>
                </a:cubicBezTo>
                <a:cubicBezTo>
                  <a:pt x="78" y="32"/>
                  <a:pt x="80" y="30"/>
                  <a:pt x="80" y="28"/>
                </a:cubicBezTo>
                <a:cubicBezTo>
                  <a:pt x="80" y="26"/>
                  <a:pt x="78" y="24"/>
                  <a:pt x="76" y="24"/>
                </a:cubicBezTo>
                <a:cubicBezTo>
                  <a:pt x="28" y="24"/>
                  <a:pt x="28" y="24"/>
                  <a:pt x="28" y="24"/>
                </a:cubicBezTo>
                <a:cubicBezTo>
                  <a:pt x="26" y="24"/>
                  <a:pt x="24" y="26"/>
                  <a:pt x="24" y="28"/>
                </a:cubicBezTo>
                <a:cubicBezTo>
                  <a:pt x="24" y="30"/>
                  <a:pt x="26" y="32"/>
                  <a:pt x="28" y="3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4" name="Freeform 77"/>
          <p:cNvSpPr>
            <a:spLocks noEditPoints="1"/>
          </p:cNvSpPr>
          <p:nvPr/>
        </p:nvSpPr>
        <p:spPr bwMode="auto">
          <a:xfrm>
            <a:off x="3814763" y="2827338"/>
            <a:ext cx="433388" cy="354013"/>
          </a:xfrm>
          <a:custGeom>
            <a:avLst/>
            <a:gdLst>
              <a:gd name="T0" fmla="*/ 148 w 176"/>
              <a:gd name="T1" fmla="*/ 80 h 144"/>
              <a:gd name="T2" fmla="*/ 148 w 176"/>
              <a:gd name="T3" fmla="*/ 72 h 144"/>
              <a:gd name="T4" fmla="*/ 112 w 176"/>
              <a:gd name="T5" fmla="*/ 76 h 144"/>
              <a:gd name="T6" fmla="*/ 116 w 176"/>
              <a:gd name="T7" fmla="*/ 64 h 144"/>
              <a:gd name="T8" fmla="*/ 136 w 176"/>
              <a:gd name="T9" fmla="*/ 60 h 144"/>
              <a:gd name="T10" fmla="*/ 116 w 176"/>
              <a:gd name="T11" fmla="*/ 56 h 144"/>
              <a:gd name="T12" fmla="*/ 116 w 176"/>
              <a:gd name="T13" fmla="*/ 64 h 144"/>
              <a:gd name="T14" fmla="*/ 132 w 176"/>
              <a:gd name="T15" fmla="*/ 96 h 144"/>
              <a:gd name="T16" fmla="*/ 132 w 176"/>
              <a:gd name="T17" fmla="*/ 88 h 144"/>
              <a:gd name="T18" fmla="*/ 112 w 176"/>
              <a:gd name="T19" fmla="*/ 92 h 144"/>
              <a:gd name="T20" fmla="*/ 20 w 176"/>
              <a:gd name="T21" fmla="*/ 104 h 144"/>
              <a:gd name="T22" fmla="*/ 8 w 176"/>
              <a:gd name="T23" fmla="*/ 8 h 144"/>
              <a:gd name="T24" fmla="*/ 136 w 176"/>
              <a:gd name="T25" fmla="*/ 20 h 144"/>
              <a:gd name="T26" fmla="*/ 144 w 176"/>
              <a:gd name="T27" fmla="*/ 20 h 144"/>
              <a:gd name="T28" fmla="*/ 136 w 176"/>
              <a:gd name="T29" fmla="*/ 0 h 144"/>
              <a:gd name="T30" fmla="*/ 0 w 176"/>
              <a:gd name="T31" fmla="*/ 8 h 144"/>
              <a:gd name="T32" fmla="*/ 8 w 176"/>
              <a:gd name="T33" fmla="*/ 112 h 144"/>
              <a:gd name="T34" fmla="*/ 24 w 176"/>
              <a:gd name="T35" fmla="*/ 108 h 144"/>
              <a:gd name="T36" fmla="*/ 60 w 176"/>
              <a:gd name="T37" fmla="*/ 96 h 144"/>
              <a:gd name="T38" fmla="*/ 96 w 176"/>
              <a:gd name="T39" fmla="*/ 92 h 144"/>
              <a:gd name="T40" fmla="*/ 60 w 176"/>
              <a:gd name="T41" fmla="*/ 88 h 144"/>
              <a:gd name="T42" fmla="*/ 60 w 176"/>
              <a:gd name="T43" fmla="*/ 96 h 144"/>
              <a:gd name="T44" fmla="*/ 40 w 176"/>
              <a:gd name="T45" fmla="*/ 32 h 144"/>
              <a:gd name="T46" fmla="*/ 32 w 176"/>
              <a:gd name="T47" fmla="*/ 136 h 144"/>
              <a:gd name="T48" fmla="*/ 168 w 176"/>
              <a:gd name="T49" fmla="*/ 144 h 144"/>
              <a:gd name="T50" fmla="*/ 176 w 176"/>
              <a:gd name="T51" fmla="*/ 40 h 144"/>
              <a:gd name="T52" fmla="*/ 168 w 176"/>
              <a:gd name="T53" fmla="*/ 136 h 144"/>
              <a:gd name="T54" fmla="*/ 136 w 176"/>
              <a:gd name="T55" fmla="*/ 128 h 144"/>
              <a:gd name="T56" fmla="*/ 144 w 176"/>
              <a:gd name="T57" fmla="*/ 124 h 144"/>
              <a:gd name="T58" fmla="*/ 124 w 176"/>
              <a:gd name="T59" fmla="*/ 120 h 144"/>
              <a:gd name="T60" fmla="*/ 124 w 176"/>
              <a:gd name="T61" fmla="*/ 128 h 144"/>
              <a:gd name="T62" fmla="*/ 128 w 176"/>
              <a:gd name="T63" fmla="*/ 136 h 144"/>
              <a:gd name="T64" fmla="*/ 80 w 176"/>
              <a:gd name="T65" fmla="*/ 128 h 144"/>
              <a:gd name="T66" fmla="*/ 88 w 176"/>
              <a:gd name="T67" fmla="*/ 124 h 144"/>
              <a:gd name="T68" fmla="*/ 68 w 176"/>
              <a:gd name="T69" fmla="*/ 120 h 144"/>
              <a:gd name="T70" fmla="*/ 68 w 176"/>
              <a:gd name="T71" fmla="*/ 128 h 144"/>
              <a:gd name="T72" fmla="*/ 72 w 176"/>
              <a:gd name="T73" fmla="*/ 136 h 144"/>
              <a:gd name="T74" fmla="*/ 40 w 176"/>
              <a:gd name="T75" fmla="*/ 40 h 144"/>
              <a:gd name="T76" fmla="*/ 168 w 176"/>
              <a:gd name="T77" fmla="*/ 136 h 144"/>
              <a:gd name="T78" fmla="*/ 76 w 176"/>
              <a:gd name="T79" fmla="*/ 80 h 144"/>
              <a:gd name="T80" fmla="*/ 76 w 176"/>
              <a:gd name="T81" fmla="*/ 72 h 144"/>
              <a:gd name="T82" fmla="*/ 56 w 176"/>
              <a:gd name="T83" fmla="*/ 76 h 144"/>
              <a:gd name="T84" fmla="*/ 60 w 176"/>
              <a:gd name="T85" fmla="*/ 64 h 144"/>
              <a:gd name="T86" fmla="*/ 96 w 176"/>
              <a:gd name="T87" fmla="*/ 60 h 144"/>
              <a:gd name="T88" fmla="*/ 60 w 176"/>
              <a:gd name="T89" fmla="*/ 56 h 144"/>
              <a:gd name="T90" fmla="*/ 60 w 176"/>
              <a:gd name="T91" fmla="*/ 6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" h="144">
                <a:moveTo>
                  <a:pt x="116" y="80"/>
                </a:moveTo>
                <a:cubicBezTo>
                  <a:pt x="148" y="80"/>
                  <a:pt x="148" y="80"/>
                  <a:pt x="148" y="80"/>
                </a:cubicBezTo>
                <a:cubicBezTo>
                  <a:pt x="150" y="80"/>
                  <a:pt x="152" y="78"/>
                  <a:pt x="152" y="76"/>
                </a:cubicBezTo>
                <a:cubicBezTo>
                  <a:pt x="152" y="74"/>
                  <a:pt x="150" y="72"/>
                  <a:pt x="148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4" y="72"/>
                  <a:pt x="112" y="74"/>
                  <a:pt x="112" y="76"/>
                </a:cubicBezTo>
                <a:cubicBezTo>
                  <a:pt x="112" y="78"/>
                  <a:pt x="114" y="80"/>
                  <a:pt x="116" y="80"/>
                </a:cubicBezTo>
                <a:moveTo>
                  <a:pt x="116" y="64"/>
                </a:moveTo>
                <a:cubicBezTo>
                  <a:pt x="132" y="64"/>
                  <a:pt x="132" y="64"/>
                  <a:pt x="132" y="64"/>
                </a:cubicBezTo>
                <a:cubicBezTo>
                  <a:pt x="134" y="64"/>
                  <a:pt x="136" y="62"/>
                  <a:pt x="136" y="60"/>
                </a:cubicBezTo>
                <a:cubicBezTo>
                  <a:pt x="136" y="58"/>
                  <a:pt x="134" y="56"/>
                  <a:pt x="132" y="56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4" y="56"/>
                  <a:pt x="112" y="58"/>
                  <a:pt x="112" y="60"/>
                </a:cubicBezTo>
                <a:cubicBezTo>
                  <a:pt x="112" y="62"/>
                  <a:pt x="114" y="64"/>
                  <a:pt x="116" y="64"/>
                </a:cubicBezTo>
                <a:moveTo>
                  <a:pt x="116" y="96"/>
                </a:moveTo>
                <a:cubicBezTo>
                  <a:pt x="132" y="96"/>
                  <a:pt x="132" y="96"/>
                  <a:pt x="132" y="96"/>
                </a:cubicBezTo>
                <a:cubicBezTo>
                  <a:pt x="134" y="96"/>
                  <a:pt x="136" y="94"/>
                  <a:pt x="136" y="92"/>
                </a:cubicBezTo>
                <a:cubicBezTo>
                  <a:pt x="136" y="90"/>
                  <a:pt x="134" y="88"/>
                  <a:pt x="132" y="88"/>
                </a:cubicBezTo>
                <a:cubicBezTo>
                  <a:pt x="116" y="88"/>
                  <a:pt x="116" y="88"/>
                  <a:pt x="116" y="88"/>
                </a:cubicBezTo>
                <a:cubicBezTo>
                  <a:pt x="114" y="88"/>
                  <a:pt x="112" y="90"/>
                  <a:pt x="112" y="92"/>
                </a:cubicBezTo>
                <a:cubicBezTo>
                  <a:pt x="112" y="94"/>
                  <a:pt x="114" y="96"/>
                  <a:pt x="116" y="96"/>
                </a:cubicBezTo>
                <a:moveTo>
                  <a:pt x="20" y="104"/>
                </a:moveTo>
                <a:cubicBezTo>
                  <a:pt x="8" y="104"/>
                  <a:pt x="8" y="104"/>
                  <a:pt x="8" y="104"/>
                </a:cubicBezTo>
                <a:cubicBezTo>
                  <a:pt x="8" y="8"/>
                  <a:pt x="8" y="8"/>
                  <a:pt x="8" y="8"/>
                </a:cubicBezTo>
                <a:cubicBezTo>
                  <a:pt x="136" y="8"/>
                  <a:pt x="136" y="8"/>
                  <a:pt x="136" y="8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2"/>
                  <a:pt x="138" y="24"/>
                  <a:pt x="140" y="24"/>
                </a:cubicBezTo>
                <a:cubicBezTo>
                  <a:pt x="142" y="24"/>
                  <a:pt x="144" y="22"/>
                  <a:pt x="144" y="2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4"/>
                  <a:pt x="140" y="0"/>
                  <a:pt x="136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8"/>
                  <a:pt x="4" y="112"/>
                  <a:pt x="8" y="112"/>
                </a:cubicBezTo>
                <a:cubicBezTo>
                  <a:pt x="20" y="112"/>
                  <a:pt x="20" y="112"/>
                  <a:pt x="20" y="112"/>
                </a:cubicBezTo>
                <a:cubicBezTo>
                  <a:pt x="22" y="112"/>
                  <a:pt x="24" y="110"/>
                  <a:pt x="24" y="108"/>
                </a:cubicBezTo>
                <a:cubicBezTo>
                  <a:pt x="24" y="106"/>
                  <a:pt x="22" y="104"/>
                  <a:pt x="20" y="104"/>
                </a:cubicBezTo>
                <a:moveTo>
                  <a:pt x="60" y="96"/>
                </a:moveTo>
                <a:cubicBezTo>
                  <a:pt x="92" y="96"/>
                  <a:pt x="92" y="96"/>
                  <a:pt x="92" y="96"/>
                </a:cubicBezTo>
                <a:cubicBezTo>
                  <a:pt x="94" y="96"/>
                  <a:pt x="96" y="94"/>
                  <a:pt x="96" y="92"/>
                </a:cubicBezTo>
                <a:cubicBezTo>
                  <a:pt x="96" y="90"/>
                  <a:pt x="94" y="88"/>
                  <a:pt x="92" y="88"/>
                </a:cubicBezTo>
                <a:cubicBezTo>
                  <a:pt x="60" y="88"/>
                  <a:pt x="60" y="88"/>
                  <a:pt x="60" y="88"/>
                </a:cubicBezTo>
                <a:cubicBezTo>
                  <a:pt x="58" y="88"/>
                  <a:pt x="56" y="90"/>
                  <a:pt x="56" y="92"/>
                </a:cubicBezTo>
                <a:cubicBezTo>
                  <a:pt x="56" y="94"/>
                  <a:pt x="58" y="96"/>
                  <a:pt x="60" y="96"/>
                </a:cubicBezTo>
                <a:moveTo>
                  <a:pt x="168" y="32"/>
                </a:moveTo>
                <a:cubicBezTo>
                  <a:pt x="40" y="32"/>
                  <a:pt x="40" y="32"/>
                  <a:pt x="40" y="32"/>
                </a:cubicBezTo>
                <a:cubicBezTo>
                  <a:pt x="36" y="32"/>
                  <a:pt x="32" y="36"/>
                  <a:pt x="32" y="40"/>
                </a:cubicBezTo>
                <a:cubicBezTo>
                  <a:pt x="32" y="136"/>
                  <a:pt x="32" y="136"/>
                  <a:pt x="32" y="136"/>
                </a:cubicBezTo>
                <a:cubicBezTo>
                  <a:pt x="32" y="140"/>
                  <a:pt x="36" y="144"/>
                  <a:pt x="40" y="144"/>
                </a:cubicBezTo>
                <a:cubicBezTo>
                  <a:pt x="168" y="144"/>
                  <a:pt x="168" y="144"/>
                  <a:pt x="168" y="144"/>
                </a:cubicBezTo>
                <a:cubicBezTo>
                  <a:pt x="172" y="144"/>
                  <a:pt x="176" y="140"/>
                  <a:pt x="176" y="136"/>
                </a:cubicBezTo>
                <a:cubicBezTo>
                  <a:pt x="176" y="40"/>
                  <a:pt x="176" y="40"/>
                  <a:pt x="176" y="40"/>
                </a:cubicBezTo>
                <a:cubicBezTo>
                  <a:pt x="176" y="36"/>
                  <a:pt x="172" y="32"/>
                  <a:pt x="168" y="32"/>
                </a:cubicBezTo>
                <a:moveTo>
                  <a:pt x="168" y="136"/>
                </a:moveTo>
                <a:cubicBezTo>
                  <a:pt x="136" y="136"/>
                  <a:pt x="136" y="136"/>
                  <a:pt x="136" y="136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40" y="128"/>
                  <a:pt x="140" y="128"/>
                  <a:pt x="140" y="128"/>
                </a:cubicBezTo>
                <a:cubicBezTo>
                  <a:pt x="142" y="128"/>
                  <a:pt x="144" y="126"/>
                  <a:pt x="144" y="124"/>
                </a:cubicBezTo>
                <a:cubicBezTo>
                  <a:pt x="144" y="122"/>
                  <a:pt x="142" y="120"/>
                  <a:pt x="140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2" y="120"/>
                  <a:pt x="120" y="122"/>
                  <a:pt x="120" y="124"/>
                </a:cubicBezTo>
                <a:cubicBezTo>
                  <a:pt x="120" y="126"/>
                  <a:pt x="122" y="128"/>
                  <a:pt x="124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36"/>
                  <a:pt x="128" y="136"/>
                  <a:pt x="128" y="136"/>
                </a:cubicBezTo>
                <a:cubicBezTo>
                  <a:pt x="80" y="136"/>
                  <a:pt x="80" y="136"/>
                  <a:pt x="80" y="136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86" y="128"/>
                  <a:pt x="88" y="126"/>
                  <a:pt x="88" y="124"/>
                </a:cubicBezTo>
                <a:cubicBezTo>
                  <a:pt x="88" y="122"/>
                  <a:pt x="86" y="120"/>
                  <a:pt x="84" y="120"/>
                </a:cubicBezTo>
                <a:cubicBezTo>
                  <a:pt x="68" y="120"/>
                  <a:pt x="68" y="120"/>
                  <a:pt x="68" y="120"/>
                </a:cubicBezTo>
                <a:cubicBezTo>
                  <a:pt x="66" y="120"/>
                  <a:pt x="64" y="122"/>
                  <a:pt x="64" y="124"/>
                </a:cubicBezTo>
                <a:cubicBezTo>
                  <a:pt x="64" y="126"/>
                  <a:pt x="66" y="128"/>
                  <a:pt x="68" y="128"/>
                </a:cubicBezTo>
                <a:cubicBezTo>
                  <a:pt x="72" y="128"/>
                  <a:pt x="72" y="128"/>
                  <a:pt x="72" y="128"/>
                </a:cubicBezTo>
                <a:cubicBezTo>
                  <a:pt x="72" y="136"/>
                  <a:pt x="72" y="136"/>
                  <a:pt x="72" y="136"/>
                </a:cubicBezTo>
                <a:cubicBezTo>
                  <a:pt x="40" y="136"/>
                  <a:pt x="40" y="136"/>
                  <a:pt x="40" y="136"/>
                </a:cubicBezTo>
                <a:cubicBezTo>
                  <a:pt x="40" y="40"/>
                  <a:pt x="40" y="40"/>
                  <a:pt x="40" y="40"/>
                </a:cubicBezTo>
                <a:cubicBezTo>
                  <a:pt x="168" y="40"/>
                  <a:pt x="168" y="40"/>
                  <a:pt x="168" y="40"/>
                </a:cubicBezTo>
                <a:lnTo>
                  <a:pt x="168" y="136"/>
                </a:lnTo>
                <a:close/>
                <a:moveTo>
                  <a:pt x="60" y="80"/>
                </a:moveTo>
                <a:cubicBezTo>
                  <a:pt x="76" y="80"/>
                  <a:pt x="76" y="80"/>
                  <a:pt x="76" y="80"/>
                </a:cubicBezTo>
                <a:cubicBezTo>
                  <a:pt x="78" y="80"/>
                  <a:pt x="80" y="78"/>
                  <a:pt x="80" y="76"/>
                </a:cubicBezTo>
                <a:cubicBezTo>
                  <a:pt x="80" y="74"/>
                  <a:pt x="78" y="72"/>
                  <a:pt x="76" y="72"/>
                </a:cubicBezTo>
                <a:cubicBezTo>
                  <a:pt x="60" y="72"/>
                  <a:pt x="60" y="72"/>
                  <a:pt x="60" y="72"/>
                </a:cubicBezTo>
                <a:cubicBezTo>
                  <a:pt x="58" y="72"/>
                  <a:pt x="56" y="74"/>
                  <a:pt x="56" y="76"/>
                </a:cubicBezTo>
                <a:cubicBezTo>
                  <a:pt x="56" y="78"/>
                  <a:pt x="58" y="80"/>
                  <a:pt x="60" y="80"/>
                </a:cubicBezTo>
                <a:moveTo>
                  <a:pt x="60" y="64"/>
                </a:moveTo>
                <a:cubicBezTo>
                  <a:pt x="92" y="64"/>
                  <a:pt x="92" y="64"/>
                  <a:pt x="92" y="64"/>
                </a:cubicBezTo>
                <a:cubicBezTo>
                  <a:pt x="94" y="64"/>
                  <a:pt x="96" y="62"/>
                  <a:pt x="96" y="60"/>
                </a:cubicBezTo>
                <a:cubicBezTo>
                  <a:pt x="96" y="58"/>
                  <a:pt x="94" y="56"/>
                  <a:pt x="92" y="56"/>
                </a:cubicBezTo>
                <a:cubicBezTo>
                  <a:pt x="60" y="56"/>
                  <a:pt x="60" y="56"/>
                  <a:pt x="60" y="56"/>
                </a:cubicBezTo>
                <a:cubicBezTo>
                  <a:pt x="58" y="56"/>
                  <a:pt x="56" y="58"/>
                  <a:pt x="56" y="60"/>
                </a:cubicBezTo>
                <a:cubicBezTo>
                  <a:pt x="56" y="62"/>
                  <a:pt x="58" y="64"/>
                  <a:pt x="60" y="6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5" name="Freeform 78"/>
          <p:cNvSpPr>
            <a:spLocks noEditPoints="1"/>
          </p:cNvSpPr>
          <p:nvPr/>
        </p:nvSpPr>
        <p:spPr bwMode="auto">
          <a:xfrm>
            <a:off x="4641851" y="2827338"/>
            <a:ext cx="431800" cy="354013"/>
          </a:xfrm>
          <a:custGeom>
            <a:avLst/>
            <a:gdLst>
              <a:gd name="T0" fmla="*/ 116 w 176"/>
              <a:gd name="T1" fmla="*/ 32 h 144"/>
              <a:gd name="T2" fmla="*/ 116 w 176"/>
              <a:gd name="T3" fmla="*/ 24 h 144"/>
              <a:gd name="T4" fmla="*/ 80 w 176"/>
              <a:gd name="T5" fmla="*/ 28 h 144"/>
              <a:gd name="T6" fmla="*/ 132 w 176"/>
              <a:gd name="T7" fmla="*/ 32 h 144"/>
              <a:gd name="T8" fmla="*/ 132 w 176"/>
              <a:gd name="T9" fmla="*/ 24 h 144"/>
              <a:gd name="T10" fmla="*/ 132 w 176"/>
              <a:gd name="T11" fmla="*/ 32 h 144"/>
              <a:gd name="T12" fmla="*/ 152 w 176"/>
              <a:gd name="T13" fmla="*/ 28 h 144"/>
              <a:gd name="T14" fmla="*/ 144 w 176"/>
              <a:gd name="T15" fmla="*/ 28 h 144"/>
              <a:gd name="T16" fmla="*/ 148 w 176"/>
              <a:gd name="T17" fmla="*/ 64 h 144"/>
              <a:gd name="T18" fmla="*/ 112 w 176"/>
              <a:gd name="T19" fmla="*/ 68 h 144"/>
              <a:gd name="T20" fmla="*/ 148 w 176"/>
              <a:gd name="T21" fmla="*/ 72 h 144"/>
              <a:gd name="T22" fmla="*/ 148 w 176"/>
              <a:gd name="T23" fmla="*/ 64 h 144"/>
              <a:gd name="T24" fmla="*/ 116 w 176"/>
              <a:gd name="T25" fmla="*/ 80 h 144"/>
              <a:gd name="T26" fmla="*/ 116 w 176"/>
              <a:gd name="T27" fmla="*/ 88 h 144"/>
              <a:gd name="T28" fmla="*/ 152 w 176"/>
              <a:gd name="T29" fmla="*/ 84 h 144"/>
              <a:gd name="T30" fmla="*/ 148 w 176"/>
              <a:gd name="T31" fmla="*/ 48 h 144"/>
              <a:gd name="T32" fmla="*/ 112 w 176"/>
              <a:gd name="T33" fmla="*/ 52 h 144"/>
              <a:gd name="T34" fmla="*/ 148 w 176"/>
              <a:gd name="T35" fmla="*/ 56 h 144"/>
              <a:gd name="T36" fmla="*/ 148 w 176"/>
              <a:gd name="T37" fmla="*/ 48 h 144"/>
              <a:gd name="T38" fmla="*/ 72 w 176"/>
              <a:gd name="T39" fmla="*/ 28 h 144"/>
              <a:gd name="T40" fmla="*/ 64 w 176"/>
              <a:gd name="T41" fmla="*/ 28 h 144"/>
              <a:gd name="T42" fmla="*/ 52 w 176"/>
              <a:gd name="T43" fmla="*/ 104 h 144"/>
              <a:gd name="T44" fmla="*/ 152 w 176"/>
              <a:gd name="T45" fmla="*/ 100 h 144"/>
              <a:gd name="T46" fmla="*/ 52 w 176"/>
              <a:gd name="T47" fmla="*/ 96 h 144"/>
              <a:gd name="T48" fmla="*/ 52 w 176"/>
              <a:gd name="T49" fmla="*/ 104 h 144"/>
              <a:gd name="T50" fmla="*/ 148 w 176"/>
              <a:gd name="T51" fmla="*/ 120 h 144"/>
              <a:gd name="T52" fmla="*/ 148 w 176"/>
              <a:gd name="T53" fmla="*/ 112 h 144"/>
              <a:gd name="T54" fmla="*/ 48 w 176"/>
              <a:gd name="T55" fmla="*/ 116 h 144"/>
              <a:gd name="T56" fmla="*/ 168 w 176"/>
              <a:gd name="T57" fmla="*/ 0 h 144"/>
              <a:gd name="T58" fmla="*/ 24 w 176"/>
              <a:gd name="T59" fmla="*/ 8 h 144"/>
              <a:gd name="T60" fmla="*/ 8 w 176"/>
              <a:gd name="T61" fmla="*/ 24 h 144"/>
              <a:gd name="T62" fmla="*/ 0 w 176"/>
              <a:gd name="T63" fmla="*/ 120 h 144"/>
              <a:gd name="T64" fmla="*/ 168 w 176"/>
              <a:gd name="T65" fmla="*/ 144 h 144"/>
              <a:gd name="T66" fmla="*/ 176 w 176"/>
              <a:gd name="T67" fmla="*/ 8 h 144"/>
              <a:gd name="T68" fmla="*/ 168 w 176"/>
              <a:gd name="T69" fmla="*/ 136 h 144"/>
              <a:gd name="T70" fmla="*/ 8 w 176"/>
              <a:gd name="T71" fmla="*/ 120 h 144"/>
              <a:gd name="T72" fmla="*/ 24 w 176"/>
              <a:gd name="T73" fmla="*/ 32 h 144"/>
              <a:gd name="T74" fmla="*/ 28 w 176"/>
              <a:gd name="T75" fmla="*/ 120 h 144"/>
              <a:gd name="T76" fmla="*/ 32 w 176"/>
              <a:gd name="T77" fmla="*/ 8 h 144"/>
              <a:gd name="T78" fmla="*/ 168 w 176"/>
              <a:gd name="T79" fmla="*/ 136 h 144"/>
              <a:gd name="T80" fmla="*/ 56 w 176"/>
              <a:gd name="T81" fmla="*/ 28 h 144"/>
              <a:gd name="T82" fmla="*/ 48 w 176"/>
              <a:gd name="T83" fmla="*/ 28 h 144"/>
              <a:gd name="T84" fmla="*/ 52 w 176"/>
              <a:gd name="T85" fmla="*/ 88 h 144"/>
              <a:gd name="T86" fmla="*/ 96 w 176"/>
              <a:gd name="T87" fmla="*/ 84 h 144"/>
              <a:gd name="T88" fmla="*/ 92 w 176"/>
              <a:gd name="T89" fmla="*/ 48 h 144"/>
              <a:gd name="T90" fmla="*/ 48 w 176"/>
              <a:gd name="T91" fmla="*/ 52 h 144"/>
              <a:gd name="T92" fmla="*/ 52 w 176"/>
              <a:gd name="T93" fmla="*/ 88 h 144"/>
              <a:gd name="T94" fmla="*/ 88 w 176"/>
              <a:gd name="T95" fmla="*/ 56 h 144"/>
              <a:gd name="T96" fmla="*/ 56 w 176"/>
              <a:gd name="T97" fmla="*/ 8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6" h="144">
                <a:moveTo>
                  <a:pt x="84" y="32"/>
                </a:moveTo>
                <a:cubicBezTo>
                  <a:pt x="116" y="32"/>
                  <a:pt x="116" y="32"/>
                  <a:pt x="116" y="32"/>
                </a:cubicBezTo>
                <a:cubicBezTo>
                  <a:pt x="118" y="32"/>
                  <a:pt x="120" y="30"/>
                  <a:pt x="120" y="28"/>
                </a:cubicBezTo>
                <a:cubicBezTo>
                  <a:pt x="120" y="26"/>
                  <a:pt x="118" y="24"/>
                  <a:pt x="116" y="24"/>
                </a:cubicBezTo>
                <a:cubicBezTo>
                  <a:pt x="84" y="24"/>
                  <a:pt x="84" y="24"/>
                  <a:pt x="84" y="24"/>
                </a:cubicBezTo>
                <a:cubicBezTo>
                  <a:pt x="82" y="24"/>
                  <a:pt x="80" y="26"/>
                  <a:pt x="80" y="28"/>
                </a:cubicBezTo>
                <a:cubicBezTo>
                  <a:pt x="80" y="30"/>
                  <a:pt x="82" y="32"/>
                  <a:pt x="84" y="32"/>
                </a:cubicBezTo>
                <a:moveTo>
                  <a:pt x="132" y="32"/>
                </a:moveTo>
                <a:cubicBezTo>
                  <a:pt x="134" y="32"/>
                  <a:pt x="136" y="30"/>
                  <a:pt x="136" y="28"/>
                </a:cubicBezTo>
                <a:cubicBezTo>
                  <a:pt x="136" y="26"/>
                  <a:pt x="134" y="24"/>
                  <a:pt x="132" y="24"/>
                </a:cubicBezTo>
                <a:cubicBezTo>
                  <a:pt x="130" y="24"/>
                  <a:pt x="128" y="26"/>
                  <a:pt x="128" y="28"/>
                </a:cubicBezTo>
                <a:cubicBezTo>
                  <a:pt x="128" y="30"/>
                  <a:pt x="130" y="32"/>
                  <a:pt x="132" y="32"/>
                </a:cubicBezTo>
                <a:moveTo>
                  <a:pt x="148" y="32"/>
                </a:moveTo>
                <a:cubicBezTo>
                  <a:pt x="150" y="32"/>
                  <a:pt x="152" y="30"/>
                  <a:pt x="152" y="28"/>
                </a:cubicBezTo>
                <a:cubicBezTo>
                  <a:pt x="152" y="26"/>
                  <a:pt x="150" y="24"/>
                  <a:pt x="148" y="24"/>
                </a:cubicBezTo>
                <a:cubicBezTo>
                  <a:pt x="146" y="24"/>
                  <a:pt x="144" y="26"/>
                  <a:pt x="144" y="28"/>
                </a:cubicBezTo>
                <a:cubicBezTo>
                  <a:pt x="144" y="30"/>
                  <a:pt x="146" y="32"/>
                  <a:pt x="148" y="32"/>
                </a:cubicBezTo>
                <a:moveTo>
                  <a:pt x="148" y="64"/>
                </a:moveTo>
                <a:cubicBezTo>
                  <a:pt x="116" y="64"/>
                  <a:pt x="116" y="64"/>
                  <a:pt x="116" y="64"/>
                </a:cubicBezTo>
                <a:cubicBezTo>
                  <a:pt x="114" y="64"/>
                  <a:pt x="112" y="66"/>
                  <a:pt x="112" y="68"/>
                </a:cubicBezTo>
                <a:cubicBezTo>
                  <a:pt x="112" y="70"/>
                  <a:pt x="114" y="72"/>
                  <a:pt x="116" y="72"/>
                </a:cubicBezTo>
                <a:cubicBezTo>
                  <a:pt x="148" y="72"/>
                  <a:pt x="148" y="72"/>
                  <a:pt x="148" y="72"/>
                </a:cubicBezTo>
                <a:cubicBezTo>
                  <a:pt x="150" y="72"/>
                  <a:pt x="152" y="70"/>
                  <a:pt x="152" y="68"/>
                </a:cubicBezTo>
                <a:cubicBezTo>
                  <a:pt x="152" y="66"/>
                  <a:pt x="150" y="64"/>
                  <a:pt x="148" y="64"/>
                </a:cubicBezTo>
                <a:moveTo>
                  <a:pt x="148" y="80"/>
                </a:moveTo>
                <a:cubicBezTo>
                  <a:pt x="116" y="80"/>
                  <a:pt x="116" y="80"/>
                  <a:pt x="116" y="80"/>
                </a:cubicBezTo>
                <a:cubicBezTo>
                  <a:pt x="114" y="80"/>
                  <a:pt x="112" y="82"/>
                  <a:pt x="112" y="84"/>
                </a:cubicBezTo>
                <a:cubicBezTo>
                  <a:pt x="112" y="86"/>
                  <a:pt x="114" y="88"/>
                  <a:pt x="116" y="88"/>
                </a:cubicBezTo>
                <a:cubicBezTo>
                  <a:pt x="148" y="88"/>
                  <a:pt x="148" y="88"/>
                  <a:pt x="148" y="88"/>
                </a:cubicBezTo>
                <a:cubicBezTo>
                  <a:pt x="150" y="88"/>
                  <a:pt x="152" y="86"/>
                  <a:pt x="152" y="84"/>
                </a:cubicBezTo>
                <a:cubicBezTo>
                  <a:pt x="152" y="82"/>
                  <a:pt x="150" y="80"/>
                  <a:pt x="148" y="80"/>
                </a:cubicBezTo>
                <a:moveTo>
                  <a:pt x="148" y="48"/>
                </a:moveTo>
                <a:cubicBezTo>
                  <a:pt x="116" y="48"/>
                  <a:pt x="116" y="48"/>
                  <a:pt x="116" y="48"/>
                </a:cubicBezTo>
                <a:cubicBezTo>
                  <a:pt x="114" y="48"/>
                  <a:pt x="112" y="50"/>
                  <a:pt x="112" y="52"/>
                </a:cubicBezTo>
                <a:cubicBezTo>
                  <a:pt x="112" y="54"/>
                  <a:pt x="114" y="56"/>
                  <a:pt x="116" y="56"/>
                </a:cubicBezTo>
                <a:cubicBezTo>
                  <a:pt x="148" y="56"/>
                  <a:pt x="148" y="56"/>
                  <a:pt x="148" y="56"/>
                </a:cubicBezTo>
                <a:cubicBezTo>
                  <a:pt x="150" y="56"/>
                  <a:pt x="152" y="54"/>
                  <a:pt x="152" y="52"/>
                </a:cubicBezTo>
                <a:cubicBezTo>
                  <a:pt x="152" y="50"/>
                  <a:pt x="150" y="48"/>
                  <a:pt x="148" y="48"/>
                </a:cubicBezTo>
                <a:moveTo>
                  <a:pt x="68" y="32"/>
                </a:moveTo>
                <a:cubicBezTo>
                  <a:pt x="70" y="32"/>
                  <a:pt x="72" y="30"/>
                  <a:pt x="72" y="28"/>
                </a:cubicBezTo>
                <a:cubicBezTo>
                  <a:pt x="72" y="26"/>
                  <a:pt x="70" y="24"/>
                  <a:pt x="68" y="24"/>
                </a:cubicBezTo>
                <a:cubicBezTo>
                  <a:pt x="66" y="24"/>
                  <a:pt x="64" y="26"/>
                  <a:pt x="64" y="28"/>
                </a:cubicBezTo>
                <a:cubicBezTo>
                  <a:pt x="64" y="30"/>
                  <a:pt x="66" y="32"/>
                  <a:pt x="68" y="32"/>
                </a:cubicBezTo>
                <a:moveTo>
                  <a:pt x="52" y="104"/>
                </a:moveTo>
                <a:cubicBezTo>
                  <a:pt x="148" y="104"/>
                  <a:pt x="148" y="104"/>
                  <a:pt x="148" y="104"/>
                </a:cubicBezTo>
                <a:cubicBezTo>
                  <a:pt x="150" y="104"/>
                  <a:pt x="152" y="102"/>
                  <a:pt x="152" y="100"/>
                </a:cubicBezTo>
                <a:cubicBezTo>
                  <a:pt x="152" y="98"/>
                  <a:pt x="150" y="96"/>
                  <a:pt x="148" y="96"/>
                </a:cubicBezTo>
                <a:cubicBezTo>
                  <a:pt x="52" y="96"/>
                  <a:pt x="52" y="96"/>
                  <a:pt x="52" y="96"/>
                </a:cubicBezTo>
                <a:cubicBezTo>
                  <a:pt x="50" y="96"/>
                  <a:pt x="48" y="98"/>
                  <a:pt x="48" y="100"/>
                </a:cubicBezTo>
                <a:cubicBezTo>
                  <a:pt x="48" y="102"/>
                  <a:pt x="50" y="104"/>
                  <a:pt x="52" y="104"/>
                </a:cubicBezTo>
                <a:moveTo>
                  <a:pt x="52" y="120"/>
                </a:moveTo>
                <a:cubicBezTo>
                  <a:pt x="148" y="120"/>
                  <a:pt x="148" y="120"/>
                  <a:pt x="148" y="120"/>
                </a:cubicBezTo>
                <a:cubicBezTo>
                  <a:pt x="150" y="120"/>
                  <a:pt x="152" y="118"/>
                  <a:pt x="152" y="116"/>
                </a:cubicBezTo>
                <a:cubicBezTo>
                  <a:pt x="152" y="114"/>
                  <a:pt x="150" y="112"/>
                  <a:pt x="148" y="112"/>
                </a:cubicBezTo>
                <a:cubicBezTo>
                  <a:pt x="52" y="112"/>
                  <a:pt x="52" y="112"/>
                  <a:pt x="52" y="112"/>
                </a:cubicBezTo>
                <a:cubicBezTo>
                  <a:pt x="50" y="112"/>
                  <a:pt x="48" y="114"/>
                  <a:pt x="48" y="116"/>
                </a:cubicBezTo>
                <a:cubicBezTo>
                  <a:pt x="48" y="118"/>
                  <a:pt x="50" y="120"/>
                  <a:pt x="52" y="120"/>
                </a:cubicBezTo>
                <a:moveTo>
                  <a:pt x="168" y="0"/>
                </a:moveTo>
                <a:cubicBezTo>
                  <a:pt x="32" y="0"/>
                  <a:pt x="32" y="0"/>
                  <a:pt x="32" y="0"/>
                </a:cubicBezTo>
                <a:cubicBezTo>
                  <a:pt x="28" y="0"/>
                  <a:pt x="24" y="4"/>
                  <a:pt x="24" y="8"/>
                </a:cubicBezTo>
                <a:cubicBezTo>
                  <a:pt x="24" y="24"/>
                  <a:pt x="24" y="24"/>
                  <a:pt x="24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4" y="24"/>
                  <a:pt x="0" y="28"/>
                  <a:pt x="0" y="32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33"/>
                  <a:pt x="11" y="144"/>
                  <a:pt x="24" y="144"/>
                </a:cubicBezTo>
                <a:cubicBezTo>
                  <a:pt x="168" y="144"/>
                  <a:pt x="168" y="144"/>
                  <a:pt x="168" y="144"/>
                </a:cubicBezTo>
                <a:cubicBezTo>
                  <a:pt x="172" y="144"/>
                  <a:pt x="176" y="140"/>
                  <a:pt x="176" y="136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168" y="136"/>
                </a:moveTo>
                <a:cubicBezTo>
                  <a:pt x="24" y="136"/>
                  <a:pt x="24" y="136"/>
                  <a:pt x="24" y="136"/>
                </a:cubicBezTo>
                <a:cubicBezTo>
                  <a:pt x="15" y="136"/>
                  <a:pt x="8" y="129"/>
                  <a:pt x="8" y="120"/>
                </a:cubicBezTo>
                <a:cubicBezTo>
                  <a:pt x="8" y="32"/>
                  <a:pt x="8" y="32"/>
                  <a:pt x="8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116"/>
                  <a:pt x="24" y="116"/>
                  <a:pt x="24" y="116"/>
                </a:cubicBezTo>
                <a:cubicBezTo>
                  <a:pt x="24" y="118"/>
                  <a:pt x="26" y="120"/>
                  <a:pt x="28" y="120"/>
                </a:cubicBezTo>
                <a:cubicBezTo>
                  <a:pt x="30" y="120"/>
                  <a:pt x="32" y="118"/>
                  <a:pt x="32" y="116"/>
                </a:cubicBezTo>
                <a:cubicBezTo>
                  <a:pt x="32" y="8"/>
                  <a:pt x="32" y="8"/>
                  <a:pt x="32" y="8"/>
                </a:cubicBezTo>
                <a:cubicBezTo>
                  <a:pt x="168" y="8"/>
                  <a:pt x="168" y="8"/>
                  <a:pt x="168" y="8"/>
                </a:cubicBezTo>
                <a:lnTo>
                  <a:pt x="168" y="136"/>
                </a:lnTo>
                <a:close/>
                <a:moveTo>
                  <a:pt x="52" y="32"/>
                </a:moveTo>
                <a:cubicBezTo>
                  <a:pt x="54" y="32"/>
                  <a:pt x="56" y="30"/>
                  <a:pt x="56" y="28"/>
                </a:cubicBezTo>
                <a:cubicBezTo>
                  <a:pt x="56" y="26"/>
                  <a:pt x="54" y="24"/>
                  <a:pt x="52" y="24"/>
                </a:cubicBezTo>
                <a:cubicBezTo>
                  <a:pt x="50" y="24"/>
                  <a:pt x="48" y="26"/>
                  <a:pt x="48" y="28"/>
                </a:cubicBezTo>
                <a:cubicBezTo>
                  <a:pt x="48" y="30"/>
                  <a:pt x="50" y="32"/>
                  <a:pt x="52" y="32"/>
                </a:cubicBezTo>
                <a:moveTo>
                  <a:pt x="52" y="88"/>
                </a:moveTo>
                <a:cubicBezTo>
                  <a:pt x="92" y="88"/>
                  <a:pt x="92" y="88"/>
                  <a:pt x="92" y="88"/>
                </a:cubicBezTo>
                <a:cubicBezTo>
                  <a:pt x="94" y="88"/>
                  <a:pt x="96" y="86"/>
                  <a:pt x="96" y="84"/>
                </a:cubicBezTo>
                <a:cubicBezTo>
                  <a:pt x="96" y="52"/>
                  <a:pt x="96" y="52"/>
                  <a:pt x="96" y="52"/>
                </a:cubicBezTo>
                <a:cubicBezTo>
                  <a:pt x="96" y="50"/>
                  <a:pt x="94" y="48"/>
                  <a:pt x="92" y="48"/>
                </a:cubicBezTo>
                <a:cubicBezTo>
                  <a:pt x="52" y="48"/>
                  <a:pt x="52" y="48"/>
                  <a:pt x="52" y="48"/>
                </a:cubicBezTo>
                <a:cubicBezTo>
                  <a:pt x="50" y="48"/>
                  <a:pt x="48" y="50"/>
                  <a:pt x="48" y="52"/>
                </a:cubicBezTo>
                <a:cubicBezTo>
                  <a:pt x="48" y="84"/>
                  <a:pt x="48" y="84"/>
                  <a:pt x="48" y="84"/>
                </a:cubicBezTo>
                <a:cubicBezTo>
                  <a:pt x="48" y="86"/>
                  <a:pt x="50" y="88"/>
                  <a:pt x="52" y="88"/>
                </a:cubicBezTo>
                <a:moveTo>
                  <a:pt x="56" y="56"/>
                </a:moveTo>
                <a:cubicBezTo>
                  <a:pt x="88" y="56"/>
                  <a:pt x="88" y="56"/>
                  <a:pt x="88" y="56"/>
                </a:cubicBezTo>
                <a:cubicBezTo>
                  <a:pt x="88" y="80"/>
                  <a:pt x="88" y="80"/>
                  <a:pt x="88" y="80"/>
                </a:cubicBezTo>
                <a:cubicBezTo>
                  <a:pt x="56" y="80"/>
                  <a:pt x="56" y="80"/>
                  <a:pt x="56" y="80"/>
                </a:cubicBezTo>
                <a:lnTo>
                  <a:pt x="56" y="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6" name="Freeform 79"/>
          <p:cNvSpPr>
            <a:spLocks noEditPoints="1"/>
          </p:cNvSpPr>
          <p:nvPr/>
        </p:nvSpPr>
        <p:spPr bwMode="auto">
          <a:xfrm>
            <a:off x="5467351" y="2787651"/>
            <a:ext cx="433388" cy="431800"/>
          </a:xfrm>
          <a:custGeom>
            <a:avLst/>
            <a:gdLst>
              <a:gd name="T0" fmla="*/ 116 w 176"/>
              <a:gd name="T1" fmla="*/ 80 h 176"/>
              <a:gd name="T2" fmla="*/ 116 w 176"/>
              <a:gd name="T3" fmla="*/ 88 h 176"/>
              <a:gd name="T4" fmla="*/ 152 w 176"/>
              <a:gd name="T5" fmla="*/ 84 h 176"/>
              <a:gd name="T6" fmla="*/ 148 w 176"/>
              <a:gd name="T7" fmla="*/ 64 h 176"/>
              <a:gd name="T8" fmla="*/ 148 w 176"/>
              <a:gd name="T9" fmla="*/ 56 h 176"/>
              <a:gd name="T10" fmla="*/ 148 w 176"/>
              <a:gd name="T11" fmla="*/ 64 h 176"/>
              <a:gd name="T12" fmla="*/ 136 w 176"/>
              <a:gd name="T13" fmla="*/ 60 h 176"/>
              <a:gd name="T14" fmla="*/ 128 w 176"/>
              <a:gd name="T15" fmla="*/ 60 h 176"/>
              <a:gd name="T16" fmla="*/ 148 w 176"/>
              <a:gd name="T17" fmla="*/ 112 h 176"/>
              <a:gd name="T18" fmla="*/ 112 w 176"/>
              <a:gd name="T19" fmla="*/ 116 h 176"/>
              <a:gd name="T20" fmla="*/ 148 w 176"/>
              <a:gd name="T21" fmla="*/ 120 h 176"/>
              <a:gd name="T22" fmla="*/ 148 w 176"/>
              <a:gd name="T23" fmla="*/ 112 h 176"/>
              <a:gd name="T24" fmla="*/ 156 w 176"/>
              <a:gd name="T25" fmla="*/ 8 h 176"/>
              <a:gd name="T26" fmla="*/ 156 w 176"/>
              <a:gd name="T27" fmla="*/ 0 h 176"/>
              <a:gd name="T28" fmla="*/ 48 w 176"/>
              <a:gd name="T29" fmla="*/ 4 h 176"/>
              <a:gd name="T30" fmla="*/ 148 w 176"/>
              <a:gd name="T31" fmla="*/ 96 h 176"/>
              <a:gd name="T32" fmla="*/ 112 w 176"/>
              <a:gd name="T33" fmla="*/ 100 h 176"/>
              <a:gd name="T34" fmla="*/ 148 w 176"/>
              <a:gd name="T35" fmla="*/ 104 h 176"/>
              <a:gd name="T36" fmla="*/ 148 w 176"/>
              <a:gd name="T37" fmla="*/ 96 h 176"/>
              <a:gd name="T38" fmla="*/ 164 w 176"/>
              <a:gd name="T39" fmla="*/ 24 h 176"/>
              <a:gd name="T40" fmla="*/ 164 w 176"/>
              <a:gd name="T41" fmla="*/ 16 h 176"/>
              <a:gd name="T42" fmla="*/ 36 w 176"/>
              <a:gd name="T43" fmla="*/ 20 h 176"/>
              <a:gd name="T44" fmla="*/ 52 w 176"/>
              <a:gd name="T45" fmla="*/ 152 h 176"/>
              <a:gd name="T46" fmla="*/ 152 w 176"/>
              <a:gd name="T47" fmla="*/ 148 h 176"/>
              <a:gd name="T48" fmla="*/ 52 w 176"/>
              <a:gd name="T49" fmla="*/ 144 h 176"/>
              <a:gd name="T50" fmla="*/ 52 w 176"/>
              <a:gd name="T51" fmla="*/ 152 h 176"/>
              <a:gd name="T52" fmla="*/ 116 w 176"/>
              <a:gd name="T53" fmla="*/ 64 h 176"/>
              <a:gd name="T54" fmla="*/ 116 w 176"/>
              <a:gd name="T55" fmla="*/ 56 h 176"/>
              <a:gd name="T56" fmla="*/ 80 w 176"/>
              <a:gd name="T57" fmla="*/ 60 h 176"/>
              <a:gd name="T58" fmla="*/ 52 w 176"/>
              <a:gd name="T59" fmla="*/ 136 h 176"/>
              <a:gd name="T60" fmla="*/ 152 w 176"/>
              <a:gd name="T61" fmla="*/ 132 h 176"/>
              <a:gd name="T62" fmla="*/ 52 w 176"/>
              <a:gd name="T63" fmla="*/ 128 h 176"/>
              <a:gd name="T64" fmla="*/ 52 w 176"/>
              <a:gd name="T65" fmla="*/ 136 h 176"/>
              <a:gd name="T66" fmla="*/ 32 w 176"/>
              <a:gd name="T67" fmla="*/ 32 h 176"/>
              <a:gd name="T68" fmla="*/ 24 w 176"/>
              <a:gd name="T69" fmla="*/ 56 h 176"/>
              <a:gd name="T70" fmla="*/ 0 w 176"/>
              <a:gd name="T71" fmla="*/ 64 h 176"/>
              <a:gd name="T72" fmla="*/ 24 w 176"/>
              <a:gd name="T73" fmla="*/ 176 h 176"/>
              <a:gd name="T74" fmla="*/ 176 w 176"/>
              <a:gd name="T75" fmla="*/ 168 h 176"/>
              <a:gd name="T76" fmla="*/ 168 w 176"/>
              <a:gd name="T77" fmla="*/ 32 h 176"/>
              <a:gd name="T78" fmla="*/ 24 w 176"/>
              <a:gd name="T79" fmla="*/ 168 h 176"/>
              <a:gd name="T80" fmla="*/ 8 w 176"/>
              <a:gd name="T81" fmla="*/ 64 h 176"/>
              <a:gd name="T82" fmla="*/ 24 w 176"/>
              <a:gd name="T83" fmla="*/ 148 h 176"/>
              <a:gd name="T84" fmla="*/ 32 w 176"/>
              <a:gd name="T85" fmla="*/ 148 h 176"/>
              <a:gd name="T86" fmla="*/ 168 w 176"/>
              <a:gd name="T87" fmla="*/ 40 h 176"/>
              <a:gd name="T88" fmla="*/ 68 w 176"/>
              <a:gd name="T89" fmla="*/ 64 h 176"/>
              <a:gd name="T90" fmla="*/ 68 w 176"/>
              <a:gd name="T91" fmla="*/ 56 h 176"/>
              <a:gd name="T92" fmla="*/ 68 w 176"/>
              <a:gd name="T93" fmla="*/ 64 h 176"/>
              <a:gd name="T94" fmla="*/ 92 w 176"/>
              <a:gd name="T95" fmla="*/ 120 h 176"/>
              <a:gd name="T96" fmla="*/ 96 w 176"/>
              <a:gd name="T97" fmla="*/ 84 h 176"/>
              <a:gd name="T98" fmla="*/ 52 w 176"/>
              <a:gd name="T99" fmla="*/ 80 h 176"/>
              <a:gd name="T100" fmla="*/ 48 w 176"/>
              <a:gd name="T101" fmla="*/ 116 h 176"/>
              <a:gd name="T102" fmla="*/ 56 w 176"/>
              <a:gd name="T103" fmla="*/ 88 h 176"/>
              <a:gd name="T104" fmla="*/ 88 w 176"/>
              <a:gd name="T105" fmla="*/ 112 h 176"/>
              <a:gd name="T106" fmla="*/ 56 w 176"/>
              <a:gd name="T107" fmla="*/ 88 h 176"/>
              <a:gd name="T108" fmla="*/ 56 w 176"/>
              <a:gd name="T109" fmla="*/ 60 h 176"/>
              <a:gd name="T110" fmla="*/ 48 w 176"/>
              <a:gd name="T111" fmla="*/ 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6" h="176">
                <a:moveTo>
                  <a:pt x="148" y="80"/>
                </a:moveTo>
                <a:cubicBezTo>
                  <a:pt x="116" y="80"/>
                  <a:pt x="116" y="80"/>
                  <a:pt x="116" y="80"/>
                </a:cubicBezTo>
                <a:cubicBezTo>
                  <a:pt x="114" y="80"/>
                  <a:pt x="112" y="82"/>
                  <a:pt x="112" y="84"/>
                </a:cubicBezTo>
                <a:cubicBezTo>
                  <a:pt x="112" y="86"/>
                  <a:pt x="114" y="88"/>
                  <a:pt x="116" y="88"/>
                </a:cubicBezTo>
                <a:cubicBezTo>
                  <a:pt x="148" y="88"/>
                  <a:pt x="148" y="88"/>
                  <a:pt x="148" y="88"/>
                </a:cubicBezTo>
                <a:cubicBezTo>
                  <a:pt x="150" y="88"/>
                  <a:pt x="152" y="86"/>
                  <a:pt x="152" y="84"/>
                </a:cubicBezTo>
                <a:cubicBezTo>
                  <a:pt x="152" y="82"/>
                  <a:pt x="150" y="80"/>
                  <a:pt x="148" y="80"/>
                </a:cubicBezTo>
                <a:moveTo>
                  <a:pt x="148" y="64"/>
                </a:moveTo>
                <a:cubicBezTo>
                  <a:pt x="150" y="64"/>
                  <a:pt x="152" y="62"/>
                  <a:pt x="152" y="60"/>
                </a:cubicBezTo>
                <a:cubicBezTo>
                  <a:pt x="152" y="58"/>
                  <a:pt x="150" y="56"/>
                  <a:pt x="148" y="56"/>
                </a:cubicBezTo>
                <a:cubicBezTo>
                  <a:pt x="146" y="56"/>
                  <a:pt x="144" y="58"/>
                  <a:pt x="144" y="60"/>
                </a:cubicBezTo>
                <a:cubicBezTo>
                  <a:pt x="144" y="62"/>
                  <a:pt x="146" y="64"/>
                  <a:pt x="148" y="64"/>
                </a:cubicBezTo>
                <a:moveTo>
                  <a:pt x="132" y="64"/>
                </a:moveTo>
                <a:cubicBezTo>
                  <a:pt x="134" y="64"/>
                  <a:pt x="136" y="62"/>
                  <a:pt x="136" y="60"/>
                </a:cubicBezTo>
                <a:cubicBezTo>
                  <a:pt x="136" y="58"/>
                  <a:pt x="134" y="56"/>
                  <a:pt x="132" y="56"/>
                </a:cubicBezTo>
                <a:cubicBezTo>
                  <a:pt x="130" y="56"/>
                  <a:pt x="128" y="58"/>
                  <a:pt x="128" y="60"/>
                </a:cubicBezTo>
                <a:cubicBezTo>
                  <a:pt x="128" y="62"/>
                  <a:pt x="130" y="64"/>
                  <a:pt x="132" y="64"/>
                </a:cubicBezTo>
                <a:moveTo>
                  <a:pt x="148" y="112"/>
                </a:moveTo>
                <a:cubicBezTo>
                  <a:pt x="116" y="112"/>
                  <a:pt x="116" y="112"/>
                  <a:pt x="116" y="112"/>
                </a:cubicBezTo>
                <a:cubicBezTo>
                  <a:pt x="114" y="112"/>
                  <a:pt x="112" y="114"/>
                  <a:pt x="112" y="116"/>
                </a:cubicBezTo>
                <a:cubicBezTo>
                  <a:pt x="112" y="118"/>
                  <a:pt x="114" y="120"/>
                  <a:pt x="116" y="120"/>
                </a:cubicBezTo>
                <a:cubicBezTo>
                  <a:pt x="148" y="120"/>
                  <a:pt x="148" y="120"/>
                  <a:pt x="148" y="120"/>
                </a:cubicBezTo>
                <a:cubicBezTo>
                  <a:pt x="150" y="120"/>
                  <a:pt x="152" y="118"/>
                  <a:pt x="152" y="116"/>
                </a:cubicBezTo>
                <a:cubicBezTo>
                  <a:pt x="152" y="114"/>
                  <a:pt x="150" y="112"/>
                  <a:pt x="148" y="112"/>
                </a:cubicBezTo>
                <a:moveTo>
                  <a:pt x="52" y="8"/>
                </a:moveTo>
                <a:cubicBezTo>
                  <a:pt x="156" y="8"/>
                  <a:pt x="156" y="8"/>
                  <a:pt x="156" y="8"/>
                </a:cubicBezTo>
                <a:cubicBezTo>
                  <a:pt x="158" y="8"/>
                  <a:pt x="160" y="6"/>
                  <a:pt x="160" y="4"/>
                </a:cubicBezTo>
                <a:cubicBezTo>
                  <a:pt x="160" y="2"/>
                  <a:pt x="158" y="0"/>
                  <a:pt x="15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0" y="0"/>
                  <a:pt x="48" y="2"/>
                  <a:pt x="48" y="4"/>
                </a:cubicBezTo>
                <a:cubicBezTo>
                  <a:pt x="48" y="6"/>
                  <a:pt x="50" y="8"/>
                  <a:pt x="52" y="8"/>
                </a:cubicBezTo>
                <a:moveTo>
                  <a:pt x="148" y="96"/>
                </a:moveTo>
                <a:cubicBezTo>
                  <a:pt x="116" y="96"/>
                  <a:pt x="116" y="96"/>
                  <a:pt x="116" y="96"/>
                </a:cubicBezTo>
                <a:cubicBezTo>
                  <a:pt x="114" y="96"/>
                  <a:pt x="112" y="98"/>
                  <a:pt x="112" y="100"/>
                </a:cubicBezTo>
                <a:cubicBezTo>
                  <a:pt x="112" y="102"/>
                  <a:pt x="114" y="104"/>
                  <a:pt x="116" y="104"/>
                </a:cubicBezTo>
                <a:cubicBezTo>
                  <a:pt x="148" y="104"/>
                  <a:pt x="148" y="104"/>
                  <a:pt x="148" y="104"/>
                </a:cubicBezTo>
                <a:cubicBezTo>
                  <a:pt x="150" y="104"/>
                  <a:pt x="152" y="102"/>
                  <a:pt x="152" y="100"/>
                </a:cubicBezTo>
                <a:cubicBezTo>
                  <a:pt x="152" y="98"/>
                  <a:pt x="150" y="96"/>
                  <a:pt x="148" y="96"/>
                </a:cubicBezTo>
                <a:moveTo>
                  <a:pt x="40" y="24"/>
                </a:moveTo>
                <a:cubicBezTo>
                  <a:pt x="164" y="24"/>
                  <a:pt x="164" y="24"/>
                  <a:pt x="164" y="24"/>
                </a:cubicBezTo>
                <a:cubicBezTo>
                  <a:pt x="166" y="24"/>
                  <a:pt x="168" y="22"/>
                  <a:pt x="168" y="20"/>
                </a:cubicBezTo>
                <a:cubicBezTo>
                  <a:pt x="168" y="18"/>
                  <a:pt x="166" y="16"/>
                  <a:pt x="164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38" y="16"/>
                  <a:pt x="36" y="18"/>
                  <a:pt x="36" y="20"/>
                </a:cubicBezTo>
                <a:cubicBezTo>
                  <a:pt x="36" y="22"/>
                  <a:pt x="38" y="24"/>
                  <a:pt x="40" y="24"/>
                </a:cubicBezTo>
                <a:moveTo>
                  <a:pt x="52" y="152"/>
                </a:move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146"/>
                  <a:pt x="150" y="144"/>
                  <a:pt x="148" y="144"/>
                </a:cubicBezTo>
                <a:cubicBezTo>
                  <a:pt x="52" y="144"/>
                  <a:pt x="52" y="144"/>
                  <a:pt x="52" y="144"/>
                </a:cubicBezTo>
                <a:cubicBezTo>
                  <a:pt x="50" y="144"/>
                  <a:pt x="48" y="146"/>
                  <a:pt x="48" y="148"/>
                </a:cubicBezTo>
                <a:cubicBezTo>
                  <a:pt x="48" y="150"/>
                  <a:pt x="50" y="152"/>
                  <a:pt x="52" y="152"/>
                </a:cubicBezTo>
                <a:moveTo>
                  <a:pt x="84" y="64"/>
                </a:moveTo>
                <a:cubicBezTo>
                  <a:pt x="116" y="64"/>
                  <a:pt x="116" y="64"/>
                  <a:pt x="116" y="64"/>
                </a:cubicBezTo>
                <a:cubicBezTo>
                  <a:pt x="118" y="64"/>
                  <a:pt x="120" y="62"/>
                  <a:pt x="120" y="60"/>
                </a:cubicBezTo>
                <a:cubicBezTo>
                  <a:pt x="120" y="58"/>
                  <a:pt x="118" y="56"/>
                  <a:pt x="116" y="56"/>
                </a:cubicBezTo>
                <a:cubicBezTo>
                  <a:pt x="84" y="56"/>
                  <a:pt x="84" y="56"/>
                  <a:pt x="84" y="56"/>
                </a:cubicBezTo>
                <a:cubicBezTo>
                  <a:pt x="82" y="56"/>
                  <a:pt x="80" y="58"/>
                  <a:pt x="80" y="60"/>
                </a:cubicBezTo>
                <a:cubicBezTo>
                  <a:pt x="80" y="62"/>
                  <a:pt x="82" y="64"/>
                  <a:pt x="84" y="64"/>
                </a:cubicBezTo>
                <a:moveTo>
                  <a:pt x="52" y="136"/>
                </a:moveTo>
                <a:cubicBezTo>
                  <a:pt x="148" y="136"/>
                  <a:pt x="148" y="136"/>
                  <a:pt x="148" y="136"/>
                </a:cubicBezTo>
                <a:cubicBezTo>
                  <a:pt x="150" y="136"/>
                  <a:pt x="152" y="134"/>
                  <a:pt x="152" y="132"/>
                </a:cubicBezTo>
                <a:cubicBezTo>
                  <a:pt x="152" y="130"/>
                  <a:pt x="150" y="128"/>
                  <a:pt x="148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0" y="128"/>
                  <a:pt x="48" y="130"/>
                  <a:pt x="48" y="132"/>
                </a:cubicBezTo>
                <a:cubicBezTo>
                  <a:pt x="48" y="134"/>
                  <a:pt x="50" y="136"/>
                  <a:pt x="52" y="136"/>
                </a:cubicBezTo>
                <a:moveTo>
                  <a:pt x="168" y="32"/>
                </a:moveTo>
                <a:cubicBezTo>
                  <a:pt x="32" y="32"/>
                  <a:pt x="32" y="32"/>
                  <a:pt x="32" y="32"/>
                </a:cubicBezTo>
                <a:cubicBezTo>
                  <a:pt x="28" y="32"/>
                  <a:pt x="24" y="36"/>
                  <a:pt x="24" y="40"/>
                </a:cubicBezTo>
                <a:cubicBezTo>
                  <a:pt x="24" y="56"/>
                  <a:pt x="24" y="56"/>
                  <a:pt x="24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4" y="56"/>
                  <a:pt x="0" y="60"/>
                  <a:pt x="0" y="6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5"/>
                  <a:pt x="11" y="176"/>
                  <a:pt x="24" y="176"/>
                </a:cubicBezTo>
                <a:cubicBezTo>
                  <a:pt x="168" y="176"/>
                  <a:pt x="168" y="176"/>
                  <a:pt x="168" y="176"/>
                </a:cubicBezTo>
                <a:cubicBezTo>
                  <a:pt x="172" y="176"/>
                  <a:pt x="176" y="172"/>
                  <a:pt x="176" y="168"/>
                </a:cubicBezTo>
                <a:cubicBezTo>
                  <a:pt x="176" y="40"/>
                  <a:pt x="176" y="40"/>
                  <a:pt x="176" y="40"/>
                </a:cubicBezTo>
                <a:cubicBezTo>
                  <a:pt x="176" y="36"/>
                  <a:pt x="172" y="32"/>
                  <a:pt x="168" y="32"/>
                </a:cubicBezTo>
                <a:moveTo>
                  <a:pt x="168" y="168"/>
                </a:moveTo>
                <a:cubicBezTo>
                  <a:pt x="24" y="168"/>
                  <a:pt x="24" y="168"/>
                  <a:pt x="24" y="168"/>
                </a:cubicBezTo>
                <a:cubicBezTo>
                  <a:pt x="15" y="168"/>
                  <a:pt x="8" y="161"/>
                  <a:pt x="8" y="152"/>
                </a:cubicBezTo>
                <a:cubicBezTo>
                  <a:pt x="8" y="64"/>
                  <a:pt x="8" y="64"/>
                  <a:pt x="8" y="64"/>
                </a:cubicBezTo>
                <a:cubicBezTo>
                  <a:pt x="24" y="64"/>
                  <a:pt x="24" y="64"/>
                  <a:pt x="24" y="64"/>
                </a:cubicBezTo>
                <a:cubicBezTo>
                  <a:pt x="24" y="148"/>
                  <a:pt x="24" y="148"/>
                  <a:pt x="24" y="148"/>
                </a:cubicBezTo>
                <a:cubicBezTo>
                  <a:pt x="24" y="150"/>
                  <a:pt x="26" y="152"/>
                  <a:pt x="28" y="152"/>
                </a:cubicBezTo>
                <a:cubicBezTo>
                  <a:pt x="30" y="152"/>
                  <a:pt x="32" y="150"/>
                  <a:pt x="32" y="148"/>
                </a:cubicBezTo>
                <a:cubicBezTo>
                  <a:pt x="32" y="40"/>
                  <a:pt x="32" y="40"/>
                  <a:pt x="32" y="40"/>
                </a:cubicBezTo>
                <a:cubicBezTo>
                  <a:pt x="168" y="40"/>
                  <a:pt x="168" y="40"/>
                  <a:pt x="168" y="40"/>
                </a:cubicBezTo>
                <a:lnTo>
                  <a:pt x="168" y="168"/>
                </a:lnTo>
                <a:close/>
                <a:moveTo>
                  <a:pt x="68" y="64"/>
                </a:moveTo>
                <a:cubicBezTo>
                  <a:pt x="70" y="64"/>
                  <a:pt x="72" y="62"/>
                  <a:pt x="72" y="60"/>
                </a:cubicBezTo>
                <a:cubicBezTo>
                  <a:pt x="72" y="58"/>
                  <a:pt x="70" y="56"/>
                  <a:pt x="68" y="56"/>
                </a:cubicBezTo>
                <a:cubicBezTo>
                  <a:pt x="66" y="56"/>
                  <a:pt x="64" y="58"/>
                  <a:pt x="64" y="60"/>
                </a:cubicBezTo>
                <a:cubicBezTo>
                  <a:pt x="64" y="62"/>
                  <a:pt x="66" y="64"/>
                  <a:pt x="68" y="64"/>
                </a:cubicBezTo>
                <a:moveTo>
                  <a:pt x="52" y="120"/>
                </a:moveTo>
                <a:cubicBezTo>
                  <a:pt x="92" y="120"/>
                  <a:pt x="92" y="120"/>
                  <a:pt x="92" y="120"/>
                </a:cubicBezTo>
                <a:cubicBezTo>
                  <a:pt x="94" y="120"/>
                  <a:pt x="96" y="118"/>
                  <a:pt x="96" y="116"/>
                </a:cubicBezTo>
                <a:cubicBezTo>
                  <a:pt x="96" y="84"/>
                  <a:pt x="96" y="84"/>
                  <a:pt x="96" y="84"/>
                </a:cubicBezTo>
                <a:cubicBezTo>
                  <a:pt x="96" y="82"/>
                  <a:pt x="94" y="80"/>
                  <a:pt x="92" y="80"/>
                </a:cubicBezTo>
                <a:cubicBezTo>
                  <a:pt x="52" y="80"/>
                  <a:pt x="52" y="80"/>
                  <a:pt x="52" y="80"/>
                </a:cubicBezTo>
                <a:cubicBezTo>
                  <a:pt x="50" y="80"/>
                  <a:pt x="48" y="82"/>
                  <a:pt x="48" y="84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18"/>
                  <a:pt x="50" y="120"/>
                  <a:pt x="52" y="120"/>
                </a:cubicBezTo>
                <a:moveTo>
                  <a:pt x="56" y="88"/>
                </a:moveTo>
                <a:cubicBezTo>
                  <a:pt x="88" y="88"/>
                  <a:pt x="88" y="88"/>
                  <a:pt x="88" y="88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56" y="112"/>
                  <a:pt x="56" y="112"/>
                  <a:pt x="56" y="112"/>
                </a:cubicBezTo>
                <a:lnTo>
                  <a:pt x="56" y="88"/>
                </a:lnTo>
                <a:close/>
                <a:moveTo>
                  <a:pt x="52" y="64"/>
                </a:moveTo>
                <a:cubicBezTo>
                  <a:pt x="54" y="64"/>
                  <a:pt x="56" y="62"/>
                  <a:pt x="56" y="60"/>
                </a:cubicBezTo>
                <a:cubicBezTo>
                  <a:pt x="56" y="58"/>
                  <a:pt x="54" y="56"/>
                  <a:pt x="52" y="56"/>
                </a:cubicBezTo>
                <a:cubicBezTo>
                  <a:pt x="50" y="56"/>
                  <a:pt x="48" y="58"/>
                  <a:pt x="48" y="60"/>
                </a:cubicBezTo>
                <a:cubicBezTo>
                  <a:pt x="48" y="62"/>
                  <a:pt x="50" y="64"/>
                  <a:pt x="52" y="6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7" name="Freeform 80"/>
          <p:cNvSpPr>
            <a:spLocks noEditPoints="1"/>
          </p:cNvSpPr>
          <p:nvPr/>
        </p:nvSpPr>
        <p:spPr bwMode="auto">
          <a:xfrm>
            <a:off x="6294438" y="2787651"/>
            <a:ext cx="431800" cy="431800"/>
          </a:xfrm>
          <a:custGeom>
            <a:avLst/>
            <a:gdLst>
              <a:gd name="T0" fmla="*/ 132 w 176"/>
              <a:gd name="T1" fmla="*/ 84 h 176"/>
              <a:gd name="T2" fmla="*/ 92 w 176"/>
              <a:gd name="T3" fmla="*/ 84 h 176"/>
              <a:gd name="T4" fmla="*/ 92 w 176"/>
              <a:gd name="T5" fmla="*/ 44 h 176"/>
              <a:gd name="T6" fmla="*/ 88 w 176"/>
              <a:gd name="T7" fmla="*/ 40 h 176"/>
              <a:gd name="T8" fmla="*/ 84 w 176"/>
              <a:gd name="T9" fmla="*/ 44 h 176"/>
              <a:gd name="T10" fmla="*/ 84 w 176"/>
              <a:gd name="T11" fmla="*/ 84 h 176"/>
              <a:gd name="T12" fmla="*/ 44 w 176"/>
              <a:gd name="T13" fmla="*/ 84 h 176"/>
              <a:gd name="T14" fmla="*/ 40 w 176"/>
              <a:gd name="T15" fmla="*/ 88 h 176"/>
              <a:gd name="T16" fmla="*/ 44 w 176"/>
              <a:gd name="T17" fmla="*/ 92 h 176"/>
              <a:gd name="T18" fmla="*/ 84 w 176"/>
              <a:gd name="T19" fmla="*/ 92 h 176"/>
              <a:gd name="T20" fmla="*/ 84 w 176"/>
              <a:gd name="T21" fmla="*/ 132 h 176"/>
              <a:gd name="T22" fmla="*/ 88 w 176"/>
              <a:gd name="T23" fmla="*/ 136 h 176"/>
              <a:gd name="T24" fmla="*/ 92 w 176"/>
              <a:gd name="T25" fmla="*/ 132 h 176"/>
              <a:gd name="T26" fmla="*/ 92 w 176"/>
              <a:gd name="T27" fmla="*/ 92 h 176"/>
              <a:gd name="T28" fmla="*/ 132 w 176"/>
              <a:gd name="T29" fmla="*/ 92 h 176"/>
              <a:gd name="T30" fmla="*/ 136 w 176"/>
              <a:gd name="T31" fmla="*/ 88 h 176"/>
              <a:gd name="T32" fmla="*/ 132 w 176"/>
              <a:gd name="T33" fmla="*/ 84 h 176"/>
              <a:gd name="T34" fmla="*/ 88 w 176"/>
              <a:gd name="T35" fmla="*/ 0 h 176"/>
              <a:gd name="T36" fmla="*/ 0 w 176"/>
              <a:gd name="T37" fmla="*/ 88 h 176"/>
              <a:gd name="T38" fmla="*/ 88 w 176"/>
              <a:gd name="T39" fmla="*/ 176 h 176"/>
              <a:gd name="T40" fmla="*/ 176 w 176"/>
              <a:gd name="T41" fmla="*/ 88 h 176"/>
              <a:gd name="T42" fmla="*/ 88 w 176"/>
              <a:gd name="T43" fmla="*/ 0 h 176"/>
              <a:gd name="T44" fmla="*/ 88 w 176"/>
              <a:gd name="T45" fmla="*/ 168 h 176"/>
              <a:gd name="T46" fmla="*/ 8 w 176"/>
              <a:gd name="T47" fmla="*/ 88 h 176"/>
              <a:gd name="T48" fmla="*/ 88 w 176"/>
              <a:gd name="T49" fmla="*/ 8 h 176"/>
              <a:gd name="T50" fmla="*/ 168 w 176"/>
              <a:gd name="T51" fmla="*/ 88 h 176"/>
              <a:gd name="T52" fmla="*/ 88 w 176"/>
              <a:gd name="T53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76" h="176">
                <a:moveTo>
                  <a:pt x="132" y="84"/>
                </a:moveTo>
                <a:cubicBezTo>
                  <a:pt x="92" y="84"/>
                  <a:pt x="92" y="84"/>
                  <a:pt x="92" y="84"/>
                </a:cubicBezTo>
                <a:cubicBezTo>
                  <a:pt x="92" y="44"/>
                  <a:pt x="92" y="44"/>
                  <a:pt x="92" y="44"/>
                </a:cubicBezTo>
                <a:cubicBezTo>
                  <a:pt x="92" y="42"/>
                  <a:pt x="90" y="40"/>
                  <a:pt x="88" y="40"/>
                </a:cubicBezTo>
                <a:cubicBezTo>
                  <a:pt x="86" y="40"/>
                  <a:pt x="84" y="42"/>
                  <a:pt x="84" y="44"/>
                </a:cubicBezTo>
                <a:cubicBezTo>
                  <a:pt x="84" y="84"/>
                  <a:pt x="84" y="84"/>
                  <a:pt x="84" y="84"/>
                </a:cubicBezTo>
                <a:cubicBezTo>
                  <a:pt x="44" y="84"/>
                  <a:pt x="44" y="84"/>
                  <a:pt x="44" y="84"/>
                </a:cubicBezTo>
                <a:cubicBezTo>
                  <a:pt x="42" y="84"/>
                  <a:pt x="40" y="86"/>
                  <a:pt x="40" y="88"/>
                </a:cubicBezTo>
                <a:cubicBezTo>
                  <a:pt x="40" y="90"/>
                  <a:pt x="42" y="92"/>
                  <a:pt x="4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132"/>
                  <a:pt x="84" y="132"/>
                  <a:pt x="84" y="132"/>
                </a:cubicBezTo>
                <a:cubicBezTo>
                  <a:pt x="84" y="134"/>
                  <a:pt x="86" y="136"/>
                  <a:pt x="88" y="136"/>
                </a:cubicBezTo>
                <a:cubicBezTo>
                  <a:pt x="90" y="136"/>
                  <a:pt x="92" y="134"/>
                  <a:pt x="92" y="132"/>
                </a:cubicBezTo>
                <a:cubicBezTo>
                  <a:pt x="92" y="92"/>
                  <a:pt x="92" y="92"/>
                  <a:pt x="92" y="92"/>
                </a:cubicBezTo>
                <a:cubicBezTo>
                  <a:pt x="132" y="92"/>
                  <a:pt x="132" y="92"/>
                  <a:pt x="132" y="92"/>
                </a:cubicBezTo>
                <a:cubicBezTo>
                  <a:pt x="134" y="92"/>
                  <a:pt x="136" y="90"/>
                  <a:pt x="136" y="88"/>
                </a:cubicBezTo>
                <a:cubicBezTo>
                  <a:pt x="136" y="86"/>
                  <a:pt x="134" y="84"/>
                  <a:pt x="132" y="84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8" name="Freeform 81"/>
          <p:cNvSpPr>
            <a:spLocks noEditPoints="1"/>
          </p:cNvSpPr>
          <p:nvPr/>
        </p:nvSpPr>
        <p:spPr bwMode="auto">
          <a:xfrm>
            <a:off x="7119938" y="2787651"/>
            <a:ext cx="433388" cy="431800"/>
          </a:xfrm>
          <a:custGeom>
            <a:avLst/>
            <a:gdLst>
              <a:gd name="T0" fmla="*/ 132 w 176"/>
              <a:gd name="T1" fmla="*/ 84 h 176"/>
              <a:gd name="T2" fmla="*/ 44 w 176"/>
              <a:gd name="T3" fmla="*/ 84 h 176"/>
              <a:gd name="T4" fmla="*/ 40 w 176"/>
              <a:gd name="T5" fmla="*/ 88 h 176"/>
              <a:gd name="T6" fmla="*/ 44 w 176"/>
              <a:gd name="T7" fmla="*/ 92 h 176"/>
              <a:gd name="T8" fmla="*/ 132 w 176"/>
              <a:gd name="T9" fmla="*/ 92 h 176"/>
              <a:gd name="T10" fmla="*/ 136 w 176"/>
              <a:gd name="T11" fmla="*/ 88 h 176"/>
              <a:gd name="T12" fmla="*/ 132 w 176"/>
              <a:gd name="T13" fmla="*/ 84 h 176"/>
              <a:gd name="T14" fmla="*/ 88 w 176"/>
              <a:gd name="T15" fmla="*/ 0 h 176"/>
              <a:gd name="T16" fmla="*/ 0 w 176"/>
              <a:gd name="T17" fmla="*/ 88 h 176"/>
              <a:gd name="T18" fmla="*/ 88 w 176"/>
              <a:gd name="T19" fmla="*/ 176 h 176"/>
              <a:gd name="T20" fmla="*/ 176 w 176"/>
              <a:gd name="T21" fmla="*/ 88 h 176"/>
              <a:gd name="T22" fmla="*/ 88 w 176"/>
              <a:gd name="T23" fmla="*/ 0 h 176"/>
              <a:gd name="T24" fmla="*/ 88 w 176"/>
              <a:gd name="T25" fmla="*/ 168 h 176"/>
              <a:gd name="T26" fmla="*/ 8 w 176"/>
              <a:gd name="T27" fmla="*/ 88 h 176"/>
              <a:gd name="T28" fmla="*/ 88 w 176"/>
              <a:gd name="T29" fmla="*/ 8 h 176"/>
              <a:gd name="T30" fmla="*/ 168 w 176"/>
              <a:gd name="T31" fmla="*/ 88 h 176"/>
              <a:gd name="T32" fmla="*/ 88 w 176"/>
              <a:gd name="T33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6" h="176">
                <a:moveTo>
                  <a:pt x="132" y="84"/>
                </a:moveTo>
                <a:cubicBezTo>
                  <a:pt x="44" y="84"/>
                  <a:pt x="44" y="84"/>
                  <a:pt x="44" y="84"/>
                </a:cubicBezTo>
                <a:cubicBezTo>
                  <a:pt x="42" y="84"/>
                  <a:pt x="40" y="86"/>
                  <a:pt x="40" y="88"/>
                </a:cubicBezTo>
                <a:cubicBezTo>
                  <a:pt x="40" y="90"/>
                  <a:pt x="42" y="92"/>
                  <a:pt x="44" y="92"/>
                </a:cubicBezTo>
                <a:cubicBezTo>
                  <a:pt x="132" y="92"/>
                  <a:pt x="132" y="92"/>
                  <a:pt x="132" y="92"/>
                </a:cubicBezTo>
                <a:cubicBezTo>
                  <a:pt x="134" y="92"/>
                  <a:pt x="136" y="90"/>
                  <a:pt x="136" y="88"/>
                </a:cubicBezTo>
                <a:cubicBezTo>
                  <a:pt x="136" y="86"/>
                  <a:pt x="134" y="84"/>
                  <a:pt x="132" y="84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9" name="Freeform 82"/>
          <p:cNvSpPr>
            <a:spLocks noEditPoints="1"/>
          </p:cNvSpPr>
          <p:nvPr/>
        </p:nvSpPr>
        <p:spPr bwMode="auto">
          <a:xfrm>
            <a:off x="7947026" y="2827338"/>
            <a:ext cx="433388" cy="354013"/>
          </a:xfrm>
          <a:custGeom>
            <a:avLst/>
            <a:gdLst>
              <a:gd name="T0" fmla="*/ 44 w 176"/>
              <a:gd name="T1" fmla="*/ 56 h 144"/>
              <a:gd name="T2" fmla="*/ 52 w 176"/>
              <a:gd name="T3" fmla="*/ 56 h 144"/>
              <a:gd name="T4" fmla="*/ 56 w 176"/>
              <a:gd name="T5" fmla="*/ 52 h 144"/>
              <a:gd name="T6" fmla="*/ 52 w 176"/>
              <a:gd name="T7" fmla="*/ 48 h 144"/>
              <a:gd name="T8" fmla="*/ 44 w 176"/>
              <a:gd name="T9" fmla="*/ 48 h 144"/>
              <a:gd name="T10" fmla="*/ 40 w 176"/>
              <a:gd name="T11" fmla="*/ 52 h 144"/>
              <a:gd name="T12" fmla="*/ 44 w 176"/>
              <a:gd name="T13" fmla="*/ 56 h 144"/>
              <a:gd name="T14" fmla="*/ 168 w 176"/>
              <a:gd name="T15" fmla="*/ 16 h 144"/>
              <a:gd name="T16" fmla="*/ 120 w 176"/>
              <a:gd name="T17" fmla="*/ 16 h 144"/>
              <a:gd name="T18" fmla="*/ 104 w 176"/>
              <a:gd name="T19" fmla="*/ 0 h 144"/>
              <a:gd name="T20" fmla="*/ 72 w 176"/>
              <a:gd name="T21" fmla="*/ 0 h 144"/>
              <a:gd name="T22" fmla="*/ 56 w 176"/>
              <a:gd name="T23" fmla="*/ 16 h 144"/>
              <a:gd name="T24" fmla="*/ 8 w 176"/>
              <a:gd name="T25" fmla="*/ 16 h 144"/>
              <a:gd name="T26" fmla="*/ 0 w 176"/>
              <a:gd name="T27" fmla="*/ 24 h 144"/>
              <a:gd name="T28" fmla="*/ 0 w 176"/>
              <a:gd name="T29" fmla="*/ 136 h 144"/>
              <a:gd name="T30" fmla="*/ 8 w 176"/>
              <a:gd name="T31" fmla="*/ 144 h 144"/>
              <a:gd name="T32" fmla="*/ 168 w 176"/>
              <a:gd name="T33" fmla="*/ 144 h 144"/>
              <a:gd name="T34" fmla="*/ 176 w 176"/>
              <a:gd name="T35" fmla="*/ 136 h 144"/>
              <a:gd name="T36" fmla="*/ 176 w 176"/>
              <a:gd name="T37" fmla="*/ 24 h 144"/>
              <a:gd name="T38" fmla="*/ 168 w 176"/>
              <a:gd name="T39" fmla="*/ 16 h 144"/>
              <a:gd name="T40" fmla="*/ 72 w 176"/>
              <a:gd name="T41" fmla="*/ 8 h 144"/>
              <a:gd name="T42" fmla="*/ 104 w 176"/>
              <a:gd name="T43" fmla="*/ 8 h 144"/>
              <a:gd name="T44" fmla="*/ 112 w 176"/>
              <a:gd name="T45" fmla="*/ 16 h 144"/>
              <a:gd name="T46" fmla="*/ 64 w 176"/>
              <a:gd name="T47" fmla="*/ 16 h 144"/>
              <a:gd name="T48" fmla="*/ 72 w 176"/>
              <a:gd name="T49" fmla="*/ 8 h 144"/>
              <a:gd name="T50" fmla="*/ 24 w 176"/>
              <a:gd name="T51" fmla="*/ 112 h 144"/>
              <a:gd name="T52" fmla="*/ 20 w 176"/>
              <a:gd name="T53" fmla="*/ 116 h 144"/>
              <a:gd name="T54" fmla="*/ 24 w 176"/>
              <a:gd name="T55" fmla="*/ 120 h 144"/>
              <a:gd name="T56" fmla="*/ 24 w 176"/>
              <a:gd name="T57" fmla="*/ 136 h 144"/>
              <a:gd name="T58" fmla="*/ 8 w 176"/>
              <a:gd name="T59" fmla="*/ 136 h 144"/>
              <a:gd name="T60" fmla="*/ 8 w 176"/>
              <a:gd name="T61" fmla="*/ 24 h 144"/>
              <a:gd name="T62" fmla="*/ 24 w 176"/>
              <a:gd name="T63" fmla="*/ 24 h 144"/>
              <a:gd name="T64" fmla="*/ 24 w 176"/>
              <a:gd name="T65" fmla="*/ 112 h 144"/>
              <a:gd name="T66" fmla="*/ 144 w 176"/>
              <a:gd name="T67" fmla="*/ 112 h 144"/>
              <a:gd name="T68" fmla="*/ 140 w 176"/>
              <a:gd name="T69" fmla="*/ 116 h 144"/>
              <a:gd name="T70" fmla="*/ 144 w 176"/>
              <a:gd name="T71" fmla="*/ 120 h 144"/>
              <a:gd name="T72" fmla="*/ 144 w 176"/>
              <a:gd name="T73" fmla="*/ 136 h 144"/>
              <a:gd name="T74" fmla="*/ 32 w 176"/>
              <a:gd name="T75" fmla="*/ 136 h 144"/>
              <a:gd name="T76" fmla="*/ 32 w 176"/>
              <a:gd name="T77" fmla="*/ 120 h 144"/>
              <a:gd name="T78" fmla="*/ 36 w 176"/>
              <a:gd name="T79" fmla="*/ 116 h 144"/>
              <a:gd name="T80" fmla="*/ 32 w 176"/>
              <a:gd name="T81" fmla="*/ 112 h 144"/>
              <a:gd name="T82" fmla="*/ 32 w 176"/>
              <a:gd name="T83" fmla="*/ 24 h 144"/>
              <a:gd name="T84" fmla="*/ 144 w 176"/>
              <a:gd name="T85" fmla="*/ 24 h 144"/>
              <a:gd name="T86" fmla="*/ 144 w 176"/>
              <a:gd name="T87" fmla="*/ 112 h 144"/>
              <a:gd name="T88" fmla="*/ 168 w 176"/>
              <a:gd name="T89" fmla="*/ 136 h 144"/>
              <a:gd name="T90" fmla="*/ 152 w 176"/>
              <a:gd name="T91" fmla="*/ 136 h 144"/>
              <a:gd name="T92" fmla="*/ 152 w 176"/>
              <a:gd name="T93" fmla="*/ 120 h 144"/>
              <a:gd name="T94" fmla="*/ 156 w 176"/>
              <a:gd name="T95" fmla="*/ 116 h 144"/>
              <a:gd name="T96" fmla="*/ 152 w 176"/>
              <a:gd name="T97" fmla="*/ 112 h 144"/>
              <a:gd name="T98" fmla="*/ 152 w 176"/>
              <a:gd name="T99" fmla="*/ 24 h 144"/>
              <a:gd name="T100" fmla="*/ 168 w 176"/>
              <a:gd name="T101" fmla="*/ 24 h 144"/>
              <a:gd name="T102" fmla="*/ 168 w 176"/>
              <a:gd name="T103" fmla="*/ 136 h 144"/>
              <a:gd name="T104" fmla="*/ 44 w 176"/>
              <a:gd name="T105" fmla="*/ 40 h 144"/>
              <a:gd name="T106" fmla="*/ 68 w 176"/>
              <a:gd name="T107" fmla="*/ 40 h 144"/>
              <a:gd name="T108" fmla="*/ 72 w 176"/>
              <a:gd name="T109" fmla="*/ 36 h 144"/>
              <a:gd name="T110" fmla="*/ 68 w 176"/>
              <a:gd name="T111" fmla="*/ 32 h 144"/>
              <a:gd name="T112" fmla="*/ 44 w 176"/>
              <a:gd name="T113" fmla="*/ 32 h 144"/>
              <a:gd name="T114" fmla="*/ 40 w 176"/>
              <a:gd name="T115" fmla="*/ 36 h 144"/>
              <a:gd name="T116" fmla="*/ 44 w 176"/>
              <a:gd name="T117" fmla="*/ 4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6" h="144">
                <a:moveTo>
                  <a:pt x="44" y="56"/>
                </a:moveTo>
                <a:cubicBezTo>
                  <a:pt x="52" y="56"/>
                  <a:pt x="52" y="56"/>
                  <a:pt x="52" y="56"/>
                </a:cubicBezTo>
                <a:cubicBezTo>
                  <a:pt x="54" y="56"/>
                  <a:pt x="56" y="54"/>
                  <a:pt x="56" y="52"/>
                </a:cubicBezTo>
                <a:cubicBezTo>
                  <a:pt x="56" y="50"/>
                  <a:pt x="54" y="48"/>
                  <a:pt x="52" y="48"/>
                </a:cubicBezTo>
                <a:cubicBezTo>
                  <a:pt x="44" y="48"/>
                  <a:pt x="44" y="48"/>
                  <a:pt x="44" y="48"/>
                </a:cubicBezTo>
                <a:cubicBezTo>
                  <a:pt x="42" y="48"/>
                  <a:pt x="40" y="50"/>
                  <a:pt x="40" y="52"/>
                </a:cubicBezTo>
                <a:cubicBezTo>
                  <a:pt x="40" y="54"/>
                  <a:pt x="42" y="56"/>
                  <a:pt x="44" y="56"/>
                </a:cubicBezTo>
                <a:moveTo>
                  <a:pt x="168" y="16"/>
                </a:moveTo>
                <a:cubicBezTo>
                  <a:pt x="120" y="16"/>
                  <a:pt x="120" y="16"/>
                  <a:pt x="120" y="16"/>
                </a:cubicBezTo>
                <a:cubicBezTo>
                  <a:pt x="120" y="7"/>
                  <a:pt x="113" y="0"/>
                  <a:pt x="104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63" y="0"/>
                  <a:pt x="56" y="7"/>
                  <a:pt x="5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0" y="20"/>
                  <a:pt x="0" y="24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0"/>
                  <a:pt x="4" y="144"/>
                  <a:pt x="8" y="144"/>
                </a:cubicBezTo>
                <a:cubicBezTo>
                  <a:pt x="168" y="144"/>
                  <a:pt x="168" y="144"/>
                  <a:pt x="168" y="144"/>
                </a:cubicBezTo>
                <a:cubicBezTo>
                  <a:pt x="172" y="144"/>
                  <a:pt x="176" y="140"/>
                  <a:pt x="176" y="136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76" y="20"/>
                  <a:pt x="172" y="16"/>
                  <a:pt x="168" y="16"/>
                </a:cubicBezTo>
                <a:moveTo>
                  <a:pt x="72" y="8"/>
                </a:moveTo>
                <a:cubicBezTo>
                  <a:pt x="104" y="8"/>
                  <a:pt x="104" y="8"/>
                  <a:pt x="104" y="8"/>
                </a:cubicBezTo>
                <a:cubicBezTo>
                  <a:pt x="108" y="8"/>
                  <a:pt x="112" y="12"/>
                  <a:pt x="112" y="16"/>
                </a:cubicBezTo>
                <a:cubicBezTo>
                  <a:pt x="64" y="16"/>
                  <a:pt x="64" y="16"/>
                  <a:pt x="64" y="16"/>
                </a:cubicBezTo>
                <a:cubicBezTo>
                  <a:pt x="64" y="12"/>
                  <a:pt x="68" y="8"/>
                  <a:pt x="72" y="8"/>
                </a:cubicBezTo>
                <a:moveTo>
                  <a:pt x="24" y="112"/>
                </a:moveTo>
                <a:cubicBezTo>
                  <a:pt x="22" y="112"/>
                  <a:pt x="20" y="114"/>
                  <a:pt x="20" y="116"/>
                </a:cubicBezTo>
                <a:cubicBezTo>
                  <a:pt x="20" y="118"/>
                  <a:pt x="22" y="120"/>
                  <a:pt x="24" y="120"/>
                </a:cubicBezTo>
                <a:cubicBezTo>
                  <a:pt x="24" y="136"/>
                  <a:pt x="24" y="136"/>
                  <a:pt x="24" y="136"/>
                </a:cubicBezTo>
                <a:cubicBezTo>
                  <a:pt x="8" y="136"/>
                  <a:pt x="8" y="136"/>
                  <a:pt x="8" y="136"/>
                </a:cubicBezTo>
                <a:cubicBezTo>
                  <a:pt x="8" y="24"/>
                  <a:pt x="8" y="24"/>
                  <a:pt x="8" y="24"/>
                </a:cubicBezTo>
                <a:cubicBezTo>
                  <a:pt x="24" y="24"/>
                  <a:pt x="24" y="24"/>
                  <a:pt x="24" y="24"/>
                </a:cubicBezTo>
                <a:lnTo>
                  <a:pt x="24" y="112"/>
                </a:lnTo>
                <a:close/>
                <a:moveTo>
                  <a:pt x="144" y="112"/>
                </a:moveTo>
                <a:cubicBezTo>
                  <a:pt x="142" y="112"/>
                  <a:pt x="140" y="114"/>
                  <a:pt x="140" y="116"/>
                </a:cubicBezTo>
                <a:cubicBezTo>
                  <a:pt x="140" y="118"/>
                  <a:pt x="142" y="120"/>
                  <a:pt x="144" y="120"/>
                </a:cubicBezTo>
                <a:cubicBezTo>
                  <a:pt x="144" y="136"/>
                  <a:pt x="144" y="136"/>
                  <a:pt x="144" y="136"/>
                </a:cubicBezTo>
                <a:cubicBezTo>
                  <a:pt x="32" y="136"/>
                  <a:pt x="32" y="136"/>
                  <a:pt x="32" y="136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4" y="120"/>
                  <a:pt x="36" y="118"/>
                  <a:pt x="36" y="116"/>
                </a:cubicBezTo>
                <a:cubicBezTo>
                  <a:pt x="36" y="114"/>
                  <a:pt x="34" y="112"/>
                  <a:pt x="32" y="112"/>
                </a:cubicBezTo>
                <a:cubicBezTo>
                  <a:pt x="32" y="24"/>
                  <a:pt x="32" y="24"/>
                  <a:pt x="32" y="24"/>
                </a:cubicBezTo>
                <a:cubicBezTo>
                  <a:pt x="144" y="24"/>
                  <a:pt x="144" y="24"/>
                  <a:pt x="144" y="24"/>
                </a:cubicBezTo>
                <a:lnTo>
                  <a:pt x="144" y="112"/>
                </a:lnTo>
                <a:close/>
                <a:moveTo>
                  <a:pt x="168" y="136"/>
                </a:moveTo>
                <a:cubicBezTo>
                  <a:pt x="152" y="136"/>
                  <a:pt x="152" y="136"/>
                  <a:pt x="152" y="136"/>
                </a:cubicBezTo>
                <a:cubicBezTo>
                  <a:pt x="152" y="120"/>
                  <a:pt x="152" y="120"/>
                  <a:pt x="152" y="120"/>
                </a:cubicBezTo>
                <a:cubicBezTo>
                  <a:pt x="154" y="120"/>
                  <a:pt x="156" y="118"/>
                  <a:pt x="156" y="116"/>
                </a:cubicBezTo>
                <a:cubicBezTo>
                  <a:pt x="156" y="114"/>
                  <a:pt x="154" y="112"/>
                  <a:pt x="152" y="112"/>
                </a:cubicBezTo>
                <a:cubicBezTo>
                  <a:pt x="152" y="24"/>
                  <a:pt x="152" y="24"/>
                  <a:pt x="152" y="24"/>
                </a:cubicBezTo>
                <a:cubicBezTo>
                  <a:pt x="168" y="24"/>
                  <a:pt x="168" y="24"/>
                  <a:pt x="168" y="24"/>
                </a:cubicBezTo>
                <a:lnTo>
                  <a:pt x="168" y="136"/>
                </a:lnTo>
                <a:close/>
                <a:moveTo>
                  <a:pt x="44" y="40"/>
                </a:moveTo>
                <a:cubicBezTo>
                  <a:pt x="68" y="40"/>
                  <a:pt x="68" y="40"/>
                  <a:pt x="68" y="40"/>
                </a:cubicBezTo>
                <a:cubicBezTo>
                  <a:pt x="70" y="40"/>
                  <a:pt x="72" y="38"/>
                  <a:pt x="72" y="36"/>
                </a:cubicBezTo>
                <a:cubicBezTo>
                  <a:pt x="72" y="34"/>
                  <a:pt x="70" y="32"/>
                  <a:pt x="68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2" y="32"/>
                  <a:pt x="40" y="34"/>
                  <a:pt x="40" y="36"/>
                </a:cubicBezTo>
                <a:cubicBezTo>
                  <a:pt x="40" y="38"/>
                  <a:pt x="42" y="40"/>
                  <a:pt x="44" y="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0" name="Freeform 83"/>
          <p:cNvSpPr>
            <a:spLocks noEditPoints="1"/>
          </p:cNvSpPr>
          <p:nvPr/>
        </p:nvSpPr>
        <p:spPr bwMode="auto">
          <a:xfrm>
            <a:off x="8774113" y="2806701"/>
            <a:ext cx="431800" cy="393700"/>
          </a:xfrm>
          <a:custGeom>
            <a:avLst/>
            <a:gdLst>
              <a:gd name="T0" fmla="*/ 68 w 176"/>
              <a:gd name="T1" fmla="*/ 72 h 160"/>
              <a:gd name="T2" fmla="*/ 68 w 176"/>
              <a:gd name="T3" fmla="*/ 64 h 160"/>
              <a:gd name="T4" fmla="*/ 40 w 176"/>
              <a:gd name="T5" fmla="*/ 68 h 160"/>
              <a:gd name="T6" fmla="*/ 44 w 176"/>
              <a:gd name="T7" fmla="*/ 88 h 160"/>
              <a:gd name="T8" fmla="*/ 56 w 176"/>
              <a:gd name="T9" fmla="*/ 84 h 160"/>
              <a:gd name="T10" fmla="*/ 44 w 176"/>
              <a:gd name="T11" fmla="*/ 80 h 160"/>
              <a:gd name="T12" fmla="*/ 44 w 176"/>
              <a:gd name="T13" fmla="*/ 88 h 160"/>
              <a:gd name="T14" fmla="*/ 128 w 176"/>
              <a:gd name="T15" fmla="*/ 16 h 160"/>
              <a:gd name="T16" fmla="*/ 96 w 176"/>
              <a:gd name="T17" fmla="*/ 0 h 160"/>
              <a:gd name="T18" fmla="*/ 40 w 176"/>
              <a:gd name="T19" fmla="*/ 16 h 160"/>
              <a:gd name="T20" fmla="*/ 32 w 176"/>
              <a:gd name="T21" fmla="*/ 36 h 160"/>
              <a:gd name="T22" fmla="*/ 40 w 176"/>
              <a:gd name="T23" fmla="*/ 36 h 160"/>
              <a:gd name="T24" fmla="*/ 168 w 176"/>
              <a:gd name="T25" fmla="*/ 24 h 160"/>
              <a:gd name="T26" fmla="*/ 156 w 176"/>
              <a:gd name="T27" fmla="*/ 120 h 160"/>
              <a:gd name="T28" fmla="*/ 156 w 176"/>
              <a:gd name="T29" fmla="*/ 128 h 160"/>
              <a:gd name="T30" fmla="*/ 176 w 176"/>
              <a:gd name="T31" fmla="*/ 120 h 160"/>
              <a:gd name="T32" fmla="*/ 168 w 176"/>
              <a:gd name="T33" fmla="*/ 16 h 160"/>
              <a:gd name="T34" fmla="*/ 96 w 176"/>
              <a:gd name="T35" fmla="*/ 8 h 160"/>
              <a:gd name="T36" fmla="*/ 120 w 176"/>
              <a:gd name="T37" fmla="*/ 16 h 160"/>
              <a:gd name="T38" fmla="*/ 136 w 176"/>
              <a:gd name="T39" fmla="*/ 48 h 160"/>
              <a:gd name="T40" fmla="*/ 80 w 176"/>
              <a:gd name="T41" fmla="*/ 32 h 160"/>
              <a:gd name="T42" fmla="*/ 48 w 176"/>
              <a:gd name="T43" fmla="*/ 48 h 160"/>
              <a:gd name="T44" fmla="*/ 0 w 176"/>
              <a:gd name="T45" fmla="*/ 56 h 160"/>
              <a:gd name="T46" fmla="*/ 8 w 176"/>
              <a:gd name="T47" fmla="*/ 160 h 160"/>
              <a:gd name="T48" fmla="*/ 144 w 176"/>
              <a:gd name="T49" fmla="*/ 152 h 160"/>
              <a:gd name="T50" fmla="*/ 136 w 176"/>
              <a:gd name="T51" fmla="*/ 48 h 160"/>
              <a:gd name="T52" fmla="*/ 80 w 176"/>
              <a:gd name="T53" fmla="*/ 40 h 160"/>
              <a:gd name="T54" fmla="*/ 56 w 176"/>
              <a:gd name="T55" fmla="*/ 48 h 160"/>
              <a:gd name="T56" fmla="*/ 24 w 176"/>
              <a:gd name="T57" fmla="*/ 128 h 160"/>
              <a:gd name="T58" fmla="*/ 24 w 176"/>
              <a:gd name="T59" fmla="*/ 136 h 160"/>
              <a:gd name="T60" fmla="*/ 8 w 176"/>
              <a:gd name="T61" fmla="*/ 152 h 160"/>
              <a:gd name="T62" fmla="*/ 24 w 176"/>
              <a:gd name="T63" fmla="*/ 56 h 160"/>
              <a:gd name="T64" fmla="*/ 112 w 176"/>
              <a:gd name="T65" fmla="*/ 128 h 160"/>
              <a:gd name="T66" fmla="*/ 112 w 176"/>
              <a:gd name="T67" fmla="*/ 136 h 160"/>
              <a:gd name="T68" fmla="*/ 32 w 176"/>
              <a:gd name="T69" fmla="*/ 152 h 160"/>
              <a:gd name="T70" fmla="*/ 36 w 176"/>
              <a:gd name="T71" fmla="*/ 132 h 160"/>
              <a:gd name="T72" fmla="*/ 32 w 176"/>
              <a:gd name="T73" fmla="*/ 56 h 160"/>
              <a:gd name="T74" fmla="*/ 112 w 176"/>
              <a:gd name="T75" fmla="*/ 128 h 160"/>
              <a:gd name="T76" fmla="*/ 120 w 176"/>
              <a:gd name="T77" fmla="*/ 152 h 160"/>
              <a:gd name="T78" fmla="*/ 124 w 176"/>
              <a:gd name="T79" fmla="*/ 132 h 160"/>
              <a:gd name="T80" fmla="*/ 120 w 176"/>
              <a:gd name="T81" fmla="*/ 56 h 160"/>
              <a:gd name="T82" fmla="*/ 136 w 176"/>
              <a:gd name="T83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6" h="160">
                <a:moveTo>
                  <a:pt x="44" y="72"/>
                </a:moveTo>
                <a:cubicBezTo>
                  <a:pt x="68" y="72"/>
                  <a:pt x="68" y="72"/>
                  <a:pt x="68" y="72"/>
                </a:cubicBezTo>
                <a:cubicBezTo>
                  <a:pt x="70" y="72"/>
                  <a:pt x="72" y="70"/>
                  <a:pt x="72" y="68"/>
                </a:cubicBezTo>
                <a:cubicBezTo>
                  <a:pt x="72" y="66"/>
                  <a:pt x="70" y="64"/>
                  <a:pt x="68" y="64"/>
                </a:cubicBezTo>
                <a:cubicBezTo>
                  <a:pt x="44" y="64"/>
                  <a:pt x="44" y="64"/>
                  <a:pt x="44" y="64"/>
                </a:cubicBezTo>
                <a:cubicBezTo>
                  <a:pt x="42" y="64"/>
                  <a:pt x="40" y="66"/>
                  <a:pt x="40" y="68"/>
                </a:cubicBezTo>
                <a:cubicBezTo>
                  <a:pt x="40" y="70"/>
                  <a:pt x="42" y="72"/>
                  <a:pt x="44" y="72"/>
                </a:cubicBezTo>
                <a:moveTo>
                  <a:pt x="44" y="88"/>
                </a:moveTo>
                <a:cubicBezTo>
                  <a:pt x="52" y="88"/>
                  <a:pt x="52" y="88"/>
                  <a:pt x="52" y="88"/>
                </a:cubicBezTo>
                <a:cubicBezTo>
                  <a:pt x="54" y="88"/>
                  <a:pt x="56" y="86"/>
                  <a:pt x="56" y="84"/>
                </a:cubicBezTo>
                <a:cubicBezTo>
                  <a:pt x="56" y="82"/>
                  <a:pt x="54" y="80"/>
                  <a:pt x="52" y="80"/>
                </a:cubicBezTo>
                <a:cubicBezTo>
                  <a:pt x="44" y="80"/>
                  <a:pt x="44" y="80"/>
                  <a:pt x="44" y="80"/>
                </a:cubicBezTo>
                <a:cubicBezTo>
                  <a:pt x="42" y="80"/>
                  <a:pt x="40" y="82"/>
                  <a:pt x="40" y="84"/>
                </a:cubicBezTo>
                <a:cubicBezTo>
                  <a:pt x="40" y="86"/>
                  <a:pt x="42" y="88"/>
                  <a:pt x="44" y="88"/>
                </a:cubicBezTo>
                <a:moveTo>
                  <a:pt x="168" y="16"/>
                </a:move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87" y="0"/>
                  <a:pt x="80" y="7"/>
                  <a:pt x="80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36" y="16"/>
                  <a:pt x="32" y="20"/>
                  <a:pt x="32" y="24"/>
                </a:cubicBezTo>
                <a:cubicBezTo>
                  <a:pt x="32" y="36"/>
                  <a:pt x="32" y="36"/>
                  <a:pt x="32" y="36"/>
                </a:cubicBezTo>
                <a:cubicBezTo>
                  <a:pt x="32" y="38"/>
                  <a:pt x="34" y="40"/>
                  <a:pt x="36" y="40"/>
                </a:cubicBezTo>
                <a:cubicBezTo>
                  <a:pt x="38" y="40"/>
                  <a:pt x="40" y="38"/>
                  <a:pt x="40" y="36"/>
                </a:cubicBezTo>
                <a:cubicBezTo>
                  <a:pt x="40" y="24"/>
                  <a:pt x="40" y="24"/>
                  <a:pt x="40" y="24"/>
                </a:cubicBezTo>
                <a:cubicBezTo>
                  <a:pt x="168" y="24"/>
                  <a:pt x="168" y="24"/>
                  <a:pt x="168" y="24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56" y="120"/>
                  <a:pt x="156" y="120"/>
                  <a:pt x="156" y="120"/>
                </a:cubicBezTo>
                <a:cubicBezTo>
                  <a:pt x="154" y="120"/>
                  <a:pt x="152" y="122"/>
                  <a:pt x="152" y="124"/>
                </a:cubicBezTo>
                <a:cubicBezTo>
                  <a:pt x="152" y="126"/>
                  <a:pt x="154" y="128"/>
                  <a:pt x="156" y="128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72" y="128"/>
                  <a:pt x="176" y="124"/>
                  <a:pt x="176" y="120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76" y="20"/>
                  <a:pt x="172" y="16"/>
                  <a:pt x="168" y="16"/>
                </a:cubicBezTo>
                <a:moveTo>
                  <a:pt x="88" y="16"/>
                </a:moveTo>
                <a:cubicBezTo>
                  <a:pt x="88" y="12"/>
                  <a:pt x="92" y="8"/>
                  <a:pt x="9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88" y="16"/>
                </a:lnTo>
                <a:close/>
                <a:moveTo>
                  <a:pt x="136" y="48"/>
                </a:moveTo>
                <a:cubicBezTo>
                  <a:pt x="96" y="48"/>
                  <a:pt x="96" y="48"/>
                  <a:pt x="96" y="48"/>
                </a:cubicBezTo>
                <a:cubicBezTo>
                  <a:pt x="96" y="39"/>
                  <a:pt x="89" y="32"/>
                  <a:pt x="80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55" y="32"/>
                  <a:pt x="48" y="39"/>
                  <a:pt x="48" y="48"/>
                </a:cubicBezTo>
                <a:cubicBezTo>
                  <a:pt x="8" y="48"/>
                  <a:pt x="8" y="48"/>
                  <a:pt x="8" y="48"/>
                </a:cubicBezTo>
                <a:cubicBezTo>
                  <a:pt x="4" y="48"/>
                  <a:pt x="0" y="52"/>
                  <a:pt x="0" y="56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56"/>
                  <a:pt x="4" y="160"/>
                  <a:pt x="8" y="160"/>
                </a:cubicBezTo>
                <a:cubicBezTo>
                  <a:pt x="136" y="160"/>
                  <a:pt x="136" y="160"/>
                  <a:pt x="136" y="160"/>
                </a:cubicBezTo>
                <a:cubicBezTo>
                  <a:pt x="140" y="160"/>
                  <a:pt x="144" y="156"/>
                  <a:pt x="144" y="152"/>
                </a:cubicBezTo>
                <a:cubicBezTo>
                  <a:pt x="144" y="56"/>
                  <a:pt x="144" y="56"/>
                  <a:pt x="144" y="56"/>
                </a:cubicBezTo>
                <a:cubicBezTo>
                  <a:pt x="144" y="52"/>
                  <a:pt x="140" y="48"/>
                  <a:pt x="136" y="48"/>
                </a:cubicBezTo>
                <a:moveTo>
                  <a:pt x="64" y="40"/>
                </a:moveTo>
                <a:cubicBezTo>
                  <a:pt x="80" y="40"/>
                  <a:pt x="80" y="40"/>
                  <a:pt x="80" y="40"/>
                </a:cubicBezTo>
                <a:cubicBezTo>
                  <a:pt x="84" y="40"/>
                  <a:pt x="88" y="44"/>
                  <a:pt x="88" y="48"/>
                </a:cubicBezTo>
                <a:cubicBezTo>
                  <a:pt x="56" y="48"/>
                  <a:pt x="56" y="48"/>
                  <a:pt x="56" y="48"/>
                </a:cubicBezTo>
                <a:cubicBezTo>
                  <a:pt x="56" y="44"/>
                  <a:pt x="60" y="40"/>
                  <a:pt x="64" y="40"/>
                </a:cubicBezTo>
                <a:moveTo>
                  <a:pt x="24" y="128"/>
                </a:moveTo>
                <a:cubicBezTo>
                  <a:pt x="22" y="128"/>
                  <a:pt x="20" y="130"/>
                  <a:pt x="20" y="132"/>
                </a:cubicBezTo>
                <a:cubicBezTo>
                  <a:pt x="20" y="134"/>
                  <a:pt x="22" y="136"/>
                  <a:pt x="24" y="136"/>
                </a:cubicBezTo>
                <a:cubicBezTo>
                  <a:pt x="24" y="152"/>
                  <a:pt x="24" y="152"/>
                  <a:pt x="24" y="152"/>
                </a:cubicBezTo>
                <a:cubicBezTo>
                  <a:pt x="8" y="152"/>
                  <a:pt x="8" y="152"/>
                  <a:pt x="8" y="152"/>
                </a:cubicBezTo>
                <a:cubicBezTo>
                  <a:pt x="8" y="56"/>
                  <a:pt x="8" y="56"/>
                  <a:pt x="8" y="56"/>
                </a:cubicBezTo>
                <a:cubicBezTo>
                  <a:pt x="24" y="56"/>
                  <a:pt x="24" y="56"/>
                  <a:pt x="24" y="56"/>
                </a:cubicBezTo>
                <a:lnTo>
                  <a:pt x="24" y="128"/>
                </a:lnTo>
                <a:close/>
                <a:moveTo>
                  <a:pt x="112" y="128"/>
                </a:moveTo>
                <a:cubicBezTo>
                  <a:pt x="110" y="128"/>
                  <a:pt x="108" y="130"/>
                  <a:pt x="108" y="132"/>
                </a:cubicBezTo>
                <a:cubicBezTo>
                  <a:pt x="108" y="134"/>
                  <a:pt x="110" y="136"/>
                  <a:pt x="112" y="136"/>
                </a:cubicBezTo>
                <a:cubicBezTo>
                  <a:pt x="112" y="152"/>
                  <a:pt x="112" y="152"/>
                  <a:pt x="112" y="152"/>
                </a:cubicBezTo>
                <a:cubicBezTo>
                  <a:pt x="32" y="152"/>
                  <a:pt x="32" y="152"/>
                  <a:pt x="32" y="152"/>
                </a:cubicBezTo>
                <a:cubicBezTo>
                  <a:pt x="32" y="136"/>
                  <a:pt x="32" y="136"/>
                  <a:pt x="32" y="136"/>
                </a:cubicBezTo>
                <a:cubicBezTo>
                  <a:pt x="34" y="136"/>
                  <a:pt x="36" y="134"/>
                  <a:pt x="36" y="132"/>
                </a:cubicBezTo>
                <a:cubicBezTo>
                  <a:pt x="36" y="130"/>
                  <a:pt x="34" y="128"/>
                  <a:pt x="32" y="128"/>
                </a:cubicBezTo>
                <a:cubicBezTo>
                  <a:pt x="32" y="56"/>
                  <a:pt x="32" y="56"/>
                  <a:pt x="32" y="56"/>
                </a:cubicBezTo>
                <a:cubicBezTo>
                  <a:pt x="112" y="56"/>
                  <a:pt x="112" y="56"/>
                  <a:pt x="112" y="56"/>
                </a:cubicBezTo>
                <a:lnTo>
                  <a:pt x="112" y="128"/>
                </a:lnTo>
                <a:close/>
                <a:moveTo>
                  <a:pt x="136" y="152"/>
                </a:moveTo>
                <a:cubicBezTo>
                  <a:pt x="120" y="152"/>
                  <a:pt x="120" y="152"/>
                  <a:pt x="120" y="152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122" y="136"/>
                  <a:pt x="124" y="134"/>
                  <a:pt x="124" y="132"/>
                </a:cubicBezTo>
                <a:cubicBezTo>
                  <a:pt x="124" y="130"/>
                  <a:pt x="122" y="128"/>
                  <a:pt x="120" y="128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136" y="56"/>
                  <a:pt x="136" y="56"/>
                  <a:pt x="136" y="56"/>
                </a:cubicBezTo>
                <a:lnTo>
                  <a:pt x="136" y="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1" name="Freeform 84"/>
          <p:cNvSpPr>
            <a:spLocks noEditPoints="1"/>
          </p:cNvSpPr>
          <p:nvPr/>
        </p:nvSpPr>
        <p:spPr bwMode="auto">
          <a:xfrm>
            <a:off x="9599613" y="2827338"/>
            <a:ext cx="433388" cy="354013"/>
          </a:xfrm>
          <a:custGeom>
            <a:avLst/>
            <a:gdLst>
              <a:gd name="T0" fmla="*/ 120 w 176"/>
              <a:gd name="T1" fmla="*/ 16 h 144"/>
              <a:gd name="T2" fmla="*/ 72 w 176"/>
              <a:gd name="T3" fmla="*/ 0 h 144"/>
              <a:gd name="T4" fmla="*/ 8 w 176"/>
              <a:gd name="T5" fmla="*/ 16 h 144"/>
              <a:gd name="T6" fmla="*/ 0 w 176"/>
              <a:gd name="T7" fmla="*/ 64 h 144"/>
              <a:gd name="T8" fmla="*/ 8 w 176"/>
              <a:gd name="T9" fmla="*/ 136 h 144"/>
              <a:gd name="T10" fmla="*/ 160 w 176"/>
              <a:gd name="T11" fmla="*/ 144 h 144"/>
              <a:gd name="T12" fmla="*/ 168 w 176"/>
              <a:gd name="T13" fmla="*/ 72 h 144"/>
              <a:gd name="T14" fmla="*/ 176 w 176"/>
              <a:gd name="T15" fmla="*/ 24 h 144"/>
              <a:gd name="T16" fmla="*/ 72 w 176"/>
              <a:gd name="T17" fmla="*/ 8 h 144"/>
              <a:gd name="T18" fmla="*/ 112 w 176"/>
              <a:gd name="T19" fmla="*/ 16 h 144"/>
              <a:gd name="T20" fmla="*/ 72 w 176"/>
              <a:gd name="T21" fmla="*/ 8 h 144"/>
              <a:gd name="T22" fmla="*/ 16 w 176"/>
              <a:gd name="T23" fmla="*/ 136 h 144"/>
              <a:gd name="T24" fmla="*/ 32 w 176"/>
              <a:gd name="T25" fmla="*/ 72 h 144"/>
              <a:gd name="T26" fmla="*/ 40 w 176"/>
              <a:gd name="T27" fmla="*/ 88 h 144"/>
              <a:gd name="T28" fmla="*/ 64 w 176"/>
              <a:gd name="T29" fmla="*/ 80 h 144"/>
              <a:gd name="T30" fmla="*/ 112 w 176"/>
              <a:gd name="T31" fmla="*/ 72 h 144"/>
              <a:gd name="T32" fmla="*/ 120 w 176"/>
              <a:gd name="T33" fmla="*/ 88 h 144"/>
              <a:gd name="T34" fmla="*/ 144 w 176"/>
              <a:gd name="T35" fmla="*/ 80 h 144"/>
              <a:gd name="T36" fmla="*/ 160 w 176"/>
              <a:gd name="T37" fmla="*/ 72 h 144"/>
              <a:gd name="T38" fmla="*/ 40 w 176"/>
              <a:gd name="T39" fmla="*/ 56 h 144"/>
              <a:gd name="T40" fmla="*/ 56 w 176"/>
              <a:gd name="T41" fmla="*/ 80 h 144"/>
              <a:gd name="T42" fmla="*/ 40 w 176"/>
              <a:gd name="T43" fmla="*/ 56 h 144"/>
              <a:gd name="T44" fmla="*/ 136 w 176"/>
              <a:gd name="T45" fmla="*/ 56 h 144"/>
              <a:gd name="T46" fmla="*/ 120 w 176"/>
              <a:gd name="T47" fmla="*/ 80 h 144"/>
              <a:gd name="T48" fmla="*/ 168 w 176"/>
              <a:gd name="T49" fmla="*/ 64 h 144"/>
              <a:gd name="T50" fmla="*/ 144 w 176"/>
              <a:gd name="T51" fmla="*/ 56 h 144"/>
              <a:gd name="T52" fmla="*/ 120 w 176"/>
              <a:gd name="T53" fmla="*/ 48 h 144"/>
              <a:gd name="T54" fmla="*/ 112 w 176"/>
              <a:gd name="T55" fmla="*/ 64 h 144"/>
              <a:gd name="T56" fmla="*/ 64 w 176"/>
              <a:gd name="T57" fmla="*/ 56 h 144"/>
              <a:gd name="T58" fmla="*/ 40 w 176"/>
              <a:gd name="T59" fmla="*/ 48 h 144"/>
              <a:gd name="T60" fmla="*/ 32 w 176"/>
              <a:gd name="T61" fmla="*/ 64 h 144"/>
              <a:gd name="T62" fmla="*/ 8 w 176"/>
              <a:gd name="T63" fmla="*/ 24 h 144"/>
              <a:gd name="T64" fmla="*/ 168 w 176"/>
              <a:gd name="T65" fmla="*/ 6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144">
                <a:moveTo>
                  <a:pt x="168" y="16"/>
                </a:moveTo>
                <a:cubicBezTo>
                  <a:pt x="120" y="16"/>
                  <a:pt x="120" y="16"/>
                  <a:pt x="120" y="16"/>
                </a:cubicBezTo>
                <a:cubicBezTo>
                  <a:pt x="120" y="7"/>
                  <a:pt x="113" y="0"/>
                  <a:pt x="104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63" y="0"/>
                  <a:pt x="56" y="7"/>
                  <a:pt x="5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0" y="20"/>
                  <a:pt x="0" y="2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8"/>
                  <a:pt x="4" y="72"/>
                  <a:pt x="8" y="72"/>
                </a:cubicBezTo>
                <a:cubicBezTo>
                  <a:pt x="8" y="136"/>
                  <a:pt x="8" y="136"/>
                  <a:pt x="8" y="136"/>
                </a:cubicBezTo>
                <a:cubicBezTo>
                  <a:pt x="8" y="140"/>
                  <a:pt x="12" y="144"/>
                  <a:pt x="1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4" y="144"/>
                  <a:pt x="168" y="140"/>
                  <a:pt x="168" y="136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72" y="72"/>
                  <a:pt x="176" y="68"/>
                  <a:pt x="176" y="64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76" y="20"/>
                  <a:pt x="172" y="16"/>
                  <a:pt x="168" y="16"/>
                </a:cubicBezTo>
                <a:moveTo>
                  <a:pt x="72" y="8"/>
                </a:moveTo>
                <a:cubicBezTo>
                  <a:pt x="104" y="8"/>
                  <a:pt x="104" y="8"/>
                  <a:pt x="104" y="8"/>
                </a:cubicBezTo>
                <a:cubicBezTo>
                  <a:pt x="108" y="8"/>
                  <a:pt x="112" y="12"/>
                  <a:pt x="112" y="16"/>
                </a:cubicBezTo>
                <a:cubicBezTo>
                  <a:pt x="64" y="16"/>
                  <a:pt x="64" y="16"/>
                  <a:pt x="64" y="16"/>
                </a:cubicBezTo>
                <a:cubicBezTo>
                  <a:pt x="64" y="12"/>
                  <a:pt x="68" y="8"/>
                  <a:pt x="72" y="8"/>
                </a:cubicBezTo>
                <a:moveTo>
                  <a:pt x="160" y="136"/>
                </a:moveTo>
                <a:cubicBezTo>
                  <a:pt x="16" y="136"/>
                  <a:pt x="16" y="136"/>
                  <a:pt x="16" y="136"/>
                </a:cubicBezTo>
                <a:cubicBezTo>
                  <a:pt x="16" y="72"/>
                  <a:pt x="16" y="72"/>
                  <a:pt x="16" y="72"/>
                </a:cubicBezTo>
                <a:cubicBezTo>
                  <a:pt x="32" y="72"/>
                  <a:pt x="32" y="72"/>
                  <a:pt x="32" y="72"/>
                </a:cubicBezTo>
                <a:cubicBezTo>
                  <a:pt x="32" y="80"/>
                  <a:pt x="32" y="80"/>
                  <a:pt x="32" y="80"/>
                </a:cubicBezTo>
                <a:cubicBezTo>
                  <a:pt x="32" y="84"/>
                  <a:pt x="36" y="88"/>
                  <a:pt x="40" y="88"/>
                </a:cubicBezTo>
                <a:cubicBezTo>
                  <a:pt x="56" y="88"/>
                  <a:pt x="56" y="88"/>
                  <a:pt x="56" y="88"/>
                </a:cubicBezTo>
                <a:cubicBezTo>
                  <a:pt x="60" y="88"/>
                  <a:pt x="64" y="84"/>
                  <a:pt x="64" y="80"/>
                </a:cubicBezTo>
                <a:cubicBezTo>
                  <a:pt x="64" y="72"/>
                  <a:pt x="64" y="72"/>
                  <a:pt x="64" y="72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12" y="84"/>
                  <a:pt x="116" y="88"/>
                  <a:pt x="120" y="88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40" y="88"/>
                  <a:pt x="144" y="84"/>
                  <a:pt x="144" y="80"/>
                </a:cubicBezTo>
                <a:cubicBezTo>
                  <a:pt x="144" y="72"/>
                  <a:pt x="144" y="72"/>
                  <a:pt x="144" y="72"/>
                </a:cubicBezTo>
                <a:cubicBezTo>
                  <a:pt x="160" y="72"/>
                  <a:pt x="160" y="72"/>
                  <a:pt x="160" y="72"/>
                </a:cubicBezTo>
                <a:lnTo>
                  <a:pt x="160" y="136"/>
                </a:lnTo>
                <a:close/>
                <a:moveTo>
                  <a:pt x="40" y="56"/>
                </a:moveTo>
                <a:cubicBezTo>
                  <a:pt x="56" y="56"/>
                  <a:pt x="56" y="56"/>
                  <a:pt x="56" y="56"/>
                </a:cubicBezTo>
                <a:cubicBezTo>
                  <a:pt x="56" y="80"/>
                  <a:pt x="56" y="80"/>
                  <a:pt x="56" y="80"/>
                </a:cubicBezTo>
                <a:cubicBezTo>
                  <a:pt x="40" y="80"/>
                  <a:pt x="40" y="80"/>
                  <a:pt x="40" y="80"/>
                </a:cubicBezTo>
                <a:lnTo>
                  <a:pt x="40" y="56"/>
                </a:lnTo>
                <a:close/>
                <a:moveTo>
                  <a:pt x="120" y="56"/>
                </a:moveTo>
                <a:cubicBezTo>
                  <a:pt x="136" y="56"/>
                  <a:pt x="136" y="56"/>
                  <a:pt x="136" y="56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20" y="80"/>
                  <a:pt x="120" y="80"/>
                  <a:pt x="120" y="80"/>
                </a:cubicBezTo>
                <a:lnTo>
                  <a:pt x="120" y="56"/>
                </a:lnTo>
                <a:close/>
                <a:moveTo>
                  <a:pt x="168" y="64"/>
                </a:moveTo>
                <a:cubicBezTo>
                  <a:pt x="144" y="64"/>
                  <a:pt x="144" y="64"/>
                  <a:pt x="144" y="64"/>
                </a:cubicBezTo>
                <a:cubicBezTo>
                  <a:pt x="144" y="56"/>
                  <a:pt x="144" y="56"/>
                  <a:pt x="144" y="56"/>
                </a:cubicBezTo>
                <a:cubicBezTo>
                  <a:pt x="144" y="52"/>
                  <a:pt x="140" y="48"/>
                  <a:pt x="136" y="48"/>
                </a:cubicBezTo>
                <a:cubicBezTo>
                  <a:pt x="120" y="48"/>
                  <a:pt x="120" y="48"/>
                  <a:pt x="120" y="48"/>
                </a:cubicBezTo>
                <a:cubicBezTo>
                  <a:pt x="116" y="48"/>
                  <a:pt x="112" y="52"/>
                  <a:pt x="112" y="56"/>
                </a:cubicBezTo>
                <a:cubicBezTo>
                  <a:pt x="112" y="64"/>
                  <a:pt x="112" y="64"/>
                  <a:pt x="112" y="64"/>
                </a:cubicBezTo>
                <a:cubicBezTo>
                  <a:pt x="64" y="64"/>
                  <a:pt x="64" y="64"/>
                  <a:pt x="64" y="64"/>
                </a:cubicBezTo>
                <a:cubicBezTo>
                  <a:pt x="64" y="56"/>
                  <a:pt x="64" y="56"/>
                  <a:pt x="64" y="56"/>
                </a:cubicBezTo>
                <a:cubicBezTo>
                  <a:pt x="64" y="52"/>
                  <a:pt x="60" y="48"/>
                  <a:pt x="56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36" y="48"/>
                  <a:pt x="32" y="52"/>
                  <a:pt x="32" y="56"/>
                </a:cubicBezTo>
                <a:cubicBezTo>
                  <a:pt x="32" y="64"/>
                  <a:pt x="32" y="64"/>
                  <a:pt x="32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8" y="24"/>
                  <a:pt x="8" y="24"/>
                  <a:pt x="8" y="24"/>
                </a:cubicBezTo>
                <a:cubicBezTo>
                  <a:pt x="168" y="24"/>
                  <a:pt x="168" y="24"/>
                  <a:pt x="168" y="24"/>
                </a:cubicBezTo>
                <a:lnTo>
                  <a:pt x="168" y="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2" name="Freeform 85"/>
          <p:cNvSpPr>
            <a:spLocks noEditPoints="1"/>
          </p:cNvSpPr>
          <p:nvPr/>
        </p:nvSpPr>
        <p:spPr bwMode="auto">
          <a:xfrm>
            <a:off x="2157413" y="3608388"/>
            <a:ext cx="436563" cy="436563"/>
          </a:xfrm>
          <a:custGeom>
            <a:avLst/>
            <a:gdLst>
              <a:gd name="T0" fmla="*/ 58 w 178"/>
              <a:gd name="T1" fmla="*/ 42 h 178"/>
              <a:gd name="T2" fmla="*/ 42 w 178"/>
              <a:gd name="T3" fmla="*/ 58 h 178"/>
              <a:gd name="T4" fmla="*/ 58 w 178"/>
              <a:gd name="T5" fmla="*/ 74 h 178"/>
              <a:gd name="T6" fmla="*/ 74 w 178"/>
              <a:gd name="T7" fmla="*/ 58 h 178"/>
              <a:gd name="T8" fmla="*/ 58 w 178"/>
              <a:gd name="T9" fmla="*/ 42 h 178"/>
              <a:gd name="T10" fmla="*/ 58 w 178"/>
              <a:gd name="T11" fmla="*/ 66 h 178"/>
              <a:gd name="T12" fmla="*/ 50 w 178"/>
              <a:gd name="T13" fmla="*/ 58 h 178"/>
              <a:gd name="T14" fmla="*/ 58 w 178"/>
              <a:gd name="T15" fmla="*/ 50 h 178"/>
              <a:gd name="T16" fmla="*/ 66 w 178"/>
              <a:gd name="T17" fmla="*/ 58 h 178"/>
              <a:gd name="T18" fmla="*/ 58 w 178"/>
              <a:gd name="T19" fmla="*/ 66 h 178"/>
              <a:gd name="T20" fmla="*/ 177 w 178"/>
              <a:gd name="T21" fmla="*/ 139 h 178"/>
              <a:gd name="T22" fmla="*/ 122 w 178"/>
              <a:gd name="T23" fmla="*/ 84 h 178"/>
              <a:gd name="T24" fmla="*/ 125 w 178"/>
              <a:gd name="T25" fmla="*/ 80 h 178"/>
              <a:gd name="T26" fmla="*/ 125 w 178"/>
              <a:gd name="T27" fmla="*/ 57 h 178"/>
              <a:gd name="T28" fmla="*/ 74 w 178"/>
              <a:gd name="T29" fmla="*/ 7 h 178"/>
              <a:gd name="T30" fmla="*/ 52 w 178"/>
              <a:gd name="T31" fmla="*/ 7 h 178"/>
              <a:gd name="T32" fmla="*/ 7 w 178"/>
              <a:gd name="T33" fmla="*/ 52 h 178"/>
              <a:gd name="T34" fmla="*/ 7 w 178"/>
              <a:gd name="T35" fmla="*/ 74 h 178"/>
              <a:gd name="T36" fmla="*/ 57 w 178"/>
              <a:gd name="T37" fmla="*/ 125 h 178"/>
              <a:gd name="T38" fmla="*/ 80 w 178"/>
              <a:gd name="T39" fmla="*/ 125 h 178"/>
              <a:gd name="T40" fmla="*/ 84 w 178"/>
              <a:gd name="T41" fmla="*/ 121 h 178"/>
              <a:gd name="T42" fmla="*/ 107 w 178"/>
              <a:gd name="T43" fmla="*/ 145 h 178"/>
              <a:gd name="T44" fmla="*/ 110 w 178"/>
              <a:gd name="T45" fmla="*/ 146 h 178"/>
              <a:gd name="T46" fmla="*/ 122 w 178"/>
              <a:gd name="T47" fmla="*/ 146 h 178"/>
              <a:gd name="T48" fmla="*/ 122 w 178"/>
              <a:gd name="T49" fmla="*/ 158 h 178"/>
              <a:gd name="T50" fmla="*/ 126 w 178"/>
              <a:gd name="T51" fmla="*/ 162 h 178"/>
              <a:gd name="T52" fmla="*/ 138 w 178"/>
              <a:gd name="T53" fmla="*/ 162 h 178"/>
              <a:gd name="T54" fmla="*/ 138 w 178"/>
              <a:gd name="T55" fmla="*/ 174 h 178"/>
              <a:gd name="T56" fmla="*/ 142 w 178"/>
              <a:gd name="T57" fmla="*/ 178 h 178"/>
              <a:gd name="T58" fmla="*/ 174 w 178"/>
              <a:gd name="T59" fmla="*/ 178 h 178"/>
              <a:gd name="T60" fmla="*/ 178 w 178"/>
              <a:gd name="T61" fmla="*/ 174 h 178"/>
              <a:gd name="T62" fmla="*/ 178 w 178"/>
              <a:gd name="T63" fmla="*/ 142 h 178"/>
              <a:gd name="T64" fmla="*/ 177 w 178"/>
              <a:gd name="T65" fmla="*/ 139 h 178"/>
              <a:gd name="T66" fmla="*/ 170 w 178"/>
              <a:gd name="T67" fmla="*/ 170 h 178"/>
              <a:gd name="T68" fmla="*/ 146 w 178"/>
              <a:gd name="T69" fmla="*/ 170 h 178"/>
              <a:gd name="T70" fmla="*/ 146 w 178"/>
              <a:gd name="T71" fmla="*/ 158 h 178"/>
              <a:gd name="T72" fmla="*/ 142 w 178"/>
              <a:gd name="T73" fmla="*/ 154 h 178"/>
              <a:gd name="T74" fmla="*/ 130 w 178"/>
              <a:gd name="T75" fmla="*/ 154 h 178"/>
              <a:gd name="T76" fmla="*/ 130 w 178"/>
              <a:gd name="T77" fmla="*/ 142 h 178"/>
              <a:gd name="T78" fmla="*/ 126 w 178"/>
              <a:gd name="T79" fmla="*/ 138 h 178"/>
              <a:gd name="T80" fmla="*/ 112 w 178"/>
              <a:gd name="T81" fmla="*/ 138 h 178"/>
              <a:gd name="T82" fmla="*/ 87 w 178"/>
              <a:gd name="T83" fmla="*/ 113 h 178"/>
              <a:gd name="T84" fmla="*/ 84 w 178"/>
              <a:gd name="T85" fmla="*/ 112 h 178"/>
              <a:gd name="T86" fmla="*/ 81 w 178"/>
              <a:gd name="T87" fmla="*/ 113 h 178"/>
              <a:gd name="T88" fmla="*/ 74 w 178"/>
              <a:gd name="T89" fmla="*/ 120 h 178"/>
              <a:gd name="T90" fmla="*/ 63 w 178"/>
              <a:gd name="T91" fmla="*/ 120 h 178"/>
              <a:gd name="T92" fmla="*/ 12 w 178"/>
              <a:gd name="T93" fmla="*/ 69 h 178"/>
              <a:gd name="T94" fmla="*/ 12 w 178"/>
              <a:gd name="T95" fmla="*/ 57 h 178"/>
              <a:gd name="T96" fmla="*/ 57 w 178"/>
              <a:gd name="T97" fmla="*/ 12 h 178"/>
              <a:gd name="T98" fmla="*/ 69 w 178"/>
              <a:gd name="T99" fmla="*/ 12 h 178"/>
              <a:gd name="T100" fmla="*/ 120 w 178"/>
              <a:gd name="T101" fmla="*/ 63 h 178"/>
              <a:gd name="T102" fmla="*/ 120 w 178"/>
              <a:gd name="T103" fmla="*/ 74 h 178"/>
              <a:gd name="T104" fmla="*/ 113 w 178"/>
              <a:gd name="T105" fmla="*/ 81 h 178"/>
              <a:gd name="T106" fmla="*/ 112 w 178"/>
              <a:gd name="T107" fmla="*/ 84 h 178"/>
              <a:gd name="T108" fmla="*/ 113 w 178"/>
              <a:gd name="T109" fmla="*/ 87 h 178"/>
              <a:gd name="T110" fmla="*/ 170 w 178"/>
              <a:gd name="T111" fmla="*/ 144 h 178"/>
              <a:gd name="T112" fmla="*/ 170 w 178"/>
              <a:gd name="T113" fmla="*/ 17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8" h="178">
                <a:moveTo>
                  <a:pt x="58" y="42"/>
                </a:moveTo>
                <a:cubicBezTo>
                  <a:pt x="49" y="42"/>
                  <a:pt x="42" y="49"/>
                  <a:pt x="42" y="58"/>
                </a:cubicBezTo>
                <a:cubicBezTo>
                  <a:pt x="42" y="67"/>
                  <a:pt x="49" y="74"/>
                  <a:pt x="58" y="74"/>
                </a:cubicBezTo>
                <a:cubicBezTo>
                  <a:pt x="67" y="74"/>
                  <a:pt x="74" y="67"/>
                  <a:pt x="74" y="58"/>
                </a:cubicBezTo>
                <a:cubicBezTo>
                  <a:pt x="74" y="49"/>
                  <a:pt x="67" y="42"/>
                  <a:pt x="58" y="42"/>
                </a:cubicBezTo>
                <a:moveTo>
                  <a:pt x="58" y="66"/>
                </a:moveTo>
                <a:cubicBezTo>
                  <a:pt x="54" y="66"/>
                  <a:pt x="50" y="62"/>
                  <a:pt x="50" y="58"/>
                </a:cubicBezTo>
                <a:cubicBezTo>
                  <a:pt x="50" y="54"/>
                  <a:pt x="54" y="50"/>
                  <a:pt x="58" y="50"/>
                </a:cubicBezTo>
                <a:cubicBezTo>
                  <a:pt x="62" y="50"/>
                  <a:pt x="66" y="54"/>
                  <a:pt x="66" y="58"/>
                </a:cubicBezTo>
                <a:cubicBezTo>
                  <a:pt x="66" y="62"/>
                  <a:pt x="62" y="66"/>
                  <a:pt x="58" y="66"/>
                </a:cubicBezTo>
                <a:moveTo>
                  <a:pt x="177" y="139"/>
                </a:moveTo>
                <a:cubicBezTo>
                  <a:pt x="122" y="84"/>
                  <a:pt x="122" y="84"/>
                  <a:pt x="122" y="84"/>
                </a:cubicBezTo>
                <a:cubicBezTo>
                  <a:pt x="125" y="80"/>
                  <a:pt x="125" y="80"/>
                  <a:pt x="125" y="80"/>
                </a:cubicBezTo>
                <a:cubicBezTo>
                  <a:pt x="132" y="74"/>
                  <a:pt x="132" y="64"/>
                  <a:pt x="125" y="57"/>
                </a:cubicBezTo>
                <a:cubicBezTo>
                  <a:pt x="74" y="7"/>
                  <a:pt x="74" y="7"/>
                  <a:pt x="74" y="7"/>
                </a:cubicBezTo>
                <a:cubicBezTo>
                  <a:pt x="68" y="0"/>
                  <a:pt x="58" y="0"/>
                  <a:pt x="52" y="7"/>
                </a:cubicBezTo>
                <a:cubicBezTo>
                  <a:pt x="7" y="52"/>
                  <a:pt x="7" y="52"/>
                  <a:pt x="7" y="52"/>
                </a:cubicBezTo>
                <a:cubicBezTo>
                  <a:pt x="0" y="58"/>
                  <a:pt x="0" y="68"/>
                  <a:pt x="7" y="74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4" y="132"/>
                  <a:pt x="74" y="132"/>
                  <a:pt x="80" y="125"/>
                </a:cubicBezTo>
                <a:cubicBezTo>
                  <a:pt x="84" y="121"/>
                  <a:pt x="84" y="121"/>
                  <a:pt x="84" y="121"/>
                </a:cubicBezTo>
                <a:cubicBezTo>
                  <a:pt x="107" y="145"/>
                  <a:pt x="107" y="145"/>
                  <a:pt x="107" y="145"/>
                </a:cubicBezTo>
                <a:cubicBezTo>
                  <a:pt x="108" y="146"/>
                  <a:pt x="109" y="146"/>
                  <a:pt x="110" y="146"/>
                </a:cubicBezTo>
                <a:cubicBezTo>
                  <a:pt x="122" y="146"/>
                  <a:pt x="122" y="146"/>
                  <a:pt x="122" y="146"/>
                </a:cubicBezTo>
                <a:cubicBezTo>
                  <a:pt x="122" y="158"/>
                  <a:pt x="122" y="158"/>
                  <a:pt x="122" y="158"/>
                </a:cubicBezTo>
                <a:cubicBezTo>
                  <a:pt x="122" y="160"/>
                  <a:pt x="124" y="162"/>
                  <a:pt x="126" y="162"/>
                </a:cubicBezTo>
                <a:cubicBezTo>
                  <a:pt x="138" y="162"/>
                  <a:pt x="138" y="162"/>
                  <a:pt x="138" y="162"/>
                </a:cubicBezTo>
                <a:cubicBezTo>
                  <a:pt x="138" y="174"/>
                  <a:pt x="138" y="174"/>
                  <a:pt x="138" y="174"/>
                </a:cubicBezTo>
                <a:cubicBezTo>
                  <a:pt x="138" y="176"/>
                  <a:pt x="140" y="178"/>
                  <a:pt x="142" y="178"/>
                </a:cubicBezTo>
                <a:cubicBezTo>
                  <a:pt x="174" y="178"/>
                  <a:pt x="174" y="178"/>
                  <a:pt x="174" y="178"/>
                </a:cubicBezTo>
                <a:cubicBezTo>
                  <a:pt x="176" y="178"/>
                  <a:pt x="178" y="176"/>
                  <a:pt x="178" y="174"/>
                </a:cubicBezTo>
                <a:cubicBezTo>
                  <a:pt x="178" y="142"/>
                  <a:pt x="178" y="142"/>
                  <a:pt x="178" y="142"/>
                </a:cubicBezTo>
                <a:cubicBezTo>
                  <a:pt x="178" y="141"/>
                  <a:pt x="178" y="140"/>
                  <a:pt x="177" y="139"/>
                </a:cubicBezTo>
                <a:moveTo>
                  <a:pt x="170" y="170"/>
                </a:moveTo>
                <a:cubicBezTo>
                  <a:pt x="146" y="170"/>
                  <a:pt x="146" y="170"/>
                  <a:pt x="146" y="170"/>
                </a:cubicBezTo>
                <a:cubicBezTo>
                  <a:pt x="146" y="158"/>
                  <a:pt x="146" y="158"/>
                  <a:pt x="146" y="158"/>
                </a:cubicBezTo>
                <a:cubicBezTo>
                  <a:pt x="146" y="156"/>
                  <a:pt x="144" y="154"/>
                  <a:pt x="142" y="154"/>
                </a:cubicBezTo>
                <a:cubicBezTo>
                  <a:pt x="130" y="154"/>
                  <a:pt x="130" y="154"/>
                  <a:pt x="130" y="154"/>
                </a:cubicBezTo>
                <a:cubicBezTo>
                  <a:pt x="130" y="142"/>
                  <a:pt x="130" y="142"/>
                  <a:pt x="130" y="142"/>
                </a:cubicBezTo>
                <a:cubicBezTo>
                  <a:pt x="130" y="140"/>
                  <a:pt x="128" y="138"/>
                  <a:pt x="126" y="138"/>
                </a:cubicBezTo>
                <a:cubicBezTo>
                  <a:pt x="112" y="138"/>
                  <a:pt x="112" y="138"/>
                  <a:pt x="112" y="138"/>
                </a:cubicBezTo>
                <a:cubicBezTo>
                  <a:pt x="87" y="113"/>
                  <a:pt x="87" y="113"/>
                  <a:pt x="87" y="113"/>
                </a:cubicBezTo>
                <a:cubicBezTo>
                  <a:pt x="86" y="112"/>
                  <a:pt x="85" y="112"/>
                  <a:pt x="84" y="112"/>
                </a:cubicBezTo>
                <a:cubicBezTo>
                  <a:pt x="83" y="112"/>
                  <a:pt x="82" y="112"/>
                  <a:pt x="81" y="113"/>
                </a:cubicBezTo>
                <a:cubicBezTo>
                  <a:pt x="74" y="120"/>
                  <a:pt x="74" y="120"/>
                  <a:pt x="74" y="120"/>
                </a:cubicBezTo>
                <a:cubicBezTo>
                  <a:pt x="71" y="123"/>
                  <a:pt x="66" y="123"/>
                  <a:pt x="63" y="120"/>
                </a:cubicBezTo>
                <a:cubicBezTo>
                  <a:pt x="12" y="69"/>
                  <a:pt x="12" y="69"/>
                  <a:pt x="12" y="69"/>
                </a:cubicBezTo>
                <a:cubicBezTo>
                  <a:pt x="9" y="66"/>
                  <a:pt x="9" y="61"/>
                  <a:pt x="12" y="57"/>
                </a:cubicBezTo>
                <a:cubicBezTo>
                  <a:pt x="57" y="12"/>
                  <a:pt x="57" y="12"/>
                  <a:pt x="57" y="12"/>
                </a:cubicBezTo>
                <a:cubicBezTo>
                  <a:pt x="61" y="9"/>
                  <a:pt x="66" y="9"/>
                  <a:pt x="69" y="12"/>
                </a:cubicBezTo>
                <a:cubicBezTo>
                  <a:pt x="120" y="63"/>
                  <a:pt x="120" y="63"/>
                  <a:pt x="120" y="63"/>
                </a:cubicBezTo>
                <a:cubicBezTo>
                  <a:pt x="123" y="66"/>
                  <a:pt x="123" y="71"/>
                  <a:pt x="120" y="74"/>
                </a:cubicBezTo>
                <a:cubicBezTo>
                  <a:pt x="113" y="81"/>
                  <a:pt x="113" y="81"/>
                  <a:pt x="113" y="81"/>
                </a:cubicBezTo>
                <a:cubicBezTo>
                  <a:pt x="112" y="82"/>
                  <a:pt x="112" y="83"/>
                  <a:pt x="112" y="84"/>
                </a:cubicBezTo>
                <a:cubicBezTo>
                  <a:pt x="112" y="85"/>
                  <a:pt x="112" y="86"/>
                  <a:pt x="113" y="87"/>
                </a:cubicBezTo>
                <a:cubicBezTo>
                  <a:pt x="170" y="144"/>
                  <a:pt x="170" y="144"/>
                  <a:pt x="170" y="144"/>
                </a:cubicBezTo>
                <a:lnTo>
                  <a:pt x="170" y="17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3" name="Freeform 86"/>
          <p:cNvSpPr>
            <a:spLocks noEditPoints="1"/>
          </p:cNvSpPr>
          <p:nvPr/>
        </p:nvSpPr>
        <p:spPr bwMode="auto">
          <a:xfrm>
            <a:off x="2987676" y="3613151"/>
            <a:ext cx="433388" cy="431800"/>
          </a:xfrm>
          <a:custGeom>
            <a:avLst/>
            <a:gdLst>
              <a:gd name="T0" fmla="*/ 132 w 176"/>
              <a:gd name="T1" fmla="*/ 102 h 176"/>
              <a:gd name="T2" fmla="*/ 104 w 176"/>
              <a:gd name="T3" fmla="*/ 52 h 176"/>
              <a:gd name="T4" fmla="*/ 52 w 176"/>
              <a:gd name="T5" fmla="*/ 0 h 176"/>
              <a:gd name="T6" fmla="*/ 52 w 176"/>
              <a:gd name="T7" fmla="*/ 104 h 176"/>
              <a:gd name="T8" fmla="*/ 79 w 176"/>
              <a:gd name="T9" fmla="*/ 131 h 176"/>
              <a:gd name="T10" fmla="*/ 113 w 176"/>
              <a:gd name="T11" fmla="*/ 143 h 176"/>
              <a:gd name="T12" fmla="*/ 128 w 176"/>
              <a:gd name="T13" fmla="*/ 144 h 176"/>
              <a:gd name="T14" fmla="*/ 132 w 176"/>
              <a:gd name="T15" fmla="*/ 160 h 176"/>
              <a:gd name="T16" fmla="*/ 144 w 176"/>
              <a:gd name="T17" fmla="*/ 172 h 176"/>
              <a:gd name="T18" fmla="*/ 172 w 176"/>
              <a:gd name="T19" fmla="*/ 176 h 176"/>
              <a:gd name="T20" fmla="*/ 176 w 176"/>
              <a:gd name="T21" fmla="*/ 148 h 176"/>
              <a:gd name="T22" fmla="*/ 44 w 176"/>
              <a:gd name="T23" fmla="*/ 95 h 176"/>
              <a:gd name="T24" fmla="*/ 52 w 176"/>
              <a:gd name="T25" fmla="*/ 8 h 176"/>
              <a:gd name="T26" fmla="*/ 74 w 176"/>
              <a:gd name="T27" fmla="*/ 45 h 176"/>
              <a:gd name="T28" fmla="*/ 44 w 176"/>
              <a:gd name="T29" fmla="*/ 95 h 176"/>
              <a:gd name="T30" fmla="*/ 152 w 176"/>
              <a:gd name="T31" fmla="*/ 168 h 176"/>
              <a:gd name="T32" fmla="*/ 148 w 176"/>
              <a:gd name="T33" fmla="*/ 152 h 176"/>
              <a:gd name="T34" fmla="*/ 136 w 176"/>
              <a:gd name="T35" fmla="*/ 140 h 176"/>
              <a:gd name="T36" fmla="*/ 118 w 176"/>
              <a:gd name="T37" fmla="*/ 136 h 176"/>
              <a:gd name="T38" fmla="*/ 102 w 176"/>
              <a:gd name="T39" fmla="*/ 122 h 176"/>
              <a:gd name="T40" fmla="*/ 96 w 176"/>
              <a:gd name="T41" fmla="*/ 126 h 176"/>
              <a:gd name="T42" fmla="*/ 50 w 176"/>
              <a:gd name="T43" fmla="*/ 91 h 176"/>
              <a:gd name="T44" fmla="*/ 79 w 176"/>
              <a:gd name="T45" fmla="*/ 50 h 176"/>
              <a:gd name="T46" fmla="*/ 96 w 176"/>
              <a:gd name="T47" fmla="*/ 55 h 176"/>
              <a:gd name="T48" fmla="*/ 84 w 176"/>
              <a:gd name="T49" fmla="*/ 72 h 176"/>
              <a:gd name="T50" fmla="*/ 84 w 176"/>
              <a:gd name="T51" fmla="*/ 96 h 176"/>
              <a:gd name="T52" fmla="*/ 95 w 176"/>
              <a:gd name="T53" fmla="*/ 80 h 176"/>
              <a:gd name="T54" fmla="*/ 126 w 176"/>
              <a:gd name="T55" fmla="*/ 85 h 176"/>
              <a:gd name="T56" fmla="*/ 123 w 176"/>
              <a:gd name="T57" fmla="*/ 99 h 176"/>
              <a:gd name="T58" fmla="*/ 123 w 176"/>
              <a:gd name="T59" fmla="*/ 105 h 176"/>
              <a:gd name="T60" fmla="*/ 168 w 176"/>
              <a:gd name="T61" fmla="*/ 168 h 176"/>
              <a:gd name="T62" fmla="*/ 84 w 176"/>
              <a:gd name="T63" fmla="*/ 88 h 176"/>
              <a:gd name="T64" fmla="*/ 84 w 176"/>
              <a:gd name="T65" fmla="*/ 8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176">
                <a:moveTo>
                  <a:pt x="175" y="145"/>
                </a:moveTo>
                <a:cubicBezTo>
                  <a:pt x="132" y="102"/>
                  <a:pt x="132" y="102"/>
                  <a:pt x="132" y="102"/>
                </a:cubicBezTo>
                <a:cubicBezTo>
                  <a:pt x="137" y="95"/>
                  <a:pt x="137" y="86"/>
                  <a:pt x="131" y="79"/>
                </a:cubicBezTo>
                <a:cubicBezTo>
                  <a:pt x="104" y="52"/>
                  <a:pt x="104" y="52"/>
                  <a:pt x="104" y="52"/>
                </a:cubicBezTo>
                <a:cubicBezTo>
                  <a:pt x="104" y="52"/>
                  <a:pt x="104" y="52"/>
                  <a:pt x="104" y="52"/>
                </a:cubicBezTo>
                <a:cubicBezTo>
                  <a:pt x="104" y="23"/>
                  <a:pt x="81" y="0"/>
                  <a:pt x="52" y="0"/>
                </a:cubicBezTo>
                <a:cubicBezTo>
                  <a:pt x="23" y="0"/>
                  <a:pt x="0" y="23"/>
                  <a:pt x="0" y="52"/>
                </a:cubicBezTo>
                <a:cubicBezTo>
                  <a:pt x="0" y="81"/>
                  <a:pt x="23" y="104"/>
                  <a:pt x="52" y="104"/>
                </a:cubicBezTo>
                <a:cubicBezTo>
                  <a:pt x="52" y="104"/>
                  <a:pt x="52" y="104"/>
                  <a:pt x="52" y="104"/>
                </a:cubicBezTo>
                <a:cubicBezTo>
                  <a:pt x="79" y="131"/>
                  <a:pt x="79" y="131"/>
                  <a:pt x="79" y="131"/>
                </a:cubicBezTo>
                <a:cubicBezTo>
                  <a:pt x="86" y="137"/>
                  <a:pt x="96" y="137"/>
                  <a:pt x="102" y="131"/>
                </a:cubicBezTo>
                <a:cubicBezTo>
                  <a:pt x="113" y="143"/>
                  <a:pt x="113" y="143"/>
                  <a:pt x="113" y="143"/>
                </a:cubicBezTo>
                <a:cubicBezTo>
                  <a:pt x="114" y="144"/>
                  <a:pt x="115" y="144"/>
                  <a:pt x="116" y="144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28" y="156"/>
                  <a:pt x="128" y="156"/>
                  <a:pt x="128" y="156"/>
                </a:cubicBezTo>
                <a:cubicBezTo>
                  <a:pt x="128" y="158"/>
                  <a:pt x="130" y="160"/>
                  <a:pt x="132" y="160"/>
                </a:cubicBezTo>
                <a:cubicBezTo>
                  <a:pt x="144" y="160"/>
                  <a:pt x="144" y="160"/>
                  <a:pt x="144" y="160"/>
                </a:cubicBezTo>
                <a:cubicBezTo>
                  <a:pt x="144" y="172"/>
                  <a:pt x="144" y="172"/>
                  <a:pt x="144" y="172"/>
                </a:cubicBezTo>
                <a:cubicBezTo>
                  <a:pt x="144" y="174"/>
                  <a:pt x="146" y="176"/>
                  <a:pt x="148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48"/>
                  <a:pt x="176" y="148"/>
                  <a:pt x="176" y="148"/>
                </a:cubicBezTo>
                <a:cubicBezTo>
                  <a:pt x="176" y="147"/>
                  <a:pt x="176" y="146"/>
                  <a:pt x="175" y="145"/>
                </a:cubicBezTo>
                <a:moveTo>
                  <a:pt x="44" y="95"/>
                </a:moveTo>
                <a:cubicBezTo>
                  <a:pt x="23" y="91"/>
                  <a:pt x="8" y="73"/>
                  <a:pt x="8" y="52"/>
                </a:cubicBezTo>
                <a:cubicBezTo>
                  <a:pt x="8" y="28"/>
                  <a:pt x="28" y="8"/>
                  <a:pt x="52" y="8"/>
                </a:cubicBezTo>
                <a:cubicBezTo>
                  <a:pt x="73" y="8"/>
                  <a:pt x="91" y="23"/>
                  <a:pt x="95" y="44"/>
                </a:cubicBezTo>
                <a:cubicBezTo>
                  <a:pt x="89" y="38"/>
                  <a:pt x="80" y="39"/>
                  <a:pt x="74" y="45"/>
                </a:cubicBezTo>
                <a:cubicBezTo>
                  <a:pt x="45" y="74"/>
                  <a:pt x="45" y="74"/>
                  <a:pt x="45" y="74"/>
                </a:cubicBezTo>
                <a:cubicBezTo>
                  <a:pt x="39" y="80"/>
                  <a:pt x="38" y="89"/>
                  <a:pt x="44" y="95"/>
                </a:cubicBezTo>
                <a:moveTo>
                  <a:pt x="168" y="168"/>
                </a:moveTo>
                <a:cubicBezTo>
                  <a:pt x="152" y="168"/>
                  <a:pt x="152" y="168"/>
                  <a:pt x="152" y="168"/>
                </a:cubicBezTo>
                <a:cubicBezTo>
                  <a:pt x="152" y="156"/>
                  <a:pt x="152" y="156"/>
                  <a:pt x="152" y="156"/>
                </a:cubicBezTo>
                <a:cubicBezTo>
                  <a:pt x="152" y="154"/>
                  <a:pt x="150" y="152"/>
                  <a:pt x="148" y="152"/>
                </a:cubicBezTo>
                <a:cubicBezTo>
                  <a:pt x="136" y="152"/>
                  <a:pt x="136" y="152"/>
                  <a:pt x="136" y="152"/>
                </a:cubicBezTo>
                <a:cubicBezTo>
                  <a:pt x="136" y="140"/>
                  <a:pt x="136" y="140"/>
                  <a:pt x="136" y="140"/>
                </a:cubicBezTo>
                <a:cubicBezTo>
                  <a:pt x="136" y="138"/>
                  <a:pt x="134" y="136"/>
                  <a:pt x="132" y="136"/>
                </a:cubicBezTo>
                <a:cubicBezTo>
                  <a:pt x="118" y="136"/>
                  <a:pt x="118" y="136"/>
                  <a:pt x="118" y="136"/>
                </a:cubicBezTo>
                <a:cubicBezTo>
                  <a:pt x="105" y="123"/>
                  <a:pt x="105" y="123"/>
                  <a:pt x="105" y="123"/>
                </a:cubicBezTo>
                <a:cubicBezTo>
                  <a:pt x="104" y="122"/>
                  <a:pt x="103" y="122"/>
                  <a:pt x="102" y="122"/>
                </a:cubicBezTo>
                <a:cubicBezTo>
                  <a:pt x="101" y="122"/>
                  <a:pt x="100" y="122"/>
                  <a:pt x="99" y="123"/>
                </a:cubicBezTo>
                <a:cubicBezTo>
                  <a:pt x="96" y="126"/>
                  <a:pt x="96" y="126"/>
                  <a:pt x="96" y="126"/>
                </a:cubicBezTo>
                <a:cubicBezTo>
                  <a:pt x="93" y="129"/>
                  <a:pt x="88" y="129"/>
                  <a:pt x="85" y="126"/>
                </a:cubicBezTo>
                <a:cubicBezTo>
                  <a:pt x="50" y="91"/>
                  <a:pt x="50" y="91"/>
                  <a:pt x="50" y="91"/>
                </a:cubicBezTo>
                <a:cubicBezTo>
                  <a:pt x="47" y="88"/>
                  <a:pt x="47" y="83"/>
                  <a:pt x="50" y="79"/>
                </a:cubicBezTo>
                <a:cubicBezTo>
                  <a:pt x="79" y="50"/>
                  <a:pt x="79" y="50"/>
                  <a:pt x="79" y="50"/>
                </a:cubicBezTo>
                <a:cubicBezTo>
                  <a:pt x="83" y="47"/>
                  <a:pt x="88" y="47"/>
                  <a:pt x="91" y="50"/>
                </a:cubicBezTo>
                <a:cubicBezTo>
                  <a:pt x="96" y="55"/>
                  <a:pt x="96" y="55"/>
                  <a:pt x="96" y="55"/>
                </a:cubicBezTo>
                <a:cubicBezTo>
                  <a:pt x="95" y="62"/>
                  <a:pt x="93" y="68"/>
                  <a:pt x="90" y="74"/>
                </a:cubicBezTo>
                <a:cubicBezTo>
                  <a:pt x="88" y="73"/>
                  <a:pt x="86" y="72"/>
                  <a:pt x="84" y="72"/>
                </a:cubicBezTo>
                <a:cubicBezTo>
                  <a:pt x="77" y="72"/>
                  <a:pt x="72" y="77"/>
                  <a:pt x="72" y="84"/>
                </a:cubicBezTo>
                <a:cubicBezTo>
                  <a:pt x="72" y="91"/>
                  <a:pt x="77" y="96"/>
                  <a:pt x="84" y="96"/>
                </a:cubicBezTo>
                <a:cubicBezTo>
                  <a:pt x="91" y="96"/>
                  <a:pt x="96" y="91"/>
                  <a:pt x="96" y="84"/>
                </a:cubicBezTo>
                <a:cubicBezTo>
                  <a:pt x="96" y="83"/>
                  <a:pt x="96" y="82"/>
                  <a:pt x="95" y="80"/>
                </a:cubicBezTo>
                <a:cubicBezTo>
                  <a:pt x="99" y="75"/>
                  <a:pt x="102" y="69"/>
                  <a:pt x="103" y="62"/>
                </a:cubicBezTo>
                <a:cubicBezTo>
                  <a:pt x="126" y="85"/>
                  <a:pt x="126" y="85"/>
                  <a:pt x="126" y="85"/>
                </a:cubicBezTo>
                <a:cubicBezTo>
                  <a:pt x="129" y="88"/>
                  <a:pt x="129" y="93"/>
                  <a:pt x="126" y="96"/>
                </a:cubicBezTo>
                <a:cubicBezTo>
                  <a:pt x="123" y="99"/>
                  <a:pt x="123" y="99"/>
                  <a:pt x="123" y="99"/>
                </a:cubicBezTo>
                <a:cubicBezTo>
                  <a:pt x="122" y="100"/>
                  <a:pt x="122" y="101"/>
                  <a:pt x="122" y="102"/>
                </a:cubicBezTo>
                <a:cubicBezTo>
                  <a:pt x="122" y="103"/>
                  <a:pt x="122" y="104"/>
                  <a:pt x="123" y="105"/>
                </a:cubicBezTo>
                <a:cubicBezTo>
                  <a:pt x="168" y="150"/>
                  <a:pt x="168" y="150"/>
                  <a:pt x="168" y="150"/>
                </a:cubicBezTo>
                <a:lnTo>
                  <a:pt x="168" y="168"/>
                </a:lnTo>
                <a:close/>
                <a:moveTo>
                  <a:pt x="88" y="84"/>
                </a:moveTo>
                <a:cubicBezTo>
                  <a:pt x="88" y="86"/>
                  <a:pt x="86" y="88"/>
                  <a:pt x="84" y="88"/>
                </a:cubicBezTo>
                <a:cubicBezTo>
                  <a:pt x="82" y="88"/>
                  <a:pt x="80" y="86"/>
                  <a:pt x="80" y="84"/>
                </a:cubicBezTo>
                <a:cubicBezTo>
                  <a:pt x="80" y="82"/>
                  <a:pt x="82" y="80"/>
                  <a:pt x="84" y="80"/>
                </a:cubicBezTo>
                <a:cubicBezTo>
                  <a:pt x="86" y="80"/>
                  <a:pt x="88" y="82"/>
                  <a:pt x="88" y="8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4" name="Freeform 87"/>
          <p:cNvSpPr>
            <a:spLocks noEditPoints="1"/>
          </p:cNvSpPr>
          <p:nvPr/>
        </p:nvSpPr>
        <p:spPr bwMode="auto">
          <a:xfrm>
            <a:off x="3814763" y="3652838"/>
            <a:ext cx="433388" cy="354013"/>
          </a:xfrm>
          <a:custGeom>
            <a:avLst/>
            <a:gdLst>
              <a:gd name="T0" fmla="*/ 160 w 176"/>
              <a:gd name="T1" fmla="*/ 56 h 144"/>
              <a:gd name="T2" fmla="*/ 16 w 176"/>
              <a:gd name="T3" fmla="*/ 56 h 144"/>
              <a:gd name="T4" fmla="*/ 0 w 176"/>
              <a:gd name="T5" fmla="*/ 72 h 144"/>
              <a:gd name="T6" fmla="*/ 16 w 176"/>
              <a:gd name="T7" fmla="*/ 88 h 144"/>
              <a:gd name="T8" fmla="*/ 160 w 176"/>
              <a:gd name="T9" fmla="*/ 88 h 144"/>
              <a:gd name="T10" fmla="*/ 176 w 176"/>
              <a:gd name="T11" fmla="*/ 72 h 144"/>
              <a:gd name="T12" fmla="*/ 160 w 176"/>
              <a:gd name="T13" fmla="*/ 56 h 144"/>
              <a:gd name="T14" fmla="*/ 160 w 176"/>
              <a:gd name="T15" fmla="*/ 80 h 144"/>
              <a:gd name="T16" fmla="*/ 16 w 176"/>
              <a:gd name="T17" fmla="*/ 80 h 144"/>
              <a:gd name="T18" fmla="*/ 8 w 176"/>
              <a:gd name="T19" fmla="*/ 72 h 144"/>
              <a:gd name="T20" fmla="*/ 16 w 176"/>
              <a:gd name="T21" fmla="*/ 64 h 144"/>
              <a:gd name="T22" fmla="*/ 160 w 176"/>
              <a:gd name="T23" fmla="*/ 64 h 144"/>
              <a:gd name="T24" fmla="*/ 168 w 176"/>
              <a:gd name="T25" fmla="*/ 72 h 144"/>
              <a:gd name="T26" fmla="*/ 160 w 176"/>
              <a:gd name="T27" fmla="*/ 80 h 144"/>
              <a:gd name="T28" fmla="*/ 16 w 176"/>
              <a:gd name="T29" fmla="*/ 32 h 144"/>
              <a:gd name="T30" fmla="*/ 160 w 176"/>
              <a:gd name="T31" fmla="*/ 32 h 144"/>
              <a:gd name="T32" fmla="*/ 176 w 176"/>
              <a:gd name="T33" fmla="*/ 16 h 144"/>
              <a:gd name="T34" fmla="*/ 160 w 176"/>
              <a:gd name="T35" fmla="*/ 0 h 144"/>
              <a:gd name="T36" fmla="*/ 16 w 176"/>
              <a:gd name="T37" fmla="*/ 0 h 144"/>
              <a:gd name="T38" fmla="*/ 0 w 176"/>
              <a:gd name="T39" fmla="*/ 16 h 144"/>
              <a:gd name="T40" fmla="*/ 16 w 176"/>
              <a:gd name="T41" fmla="*/ 32 h 144"/>
              <a:gd name="T42" fmla="*/ 16 w 176"/>
              <a:gd name="T43" fmla="*/ 8 h 144"/>
              <a:gd name="T44" fmla="*/ 160 w 176"/>
              <a:gd name="T45" fmla="*/ 8 h 144"/>
              <a:gd name="T46" fmla="*/ 168 w 176"/>
              <a:gd name="T47" fmla="*/ 16 h 144"/>
              <a:gd name="T48" fmla="*/ 160 w 176"/>
              <a:gd name="T49" fmla="*/ 24 h 144"/>
              <a:gd name="T50" fmla="*/ 16 w 176"/>
              <a:gd name="T51" fmla="*/ 24 h 144"/>
              <a:gd name="T52" fmla="*/ 8 w 176"/>
              <a:gd name="T53" fmla="*/ 16 h 144"/>
              <a:gd name="T54" fmla="*/ 16 w 176"/>
              <a:gd name="T55" fmla="*/ 8 h 144"/>
              <a:gd name="T56" fmla="*/ 160 w 176"/>
              <a:gd name="T57" fmla="*/ 112 h 144"/>
              <a:gd name="T58" fmla="*/ 16 w 176"/>
              <a:gd name="T59" fmla="*/ 112 h 144"/>
              <a:gd name="T60" fmla="*/ 0 w 176"/>
              <a:gd name="T61" fmla="*/ 128 h 144"/>
              <a:gd name="T62" fmla="*/ 16 w 176"/>
              <a:gd name="T63" fmla="*/ 144 h 144"/>
              <a:gd name="T64" fmla="*/ 160 w 176"/>
              <a:gd name="T65" fmla="*/ 144 h 144"/>
              <a:gd name="T66" fmla="*/ 176 w 176"/>
              <a:gd name="T67" fmla="*/ 128 h 144"/>
              <a:gd name="T68" fmla="*/ 160 w 176"/>
              <a:gd name="T69" fmla="*/ 112 h 144"/>
              <a:gd name="T70" fmla="*/ 160 w 176"/>
              <a:gd name="T71" fmla="*/ 136 h 144"/>
              <a:gd name="T72" fmla="*/ 16 w 176"/>
              <a:gd name="T73" fmla="*/ 136 h 144"/>
              <a:gd name="T74" fmla="*/ 8 w 176"/>
              <a:gd name="T75" fmla="*/ 128 h 144"/>
              <a:gd name="T76" fmla="*/ 16 w 176"/>
              <a:gd name="T77" fmla="*/ 120 h 144"/>
              <a:gd name="T78" fmla="*/ 160 w 176"/>
              <a:gd name="T79" fmla="*/ 120 h 144"/>
              <a:gd name="T80" fmla="*/ 168 w 176"/>
              <a:gd name="T81" fmla="*/ 128 h 144"/>
              <a:gd name="T82" fmla="*/ 160 w 176"/>
              <a:gd name="T8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6" h="144">
                <a:moveTo>
                  <a:pt x="160" y="56"/>
                </a:moveTo>
                <a:cubicBezTo>
                  <a:pt x="16" y="56"/>
                  <a:pt x="16" y="56"/>
                  <a:pt x="16" y="56"/>
                </a:cubicBezTo>
                <a:cubicBezTo>
                  <a:pt x="7" y="56"/>
                  <a:pt x="0" y="63"/>
                  <a:pt x="0" y="72"/>
                </a:cubicBezTo>
                <a:cubicBezTo>
                  <a:pt x="0" y="81"/>
                  <a:pt x="7" y="88"/>
                  <a:pt x="16" y="88"/>
                </a:cubicBezTo>
                <a:cubicBezTo>
                  <a:pt x="160" y="88"/>
                  <a:pt x="160" y="88"/>
                  <a:pt x="160" y="88"/>
                </a:cubicBezTo>
                <a:cubicBezTo>
                  <a:pt x="169" y="88"/>
                  <a:pt x="176" y="81"/>
                  <a:pt x="176" y="72"/>
                </a:cubicBezTo>
                <a:cubicBezTo>
                  <a:pt x="176" y="63"/>
                  <a:pt x="169" y="56"/>
                  <a:pt x="160" y="56"/>
                </a:cubicBezTo>
                <a:moveTo>
                  <a:pt x="160" y="80"/>
                </a:moveTo>
                <a:cubicBezTo>
                  <a:pt x="16" y="80"/>
                  <a:pt x="16" y="80"/>
                  <a:pt x="16" y="80"/>
                </a:cubicBezTo>
                <a:cubicBezTo>
                  <a:pt x="12" y="80"/>
                  <a:pt x="8" y="76"/>
                  <a:pt x="8" y="72"/>
                </a:cubicBezTo>
                <a:cubicBezTo>
                  <a:pt x="8" y="68"/>
                  <a:pt x="12" y="64"/>
                  <a:pt x="16" y="6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4" y="64"/>
                  <a:pt x="168" y="68"/>
                  <a:pt x="168" y="72"/>
                </a:cubicBezTo>
                <a:cubicBezTo>
                  <a:pt x="168" y="76"/>
                  <a:pt x="164" y="80"/>
                  <a:pt x="160" y="80"/>
                </a:cubicBezTo>
                <a:moveTo>
                  <a:pt x="16" y="32"/>
                </a:moveTo>
                <a:cubicBezTo>
                  <a:pt x="160" y="32"/>
                  <a:pt x="160" y="32"/>
                  <a:pt x="160" y="32"/>
                </a:cubicBezTo>
                <a:cubicBezTo>
                  <a:pt x="169" y="32"/>
                  <a:pt x="176" y="25"/>
                  <a:pt x="176" y="16"/>
                </a:cubicBezTo>
                <a:cubicBezTo>
                  <a:pt x="176" y="7"/>
                  <a:pt x="169" y="0"/>
                  <a:pt x="16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25"/>
                  <a:pt x="7" y="32"/>
                  <a:pt x="16" y="32"/>
                </a:cubicBezTo>
                <a:moveTo>
                  <a:pt x="16" y="8"/>
                </a:move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cubicBezTo>
                  <a:pt x="168" y="20"/>
                  <a:pt x="164" y="24"/>
                  <a:pt x="160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2" y="24"/>
                  <a:pt x="8" y="20"/>
                  <a:pt x="8" y="16"/>
                </a:cubicBezTo>
                <a:cubicBezTo>
                  <a:pt x="8" y="12"/>
                  <a:pt x="12" y="8"/>
                  <a:pt x="16" y="8"/>
                </a:cubicBezTo>
                <a:moveTo>
                  <a:pt x="160" y="112"/>
                </a:moveTo>
                <a:cubicBezTo>
                  <a:pt x="16" y="112"/>
                  <a:pt x="16" y="112"/>
                  <a:pt x="16" y="112"/>
                </a:cubicBezTo>
                <a:cubicBezTo>
                  <a:pt x="7" y="112"/>
                  <a:pt x="0" y="119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119"/>
                  <a:pt x="169" y="112"/>
                  <a:pt x="160" y="112"/>
                </a:cubicBezTo>
                <a:moveTo>
                  <a:pt x="160" y="136"/>
                </a:moveTo>
                <a:cubicBezTo>
                  <a:pt x="16" y="136"/>
                  <a:pt x="16" y="136"/>
                  <a:pt x="16" y="136"/>
                </a:cubicBezTo>
                <a:cubicBezTo>
                  <a:pt x="12" y="136"/>
                  <a:pt x="8" y="132"/>
                  <a:pt x="8" y="128"/>
                </a:cubicBezTo>
                <a:cubicBezTo>
                  <a:pt x="8" y="124"/>
                  <a:pt x="12" y="120"/>
                  <a:pt x="16" y="120"/>
                </a:cubicBezTo>
                <a:cubicBezTo>
                  <a:pt x="160" y="120"/>
                  <a:pt x="160" y="120"/>
                  <a:pt x="160" y="120"/>
                </a:cubicBezTo>
                <a:cubicBezTo>
                  <a:pt x="164" y="120"/>
                  <a:pt x="168" y="124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5" name="Freeform 88"/>
          <p:cNvSpPr>
            <a:spLocks noEditPoints="1"/>
          </p:cNvSpPr>
          <p:nvPr/>
        </p:nvSpPr>
        <p:spPr bwMode="auto">
          <a:xfrm>
            <a:off x="4641851" y="3652838"/>
            <a:ext cx="431800" cy="354013"/>
          </a:xfrm>
          <a:custGeom>
            <a:avLst/>
            <a:gdLst>
              <a:gd name="T0" fmla="*/ 0 w 176"/>
              <a:gd name="T1" fmla="*/ 128 h 144"/>
              <a:gd name="T2" fmla="*/ 32 w 176"/>
              <a:gd name="T3" fmla="*/ 128 h 144"/>
              <a:gd name="T4" fmla="*/ 16 w 176"/>
              <a:gd name="T5" fmla="*/ 136 h 144"/>
              <a:gd name="T6" fmla="*/ 16 w 176"/>
              <a:gd name="T7" fmla="*/ 120 h 144"/>
              <a:gd name="T8" fmla="*/ 16 w 176"/>
              <a:gd name="T9" fmla="*/ 136 h 144"/>
              <a:gd name="T10" fmla="*/ 160 w 176"/>
              <a:gd name="T11" fmla="*/ 32 h 144"/>
              <a:gd name="T12" fmla="*/ 160 w 176"/>
              <a:gd name="T13" fmla="*/ 0 h 144"/>
              <a:gd name="T14" fmla="*/ 48 w 176"/>
              <a:gd name="T15" fmla="*/ 16 h 144"/>
              <a:gd name="T16" fmla="*/ 64 w 176"/>
              <a:gd name="T17" fmla="*/ 8 h 144"/>
              <a:gd name="T18" fmla="*/ 168 w 176"/>
              <a:gd name="T19" fmla="*/ 16 h 144"/>
              <a:gd name="T20" fmla="*/ 64 w 176"/>
              <a:gd name="T21" fmla="*/ 24 h 144"/>
              <a:gd name="T22" fmla="*/ 64 w 176"/>
              <a:gd name="T23" fmla="*/ 8 h 144"/>
              <a:gd name="T24" fmla="*/ 64 w 176"/>
              <a:gd name="T25" fmla="*/ 112 h 144"/>
              <a:gd name="T26" fmla="*/ 64 w 176"/>
              <a:gd name="T27" fmla="*/ 144 h 144"/>
              <a:gd name="T28" fmla="*/ 176 w 176"/>
              <a:gd name="T29" fmla="*/ 128 h 144"/>
              <a:gd name="T30" fmla="*/ 160 w 176"/>
              <a:gd name="T31" fmla="*/ 136 h 144"/>
              <a:gd name="T32" fmla="*/ 56 w 176"/>
              <a:gd name="T33" fmla="*/ 128 h 144"/>
              <a:gd name="T34" fmla="*/ 160 w 176"/>
              <a:gd name="T35" fmla="*/ 120 h 144"/>
              <a:gd name="T36" fmla="*/ 160 w 176"/>
              <a:gd name="T37" fmla="*/ 136 h 144"/>
              <a:gd name="T38" fmla="*/ 64 w 176"/>
              <a:gd name="T39" fmla="*/ 56 h 144"/>
              <a:gd name="T40" fmla="*/ 64 w 176"/>
              <a:gd name="T41" fmla="*/ 88 h 144"/>
              <a:gd name="T42" fmla="*/ 176 w 176"/>
              <a:gd name="T43" fmla="*/ 72 h 144"/>
              <a:gd name="T44" fmla="*/ 160 w 176"/>
              <a:gd name="T45" fmla="*/ 80 h 144"/>
              <a:gd name="T46" fmla="*/ 56 w 176"/>
              <a:gd name="T47" fmla="*/ 72 h 144"/>
              <a:gd name="T48" fmla="*/ 160 w 176"/>
              <a:gd name="T49" fmla="*/ 64 h 144"/>
              <a:gd name="T50" fmla="*/ 160 w 176"/>
              <a:gd name="T51" fmla="*/ 80 h 144"/>
              <a:gd name="T52" fmla="*/ 0 w 176"/>
              <a:gd name="T53" fmla="*/ 72 h 144"/>
              <a:gd name="T54" fmla="*/ 32 w 176"/>
              <a:gd name="T55" fmla="*/ 72 h 144"/>
              <a:gd name="T56" fmla="*/ 16 w 176"/>
              <a:gd name="T57" fmla="*/ 80 h 144"/>
              <a:gd name="T58" fmla="*/ 16 w 176"/>
              <a:gd name="T59" fmla="*/ 64 h 144"/>
              <a:gd name="T60" fmla="*/ 16 w 176"/>
              <a:gd name="T61" fmla="*/ 80 h 144"/>
              <a:gd name="T62" fmla="*/ 0 w 176"/>
              <a:gd name="T63" fmla="*/ 16 h 144"/>
              <a:gd name="T64" fmla="*/ 32 w 176"/>
              <a:gd name="T65" fmla="*/ 16 h 144"/>
              <a:gd name="T66" fmla="*/ 16 w 176"/>
              <a:gd name="T67" fmla="*/ 24 h 144"/>
              <a:gd name="T68" fmla="*/ 16 w 176"/>
              <a:gd name="T69" fmla="*/ 8 h 144"/>
              <a:gd name="T70" fmla="*/ 16 w 176"/>
              <a:gd name="T71" fmla="*/ 2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44">
                <a:moveTo>
                  <a:pt x="16" y="112"/>
                </a:moveTo>
                <a:cubicBezTo>
                  <a:pt x="7" y="112"/>
                  <a:pt x="0" y="119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25" y="144"/>
                  <a:pt x="32" y="137"/>
                  <a:pt x="32" y="128"/>
                </a:cubicBezTo>
                <a:cubicBezTo>
                  <a:pt x="32" y="119"/>
                  <a:pt x="25" y="112"/>
                  <a:pt x="16" y="112"/>
                </a:cubicBezTo>
                <a:moveTo>
                  <a:pt x="16" y="136"/>
                </a:moveTo>
                <a:cubicBezTo>
                  <a:pt x="12" y="136"/>
                  <a:pt x="8" y="132"/>
                  <a:pt x="8" y="128"/>
                </a:cubicBezTo>
                <a:cubicBezTo>
                  <a:pt x="8" y="124"/>
                  <a:pt x="12" y="120"/>
                  <a:pt x="16" y="120"/>
                </a:cubicBezTo>
                <a:cubicBezTo>
                  <a:pt x="20" y="120"/>
                  <a:pt x="24" y="124"/>
                  <a:pt x="24" y="128"/>
                </a:cubicBezTo>
                <a:cubicBezTo>
                  <a:pt x="24" y="132"/>
                  <a:pt x="20" y="136"/>
                  <a:pt x="16" y="136"/>
                </a:cubicBezTo>
                <a:moveTo>
                  <a:pt x="64" y="32"/>
                </a:moveTo>
                <a:cubicBezTo>
                  <a:pt x="160" y="32"/>
                  <a:pt x="160" y="32"/>
                  <a:pt x="160" y="32"/>
                </a:cubicBezTo>
                <a:cubicBezTo>
                  <a:pt x="169" y="32"/>
                  <a:pt x="176" y="25"/>
                  <a:pt x="176" y="16"/>
                </a:cubicBezTo>
                <a:cubicBezTo>
                  <a:pt x="176" y="7"/>
                  <a:pt x="169" y="0"/>
                  <a:pt x="160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55" y="0"/>
                  <a:pt x="48" y="7"/>
                  <a:pt x="48" y="16"/>
                </a:cubicBezTo>
                <a:cubicBezTo>
                  <a:pt x="48" y="25"/>
                  <a:pt x="55" y="32"/>
                  <a:pt x="64" y="32"/>
                </a:cubicBezTo>
                <a:moveTo>
                  <a:pt x="64" y="8"/>
                </a:move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cubicBezTo>
                  <a:pt x="168" y="20"/>
                  <a:pt x="164" y="24"/>
                  <a:pt x="160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0" y="24"/>
                  <a:pt x="56" y="20"/>
                  <a:pt x="56" y="16"/>
                </a:cubicBezTo>
                <a:cubicBezTo>
                  <a:pt x="56" y="12"/>
                  <a:pt x="60" y="8"/>
                  <a:pt x="64" y="8"/>
                </a:cubicBezTo>
                <a:moveTo>
                  <a:pt x="160" y="112"/>
                </a:moveTo>
                <a:cubicBezTo>
                  <a:pt x="64" y="112"/>
                  <a:pt x="64" y="112"/>
                  <a:pt x="64" y="112"/>
                </a:cubicBezTo>
                <a:cubicBezTo>
                  <a:pt x="55" y="112"/>
                  <a:pt x="48" y="119"/>
                  <a:pt x="48" y="128"/>
                </a:cubicBezTo>
                <a:cubicBezTo>
                  <a:pt x="48" y="137"/>
                  <a:pt x="55" y="144"/>
                  <a:pt x="64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119"/>
                  <a:pt x="169" y="112"/>
                  <a:pt x="160" y="112"/>
                </a:cubicBezTo>
                <a:moveTo>
                  <a:pt x="160" y="136"/>
                </a:moveTo>
                <a:cubicBezTo>
                  <a:pt x="64" y="136"/>
                  <a:pt x="64" y="136"/>
                  <a:pt x="64" y="136"/>
                </a:cubicBezTo>
                <a:cubicBezTo>
                  <a:pt x="60" y="136"/>
                  <a:pt x="56" y="132"/>
                  <a:pt x="56" y="128"/>
                </a:cubicBezTo>
                <a:cubicBezTo>
                  <a:pt x="56" y="124"/>
                  <a:pt x="60" y="120"/>
                  <a:pt x="64" y="120"/>
                </a:cubicBezTo>
                <a:cubicBezTo>
                  <a:pt x="160" y="120"/>
                  <a:pt x="160" y="120"/>
                  <a:pt x="160" y="120"/>
                </a:cubicBezTo>
                <a:cubicBezTo>
                  <a:pt x="164" y="120"/>
                  <a:pt x="168" y="124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  <a:moveTo>
                  <a:pt x="160" y="56"/>
                </a:moveTo>
                <a:cubicBezTo>
                  <a:pt x="64" y="56"/>
                  <a:pt x="64" y="56"/>
                  <a:pt x="64" y="56"/>
                </a:cubicBezTo>
                <a:cubicBezTo>
                  <a:pt x="55" y="56"/>
                  <a:pt x="48" y="63"/>
                  <a:pt x="48" y="72"/>
                </a:cubicBezTo>
                <a:cubicBezTo>
                  <a:pt x="48" y="81"/>
                  <a:pt x="55" y="88"/>
                  <a:pt x="64" y="88"/>
                </a:cubicBezTo>
                <a:cubicBezTo>
                  <a:pt x="160" y="88"/>
                  <a:pt x="160" y="88"/>
                  <a:pt x="160" y="88"/>
                </a:cubicBezTo>
                <a:cubicBezTo>
                  <a:pt x="169" y="88"/>
                  <a:pt x="176" y="81"/>
                  <a:pt x="176" y="72"/>
                </a:cubicBezTo>
                <a:cubicBezTo>
                  <a:pt x="176" y="63"/>
                  <a:pt x="169" y="56"/>
                  <a:pt x="160" y="56"/>
                </a:cubicBezTo>
                <a:moveTo>
                  <a:pt x="160" y="80"/>
                </a:moveTo>
                <a:cubicBezTo>
                  <a:pt x="64" y="80"/>
                  <a:pt x="64" y="80"/>
                  <a:pt x="64" y="80"/>
                </a:cubicBezTo>
                <a:cubicBezTo>
                  <a:pt x="60" y="80"/>
                  <a:pt x="56" y="76"/>
                  <a:pt x="56" y="72"/>
                </a:cubicBezTo>
                <a:cubicBezTo>
                  <a:pt x="56" y="68"/>
                  <a:pt x="60" y="64"/>
                  <a:pt x="64" y="6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4" y="64"/>
                  <a:pt x="168" y="68"/>
                  <a:pt x="168" y="72"/>
                </a:cubicBezTo>
                <a:cubicBezTo>
                  <a:pt x="168" y="76"/>
                  <a:pt x="164" y="80"/>
                  <a:pt x="160" y="80"/>
                </a:cubicBezTo>
                <a:moveTo>
                  <a:pt x="16" y="56"/>
                </a:moveTo>
                <a:cubicBezTo>
                  <a:pt x="7" y="56"/>
                  <a:pt x="0" y="63"/>
                  <a:pt x="0" y="72"/>
                </a:cubicBezTo>
                <a:cubicBezTo>
                  <a:pt x="0" y="81"/>
                  <a:pt x="7" y="88"/>
                  <a:pt x="16" y="88"/>
                </a:cubicBezTo>
                <a:cubicBezTo>
                  <a:pt x="25" y="88"/>
                  <a:pt x="32" y="81"/>
                  <a:pt x="32" y="72"/>
                </a:cubicBezTo>
                <a:cubicBezTo>
                  <a:pt x="32" y="63"/>
                  <a:pt x="25" y="56"/>
                  <a:pt x="16" y="56"/>
                </a:cubicBezTo>
                <a:moveTo>
                  <a:pt x="16" y="80"/>
                </a:moveTo>
                <a:cubicBezTo>
                  <a:pt x="12" y="80"/>
                  <a:pt x="8" y="76"/>
                  <a:pt x="8" y="72"/>
                </a:cubicBezTo>
                <a:cubicBezTo>
                  <a:pt x="8" y="68"/>
                  <a:pt x="12" y="64"/>
                  <a:pt x="16" y="64"/>
                </a:cubicBezTo>
                <a:cubicBezTo>
                  <a:pt x="20" y="64"/>
                  <a:pt x="24" y="68"/>
                  <a:pt x="24" y="72"/>
                </a:cubicBezTo>
                <a:cubicBezTo>
                  <a:pt x="24" y="76"/>
                  <a:pt x="20" y="80"/>
                  <a:pt x="16" y="80"/>
                </a:cubicBezTo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25"/>
                  <a:pt x="7" y="32"/>
                  <a:pt x="16" y="32"/>
                </a:cubicBezTo>
                <a:cubicBezTo>
                  <a:pt x="25" y="32"/>
                  <a:pt x="32" y="25"/>
                  <a:pt x="32" y="16"/>
                </a:cubicBezTo>
                <a:cubicBezTo>
                  <a:pt x="32" y="7"/>
                  <a:pt x="25" y="0"/>
                  <a:pt x="16" y="0"/>
                </a:cubicBezTo>
                <a:moveTo>
                  <a:pt x="16" y="24"/>
                </a:moveTo>
                <a:cubicBezTo>
                  <a:pt x="12" y="24"/>
                  <a:pt x="8" y="20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20" y="8"/>
                  <a:pt x="24" y="12"/>
                  <a:pt x="24" y="16"/>
                </a:cubicBezTo>
                <a:cubicBezTo>
                  <a:pt x="24" y="20"/>
                  <a:pt x="20" y="24"/>
                  <a:pt x="16" y="2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6" name="Freeform 89"/>
          <p:cNvSpPr>
            <a:spLocks noEditPoints="1"/>
          </p:cNvSpPr>
          <p:nvPr/>
        </p:nvSpPr>
        <p:spPr bwMode="auto">
          <a:xfrm>
            <a:off x="5467351" y="3652838"/>
            <a:ext cx="433388" cy="354013"/>
          </a:xfrm>
          <a:custGeom>
            <a:avLst/>
            <a:gdLst>
              <a:gd name="T0" fmla="*/ 12 w 176"/>
              <a:gd name="T1" fmla="*/ 80 h 144"/>
              <a:gd name="T2" fmla="*/ 0 w 176"/>
              <a:gd name="T3" fmla="*/ 92 h 144"/>
              <a:gd name="T4" fmla="*/ 12 w 176"/>
              <a:gd name="T5" fmla="*/ 104 h 144"/>
              <a:gd name="T6" fmla="*/ 24 w 176"/>
              <a:gd name="T7" fmla="*/ 92 h 144"/>
              <a:gd name="T8" fmla="*/ 12 w 176"/>
              <a:gd name="T9" fmla="*/ 80 h 144"/>
              <a:gd name="T10" fmla="*/ 12 w 176"/>
              <a:gd name="T11" fmla="*/ 40 h 144"/>
              <a:gd name="T12" fmla="*/ 0 w 176"/>
              <a:gd name="T13" fmla="*/ 52 h 144"/>
              <a:gd name="T14" fmla="*/ 12 w 176"/>
              <a:gd name="T15" fmla="*/ 64 h 144"/>
              <a:gd name="T16" fmla="*/ 24 w 176"/>
              <a:gd name="T17" fmla="*/ 52 h 144"/>
              <a:gd name="T18" fmla="*/ 12 w 176"/>
              <a:gd name="T19" fmla="*/ 40 h 144"/>
              <a:gd name="T20" fmla="*/ 12 w 176"/>
              <a:gd name="T21" fmla="*/ 120 h 144"/>
              <a:gd name="T22" fmla="*/ 0 w 176"/>
              <a:gd name="T23" fmla="*/ 132 h 144"/>
              <a:gd name="T24" fmla="*/ 12 w 176"/>
              <a:gd name="T25" fmla="*/ 144 h 144"/>
              <a:gd name="T26" fmla="*/ 24 w 176"/>
              <a:gd name="T27" fmla="*/ 132 h 144"/>
              <a:gd name="T28" fmla="*/ 12 w 176"/>
              <a:gd name="T29" fmla="*/ 120 h 144"/>
              <a:gd name="T30" fmla="*/ 44 w 176"/>
              <a:gd name="T31" fmla="*/ 16 h 144"/>
              <a:gd name="T32" fmla="*/ 172 w 176"/>
              <a:gd name="T33" fmla="*/ 16 h 144"/>
              <a:gd name="T34" fmla="*/ 176 w 176"/>
              <a:gd name="T35" fmla="*/ 12 h 144"/>
              <a:gd name="T36" fmla="*/ 172 w 176"/>
              <a:gd name="T37" fmla="*/ 8 h 144"/>
              <a:gd name="T38" fmla="*/ 44 w 176"/>
              <a:gd name="T39" fmla="*/ 8 h 144"/>
              <a:gd name="T40" fmla="*/ 40 w 176"/>
              <a:gd name="T41" fmla="*/ 12 h 144"/>
              <a:gd name="T42" fmla="*/ 44 w 176"/>
              <a:gd name="T43" fmla="*/ 16 h 144"/>
              <a:gd name="T44" fmla="*/ 172 w 176"/>
              <a:gd name="T45" fmla="*/ 128 h 144"/>
              <a:gd name="T46" fmla="*/ 44 w 176"/>
              <a:gd name="T47" fmla="*/ 128 h 144"/>
              <a:gd name="T48" fmla="*/ 40 w 176"/>
              <a:gd name="T49" fmla="*/ 132 h 144"/>
              <a:gd name="T50" fmla="*/ 44 w 176"/>
              <a:gd name="T51" fmla="*/ 136 h 144"/>
              <a:gd name="T52" fmla="*/ 172 w 176"/>
              <a:gd name="T53" fmla="*/ 136 h 144"/>
              <a:gd name="T54" fmla="*/ 176 w 176"/>
              <a:gd name="T55" fmla="*/ 132 h 144"/>
              <a:gd name="T56" fmla="*/ 172 w 176"/>
              <a:gd name="T57" fmla="*/ 128 h 144"/>
              <a:gd name="T58" fmla="*/ 12 w 176"/>
              <a:gd name="T59" fmla="*/ 0 h 144"/>
              <a:gd name="T60" fmla="*/ 0 w 176"/>
              <a:gd name="T61" fmla="*/ 12 h 144"/>
              <a:gd name="T62" fmla="*/ 12 w 176"/>
              <a:gd name="T63" fmla="*/ 24 h 144"/>
              <a:gd name="T64" fmla="*/ 24 w 176"/>
              <a:gd name="T65" fmla="*/ 12 h 144"/>
              <a:gd name="T66" fmla="*/ 12 w 176"/>
              <a:gd name="T67" fmla="*/ 0 h 144"/>
              <a:gd name="T68" fmla="*/ 172 w 176"/>
              <a:gd name="T69" fmla="*/ 48 h 144"/>
              <a:gd name="T70" fmla="*/ 44 w 176"/>
              <a:gd name="T71" fmla="*/ 48 h 144"/>
              <a:gd name="T72" fmla="*/ 40 w 176"/>
              <a:gd name="T73" fmla="*/ 52 h 144"/>
              <a:gd name="T74" fmla="*/ 44 w 176"/>
              <a:gd name="T75" fmla="*/ 56 h 144"/>
              <a:gd name="T76" fmla="*/ 172 w 176"/>
              <a:gd name="T77" fmla="*/ 56 h 144"/>
              <a:gd name="T78" fmla="*/ 176 w 176"/>
              <a:gd name="T79" fmla="*/ 52 h 144"/>
              <a:gd name="T80" fmla="*/ 172 w 176"/>
              <a:gd name="T81" fmla="*/ 48 h 144"/>
              <a:gd name="T82" fmla="*/ 172 w 176"/>
              <a:gd name="T83" fmla="*/ 88 h 144"/>
              <a:gd name="T84" fmla="*/ 44 w 176"/>
              <a:gd name="T85" fmla="*/ 88 h 144"/>
              <a:gd name="T86" fmla="*/ 40 w 176"/>
              <a:gd name="T87" fmla="*/ 92 h 144"/>
              <a:gd name="T88" fmla="*/ 44 w 176"/>
              <a:gd name="T89" fmla="*/ 96 h 144"/>
              <a:gd name="T90" fmla="*/ 172 w 176"/>
              <a:gd name="T91" fmla="*/ 96 h 144"/>
              <a:gd name="T92" fmla="*/ 176 w 176"/>
              <a:gd name="T93" fmla="*/ 92 h 144"/>
              <a:gd name="T94" fmla="*/ 172 w 176"/>
              <a:gd name="T95" fmla="*/ 88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6" h="144">
                <a:moveTo>
                  <a:pt x="12" y="80"/>
                </a:moveTo>
                <a:cubicBezTo>
                  <a:pt x="5" y="80"/>
                  <a:pt x="0" y="85"/>
                  <a:pt x="0" y="92"/>
                </a:cubicBezTo>
                <a:cubicBezTo>
                  <a:pt x="0" y="99"/>
                  <a:pt x="5" y="104"/>
                  <a:pt x="12" y="104"/>
                </a:cubicBezTo>
                <a:cubicBezTo>
                  <a:pt x="19" y="104"/>
                  <a:pt x="24" y="99"/>
                  <a:pt x="24" y="92"/>
                </a:cubicBezTo>
                <a:cubicBezTo>
                  <a:pt x="24" y="85"/>
                  <a:pt x="19" y="80"/>
                  <a:pt x="12" y="80"/>
                </a:cubicBezTo>
                <a:moveTo>
                  <a:pt x="12" y="40"/>
                </a:moveTo>
                <a:cubicBezTo>
                  <a:pt x="5" y="40"/>
                  <a:pt x="0" y="45"/>
                  <a:pt x="0" y="52"/>
                </a:cubicBezTo>
                <a:cubicBezTo>
                  <a:pt x="0" y="59"/>
                  <a:pt x="5" y="64"/>
                  <a:pt x="12" y="64"/>
                </a:cubicBezTo>
                <a:cubicBezTo>
                  <a:pt x="19" y="64"/>
                  <a:pt x="24" y="59"/>
                  <a:pt x="24" y="52"/>
                </a:cubicBezTo>
                <a:cubicBezTo>
                  <a:pt x="24" y="45"/>
                  <a:pt x="19" y="40"/>
                  <a:pt x="12" y="40"/>
                </a:cubicBezTo>
                <a:moveTo>
                  <a:pt x="12" y="120"/>
                </a:moveTo>
                <a:cubicBezTo>
                  <a:pt x="5" y="120"/>
                  <a:pt x="0" y="125"/>
                  <a:pt x="0" y="132"/>
                </a:cubicBezTo>
                <a:cubicBezTo>
                  <a:pt x="0" y="139"/>
                  <a:pt x="5" y="144"/>
                  <a:pt x="12" y="144"/>
                </a:cubicBezTo>
                <a:cubicBezTo>
                  <a:pt x="19" y="144"/>
                  <a:pt x="24" y="139"/>
                  <a:pt x="24" y="132"/>
                </a:cubicBezTo>
                <a:cubicBezTo>
                  <a:pt x="24" y="125"/>
                  <a:pt x="19" y="120"/>
                  <a:pt x="12" y="120"/>
                </a:cubicBezTo>
                <a:moveTo>
                  <a:pt x="44" y="16"/>
                </a:moveTo>
                <a:cubicBezTo>
                  <a:pt x="172" y="16"/>
                  <a:pt x="172" y="16"/>
                  <a:pt x="172" y="16"/>
                </a:cubicBezTo>
                <a:cubicBezTo>
                  <a:pt x="174" y="16"/>
                  <a:pt x="176" y="14"/>
                  <a:pt x="176" y="12"/>
                </a:cubicBezTo>
                <a:cubicBezTo>
                  <a:pt x="176" y="10"/>
                  <a:pt x="174" y="8"/>
                  <a:pt x="172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2" y="8"/>
                  <a:pt x="40" y="10"/>
                  <a:pt x="40" y="12"/>
                </a:cubicBezTo>
                <a:cubicBezTo>
                  <a:pt x="40" y="14"/>
                  <a:pt x="42" y="16"/>
                  <a:pt x="44" y="16"/>
                </a:cubicBezTo>
                <a:moveTo>
                  <a:pt x="172" y="128"/>
                </a:moveTo>
                <a:cubicBezTo>
                  <a:pt x="44" y="128"/>
                  <a:pt x="44" y="128"/>
                  <a:pt x="44" y="128"/>
                </a:cubicBezTo>
                <a:cubicBezTo>
                  <a:pt x="42" y="128"/>
                  <a:pt x="40" y="130"/>
                  <a:pt x="40" y="132"/>
                </a:cubicBezTo>
                <a:cubicBezTo>
                  <a:pt x="40" y="134"/>
                  <a:pt x="42" y="136"/>
                  <a:pt x="44" y="136"/>
                </a:cubicBezTo>
                <a:cubicBezTo>
                  <a:pt x="172" y="136"/>
                  <a:pt x="172" y="136"/>
                  <a:pt x="172" y="136"/>
                </a:cubicBezTo>
                <a:cubicBezTo>
                  <a:pt x="174" y="136"/>
                  <a:pt x="176" y="134"/>
                  <a:pt x="176" y="132"/>
                </a:cubicBezTo>
                <a:cubicBezTo>
                  <a:pt x="176" y="130"/>
                  <a:pt x="174" y="128"/>
                  <a:pt x="172" y="128"/>
                </a:cubicBezTo>
                <a:moveTo>
                  <a:pt x="12" y="0"/>
                </a:moveTo>
                <a:cubicBezTo>
                  <a:pt x="5" y="0"/>
                  <a:pt x="0" y="5"/>
                  <a:pt x="0" y="12"/>
                </a:cubicBezTo>
                <a:cubicBezTo>
                  <a:pt x="0" y="19"/>
                  <a:pt x="5" y="24"/>
                  <a:pt x="12" y="24"/>
                </a:cubicBezTo>
                <a:cubicBezTo>
                  <a:pt x="19" y="24"/>
                  <a:pt x="24" y="19"/>
                  <a:pt x="24" y="12"/>
                </a:cubicBezTo>
                <a:cubicBezTo>
                  <a:pt x="24" y="5"/>
                  <a:pt x="19" y="0"/>
                  <a:pt x="12" y="0"/>
                </a:cubicBezTo>
                <a:moveTo>
                  <a:pt x="172" y="48"/>
                </a:moveTo>
                <a:cubicBezTo>
                  <a:pt x="44" y="48"/>
                  <a:pt x="44" y="48"/>
                  <a:pt x="44" y="48"/>
                </a:cubicBezTo>
                <a:cubicBezTo>
                  <a:pt x="42" y="48"/>
                  <a:pt x="40" y="50"/>
                  <a:pt x="40" y="52"/>
                </a:cubicBezTo>
                <a:cubicBezTo>
                  <a:pt x="40" y="54"/>
                  <a:pt x="42" y="56"/>
                  <a:pt x="44" y="56"/>
                </a:cubicBezTo>
                <a:cubicBezTo>
                  <a:pt x="172" y="56"/>
                  <a:pt x="172" y="56"/>
                  <a:pt x="172" y="56"/>
                </a:cubicBezTo>
                <a:cubicBezTo>
                  <a:pt x="174" y="56"/>
                  <a:pt x="176" y="54"/>
                  <a:pt x="176" y="52"/>
                </a:cubicBezTo>
                <a:cubicBezTo>
                  <a:pt x="176" y="50"/>
                  <a:pt x="174" y="48"/>
                  <a:pt x="172" y="48"/>
                </a:cubicBezTo>
                <a:moveTo>
                  <a:pt x="172" y="88"/>
                </a:moveTo>
                <a:cubicBezTo>
                  <a:pt x="44" y="88"/>
                  <a:pt x="44" y="88"/>
                  <a:pt x="44" y="88"/>
                </a:cubicBezTo>
                <a:cubicBezTo>
                  <a:pt x="42" y="88"/>
                  <a:pt x="40" y="90"/>
                  <a:pt x="40" y="92"/>
                </a:cubicBezTo>
                <a:cubicBezTo>
                  <a:pt x="40" y="94"/>
                  <a:pt x="42" y="96"/>
                  <a:pt x="44" y="96"/>
                </a:cubicBezTo>
                <a:cubicBezTo>
                  <a:pt x="172" y="96"/>
                  <a:pt x="172" y="96"/>
                  <a:pt x="172" y="96"/>
                </a:cubicBezTo>
                <a:cubicBezTo>
                  <a:pt x="174" y="96"/>
                  <a:pt x="176" y="94"/>
                  <a:pt x="176" y="92"/>
                </a:cubicBezTo>
                <a:cubicBezTo>
                  <a:pt x="176" y="90"/>
                  <a:pt x="174" y="88"/>
                  <a:pt x="172" y="8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7" name="Freeform 90"/>
          <p:cNvSpPr>
            <a:spLocks noEditPoints="1"/>
          </p:cNvSpPr>
          <p:nvPr/>
        </p:nvSpPr>
        <p:spPr bwMode="auto">
          <a:xfrm>
            <a:off x="6294438" y="3652838"/>
            <a:ext cx="431800" cy="354013"/>
          </a:xfrm>
          <a:custGeom>
            <a:avLst/>
            <a:gdLst>
              <a:gd name="T0" fmla="*/ 160 w 176"/>
              <a:gd name="T1" fmla="*/ 16 h 144"/>
              <a:gd name="T2" fmla="*/ 88 w 176"/>
              <a:gd name="T3" fmla="*/ 16 h 144"/>
              <a:gd name="T4" fmla="*/ 56 w 176"/>
              <a:gd name="T5" fmla="*/ 0 h 144"/>
              <a:gd name="T6" fmla="*/ 16 w 176"/>
              <a:gd name="T7" fmla="*/ 0 h 144"/>
              <a:gd name="T8" fmla="*/ 0 w 176"/>
              <a:gd name="T9" fmla="*/ 16 h 144"/>
              <a:gd name="T10" fmla="*/ 0 w 176"/>
              <a:gd name="T11" fmla="*/ 128 h 144"/>
              <a:gd name="T12" fmla="*/ 16 w 176"/>
              <a:gd name="T13" fmla="*/ 144 h 144"/>
              <a:gd name="T14" fmla="*/ 160 w 176"/>
              <a:gd name="T15" fmla="*/ 144 h 144"/>
              <a:gd name="T16" fmla="*/ 176 w 176"/>
              <a:gd name="T17" fmla="*/ 128 h 144"/>
              <a:gd name="T18" fmla="*/ 176 w 176"/>
              <a:gd name="T19" fmla="*/ 32 h 144"/>
              <a:gd name="T20" fmla="*/ 160 w 176"/>
              <a:gd name="T21" fmla="*/ 16 h 144"/>
              <a:gd name="T22" fmla="*/ 168 w 176"/>
              <a:gd name="T23" fmla="*/ 128 h 144"/>
              <a:gd name="T24" fmla="*/ 160 w 176"/>
              <a:gd name="T25" fmla="*/ 136 h 144"/>
              <a:gd name="T26" fmla="*/ 16 w 176"/>
              <a:gd name="T27" fmla="*/ 136 h 144"/>
              <a:gd name="T28" fmla="*/ 8 w 176"/>
              <a:gd name="T29" fmla="*/ 128 h 144"/>
              <a:gd name="T30" fmla="*/ 8 w 176"/>
              <a:gd name="T31" fmla="*/ 48 h 144"/>
              <a:gd name="T32" fmla="*/ 168 w 176"/>
              <a:gd name="T33" fmla="*/ 48 h 144"/>
              <a:gd name="T34" fmla="*/ 168 w 176"/>
              <a:gd name="T35" fmla="*/ 128 h 144"/>
              <a:gd name="T36" fmla="*/ 168 w 176"/>
              <a:gd name="T37" fmla="*/ 40 h 144"/>
              <a:gd name="T38" fmla="*/ 8 w 176"/>
              <a:gd name="T39" fmla="*/ 40 h 144"/>
              <a:gd name="T40" fmla="*/ 8 w 176"/>
              <a:gd name="T41" fmla="*/ 16 h 144"/>
              <a:gd name="T42" fmla="*/ 16 w 176"/>
              <a:gd name="T43" fmla="*/ 8 h 144"/>
              <a:gd name="T44" fmla="*/ 56 w 176"/>
              <a:gd name="T45" fmla="*/ 8 h 144"/>
              <a:gd name="T46" fmla="*/ 88 w 176"/>
              <a:gd name="T47" fmla="*/ 24 h 144"/>
              <a:gd name="T48" fmla="*/ 160 w 176"/>
              <a:gd name="T49" fmla="*/ 24 h 144"/>
              <a:gd name="T50" fmla="*/ 168 w 176"/>
              <a:gd name="T51" fmla="*/ 32 h 144"/>
              <a:gd name="T52" fmla="*/ 168 w 176"/>
              <a:gd name="T53" fmla="*/ 4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76" h="144">
                <a:moveTo>
                  <a:pt x="160" y="16"/>
                </a:moveTo>
                <a:cubicBezTo>
                  <a:pt x="88" y="16"/>
                  <a:pt x="88" y="16"/>
                  <a:pt x="88" y="16"/>
                </a:cubicBezTo>
                <a:cubicBezTo>
                  <a:pt x="72" y="16"/>
                  <a:pt x="72" y="0"/>
                  <a:pt x="5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32"/>
                  <a:pt x="176" y="32"/>
                  <a:pt x="176" y="32"/>
                </a:cubicBezTo>
                <a:cubicBezTo>
                  <a:pt x="176" y="23"/>
                  <a:pt x="169" y="16"/>
                  <a:pt x="160" y="16"/>
                </a:cubicBezTo>
                <a:moveTo>
                  <a:pt x="168" y="128"/>
                </a:moveTo>
                <a:cubicBezTo>
                  <a:pt x="168" y="132"/>
                  <a:pt x="164" y="136"/>
                  <a:pt x="160" y="136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12" y="136"/>
                  <a:pt x="8" y="132"/>
                  <a:pt x="8" y="128"/>
                </a:cubicBezTo>
                <a:cubicBezTo>
                  <a:pt x="8" y="48"/>
                  <a:pt x="8" y="48"/>
                  <a:pt x="8" y="48"/>
                </a:cubicBezTo>
                <a:cubicBezTo>
                  <a:pt x="168" y="48"/>
                  <a:pt x="168" y="48"/>
                  <a:pt x="168" y="48"/>
                </a:cubicBezTo>
                <a:lnTo>
                  <a:pt x="168" y="128"/>
                </a:lnTo>
                <a:close/>
                <a:moveTo>
                  <a:pt x="168" y="40"/>
                </a:moveTo>
                <a:cubicBezTo>
                  <a:pt x="8" y="40"/>
                  <a:pt x="8" y="40"/>
                  <a:pt x="8" y="4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56" y="8"/>
                  <a:pt x="56" y="8"/>
                  <a:pt x="56" y="8"/>
                </a:cubicBezTo>
                <a:cubicBezTo>
                  <a:pt x="68" y="8"/>
                  <a:pt x="68" y="24"/>
                  <a:pt x="88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4" y="24"/>
                  <a:pt x="168" y="28"/>
                  <a:pt x="168" y="32"/>
                </a:cubicBezTo>
                <a:lnTo>
                  <a:pt x="168" y="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8" name="Freeform 91"/>
          <p:cNvSpPr>
            <a:spLocks noEditPoints="1"/>
          </p:cNvSpPr>
          <p:nvPr/>
        </p:nvSpPr>
        <p:spPr bwMode="auto">
          <a:xfrm>
            <a:off x="7119938" y="3632201"/>
            <a:ext cx="433388" cy="393700"/>
          </a:xfrm>
          <a:custGeom>
            <a:avLst/>
            <a:gdLst>
              <a:gd name="T0" fmla="*/ 128 w 176"/>
              <a:gd name="T1" fmla="*/ 48 h 160"/>
              <a:gd name="T2" fmla="*/ 80 w 176"/>
              <a:gd name="T3" fmla="*/ 48 h 160"/>
              <a:gd name="T4" fmla="*/ 48 w 176"/>
              <a:gd name="T5" fmla="*/ 32 h 160"/>
              <a:gd name="T6" fmla="*/ 16 w 176"/>
              <a:gd name="T7" fmla="*/ 32 h 160"/>
              <a:gd name="T8" fmla="*/ 0 w 176"/>
              <a:gd name="T9" fmla="*/ 48 h 160"/>
              <a:gd name="T10" fmla="*/ 0 w 176"/>
              <a:gd name="T11" fmla="*/ 144 h 160"/>
              <a:gd name="T12" fmla="*/ 16 w 176"/>
              <a:gd name="T13" fmla="*/ 160 h 160"/>
              <a:gd name="T14" fmla="*/ 128 w 176"/>
              <a:gd name="T15" fmla="*/ 160 h 160"/>
              <a:gd name="T16" fmla="*/ 144 w 176"/>
              <a:gd name="T17" fmla="*/ 144 h 160"/>
              <a:gd name="T18" fmla="*/ 144 w 176"/>
              <a:gd name="T19" fmla="*/ 64 h 160"/>
              <a:gd name="T20" fmla="*/ 128 w 176"/>
              <a:gd name="T21" fmla="*/ 48 h 160"/>
              <a:gd name="T22" fmla="*/ 136 w 176"/>
              <a:gd name="T23" fmla="*/ 144 h 160"/>
              <a:gd name="T24" fmla="*/ 128 w 176"/>
              <a:gd name="T25" fmla="*/ 152 h 160"/>
              <a:gd name="T26" fmla="*/ 16 w 176"/>
              <a:gd name="T27" fmla="*/ 152 h 160"/>
              <a:gd name="T28" fmla="*/ 8 w 176"/>
              <a:gd name="T29" fmla="*/ 144 h 160"/>
              <a:gd name="T30" fmla="*/ 8 w 176"/>
              <a:gd name="T31" fmla="*/ 80 h 160"/>
              <a:gd name="T32" fmla="*/ 136 w 176"/>
              <a:gd name="T33" fmla="*/ 80 h 160"/>
              <a:gd name="T34" fmla="*/ 136 w 176"/>
              <a:gd name="T35" fmla="*/ 144 h 160"/>
              <a:gd name="T36" fmla="*/ 136 w 176"/>
              <a:gd name="T37" fmla="*/ 72 h 160"/>
              <a:gd name="T38" fmla="*/ 8 w 176"/>
              <a:gd name="T39" fmla="*/ 72 h 160"/>
              <a:gd name="T40" fmla="*/ 8 w 176"/>
              <a:gd name="T41" fmla="*/ 48 h 160"/>
              <a:gd name="T42" fmla="*/ 16 w 176"/>
              <a:gd name="T43" fmla="*/ 40 h 160"/>
              <a:gd name="T44" fmla="*/ 48 w 176"/>
              <a:gd name="T45" fmla="*/ 40 h 160"/>
              <a:gd name="T46" fmla="*/ 80 w 176"/>
              <a:gd name="T47" fmla="*/ 56 h 160"/>
              <a:gd name="T48" fmla="*/ 128 w 176"/>
              <a:gd name="T49" fmla="*/ 56 h 160"/>
              <a:gd name="T50" fmla="*/ 136 w 176"/>
              <a:gd name="T51" fmla="*/ 64 h 160"/>
              <a:gd name="T52" fmla="*/ 136 w 176"/>
              <a:gd name="T53" fmla="*/ 72 h 160"/>
              <a:gd name="T54" fmla="*/ 160 w 176"/>
              <a:gd name="T55" fmla="*/ 16 h 160"/>
              <a:gd name="T56" fmla="*/ 112 w 176"/>
              <a:gd name="T57" fmla="*/ 16 h 160"/>
              <a:gd name="T58" fmla="*/ 80 w 176"/>
              <a:gd name="T59" fmla="*/ 0 h 160"/>
              <a:gd name="T60" fmla="*/ 48 w 176"/>
              <a:gd name="T61" fmla="*/ 0 h 160"/>
              <a:gd name="T62" fmla="*/ 32 w 176"/>
              <a:gd name="T63" fmla="*/ 16 h 160"/>
              <a:gd name="T64" fmla="*/ 32 w 176"/>
              <a:gd name="T65" fmla="*/ 20 h 160"/>
              <a:gd name="T66" fmla="*/ 36 w 176"/>
              <a:gd name="T67" fmla="*/ 24 h 160"/>
              <a:gd name="T68" fmla="*/ 40 w 176"/>
              <a:gd name="T69" fmla="*/ 20 h 160"/>
              <a:gd name="T70" fmla="*/ 40 w 176"/>
              <a:gd name="T71" fmla="*/ 16 h 160"/>
              <a:gd name="T72" fmla="*/ 48 w 176"/>
              <a:gd name="T73" fmla="*/ 8 h 160"/>
              <a:gd name="T74" fmla="*/ 80 w 176"/>
              <a:gd name="T75" fmla="*/ 8 h 160"/>
              <a:gd name="T76" fmla="*/ 112 w 176"/>
              <a:gd name="T77" fmla="*/ 24 h 160"/>
              <a:gd name="T78" fmla="*/ 160 w 176"/>
              <a:gd name="T79" fmla="*/ 24 h 160"/>
              <a:gd name="T80" fmla="*/ 168 w 176"/>
              <a:gd name="T81" fmla="*/ 32 h 160"/>
              <a:gd name="T82" fmla="*/ 168 w 176"/>
              <a:gd name="T83" fmla="*/ 112 h 160"/>
              <a:gd name="T84" fmla="*/ 160 w 176"/>
              <a:gd name="T85" fmla="*/ 120 h 160"/>
              <a:gd name="T86" fmla="*/ 156 w 176"/>
              <a:gd name="T87" fmla="*/ 120 h 160"/>
              <a:gd name="T88" fmla="*/ 152 w 176"/>
              <a:gd name="T89" fmla="*/ 124 h 160"/>
              <a:gd name="T90" fmla="*/ 156 w 176"/>
              <a:gd name="T91" fmla="*/ 128 h 160"/>
              <a:gd name="T92" fmla="*/ 160 w 176"/>
              <a:gd name="T93" fmla="*/ 128 h 160"/>
              <a:gd name="T94" fmla="*/ 176 w 176"/>
              <a:gd name="T95" fmla="*/ 112 h 160"/>
              <a:gd name="T96" fmla="*/ 176 w 176"/>
              <a:gd name="T97" fmla="*/ 32 h 160"/>
              <a:gd name="T98" fmla="*/ 160 w 176"/>
              <a:gd name="T99" fmla="*/ 16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6" h="160">
                <a:moveTo>
                  <a:pt x="128" y="48"/>
                </a:moveTo>
                <a:cubicBezTo>
                  <a:pt x="80" y="48"/>
                  <a:pt x="80" y="48"/>
                  <a:pt x="80" y="48"/>
                </a:cubicBezTo>
                <a:cubicBezTo>
                  <a:pt x="64" y="48"/>
                  <a:pt x="64" y="32"/>
                  <a:pt x="48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153"/>
                  <a:pt x="7" y="160"/>
                  <a:pt x="16" y="160"/>
                </a:cubicBezTo>
                <a:cubicBezTo>
                  <a:pt x="128" y="160"/>
                  <a:pt x="128" y="160"/>
                  <a:pt x="128" y="160"/>
                </a:cubicBezTo>
                <a:cubicBezTo>
                  <a:pt x="137" y="160"/>
                  <a:pt x="144" y="153"/>
                  <a:pt x="144" y="144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44" y="55"/>
                  <a:pt x="137" y="48"/>
                  <a:pt x="128" y="48"/>
                </a:cubicBezTo>
                <a:moveTo>
                  <a:pt x="136" y="144"/>
                </a:moveTo>
                <a:cubicBezTo>
                  <a:pt x="136" y="148"/>
                  <a:pt x="132" y="152"/>
                  <a:pt x="128" y="152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52"/>
                  <a:pt x="8" y="148"/>
                  <a:pt x="8" y="144"/>
                </a:cubicBezTo>
                <a:cubicBezTo>
                  <a:pt x="8" y="80"/>
                  <a:pt x="8" y="80"/>
                  <a:pt x="8" y="80"/>
                </a:cubicBezTo>
                <a:cubicBezTo>
                  <a:pt x="136" y="80"/>
                  <a:pt x="136" y="80"/>
                  <a:pt x="136" y="80"/>
                </a:cubicBezTo>
                <a:lnTo>
                  <a:pt x="136" y="144"/>
                </a:lnTo>
                <a:close/>
                <a:moveTo>
                  <a:pt x="136" y="72"/>
                </a:moveTo>
                <a:cubicBezTo>
                  <a:pt x="8" y="72"/>
                  <a:pt x="8" y="72"/>
                  <a:pt x="8" y="72"/>
                </a:cubicBezTo>
                <a:cubicBezTo>
                  <a:pt x="8" y="48"/>
                  <a:pt x="8" y="48"/>
                  <a:pt x="8" y="48"/>
                </a:cubicBezTo>
                <a:cubicBezTo>
                  <a:pt x="8" y="44"/>
                  <a:pt x="12" y="40"/>
                  <a:pt x="16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60" y="40"/>
                  <a:pt x="60" y="56"/>
                  <a:pt x="80" y="56"/>
                </a:cubicBezTo>
                <a:cubicBezTo>
                  <a:pt x="128" y="56"/>
                  <a:pt x="128" y="56"/>
                  <a:pt x="128" y="56"/>
                </a:cubicBezTo>
                <a:cubicBezTo>
                  <a:pt x="132" y="56"/>
                  <a:pt x="136" y="60"/>
                  <a:pt x="136" y="64"/>
                </a:cubicBezTo>
                <a:lnTo>
                  <a:pt x="136" y="72"/>
                </a:lnTo>
                <a:close/>
                <a:moveTo>
                  <a:pt x="160" y="16"/>
                </a:moveTo>
                <a:cubicBezTo>
                  <a:pt x="112" y="16"/>
                  <a:pt x="112" y="16"/>
                  <a:pt x="112" y="16"/>
                </a:cubicBezTo>
                <a:cubicBezTo>
                  <a:pt x="96" y="16"/>
                  <a:pt x="96" y="0"/>
                  <a:pt x="80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39" y="0"/>
                  <a:pt x="32" y="7"/>
                  <a:pt x="32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38" y="24"/>
                  <a:pt x="40" y="22"/>
                  <a:pt x="40" y="20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2"/>
                  <a:pt x="44" y="8"/>
                  <a:pt x="48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92" y="8"/>
                  <a:pt x="92" y="24"/>
                  <a:pt x="112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4" y="24"/>
                  <a:pt x="168" y="28"/>
                  <a:pt x="168" y="32"/>
                </a:cubicBezTo>
                <a:cubicBezTo>
                  <a:pt x="168" y="112"/>
                  <a:pt x="168" y="112"/>
                  <a:pt x="168" y="112"/>
                </a:cubicBezTo>
                <a:cubicBezTo>
                  <a:pt x="168" y="116"/>
                  <a:pt x="164" y="120"/>
                  <a:pt x="160" y="120"/>
                </a:cubicBezTo>
                <a:cubicBezTo>
                  <a:pt x="156" y="120"/>
                  <a:pt x="156" y="120"/>
                  <a:pt x="156" y="120"/>
                </a:cubicBezTo>
                <a:cubicBezTo>
                  <a:pt x="154" y="120"/>
                  <a:pt x="152" y="122"/>
                  <a:pt x="152" y="124"/>
                </a:cubicBezTo>
                <a:cubicBezTo>
                  <a:pt x="152" y="126"/>
                  <a:pt x="154" y="128"/>
                  <a:pt x="156" y="128"/>
                </a:cubicBezTo>
                <a:cubicBezTo>
                  <a:pt x="160" y="128"/>
                  <a:pt x="160" y="128"/>
                  <a:pt x="160" y="128"/>
                </a:cubicBezTo>
                <a:cubicBezTo>
                  <a:pt x="169" y="128"/>
                  <a:pt x="176" y="121"/>
                  <a:pt x="176" y="112"/>
                </a:cubicBezTo>
                <a:cubicBezTo>
                  <a:pt x="176" y="32"/>
                  <a:pt x="176" y="32"/>
                  <a:pt x="176" y="32"/>
                </a:cubicBezTo>
                <a:cubicBezTo>
                  <a:pt x="176" y="23"/>
                  <a:pt x="169" y="16"/>
                  <a:pt x="160" y="1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9" name="Freeform 92"/>
          <p:cNvSpPr>
            <a:spLocks noEditPoints="1"/>
          </p:cNvSpPr>
          <p:nvPr/>
        </p:nvSpPr>
        <p:spPr bwMode="auto">
          <a:xfrm>
            <a:off x="7947026" y="3652838"/>
            <a:ext cx="433388" cy="354013"/>
          </a:xfrm>
          <a:custGeom>
            <a:avLst/>
            <a:gdLst>
              <a:gd name="T0" fmla="*/ 132 w 176"/>
              <a:gd name="T1" fmla="*/ 104 h 144"/>
              <a:gd name="T2" fmla="*/ 144 w 176"/>
              <a:gd name="T3" fmla="*/ 92 h 144"/>
              <a:gd name="T4" fmla="*/ 132 w 176"/>
              <a:gd name="T5" fmla="*/ 80 h 144"/>
              <a:gd name="T6" fmla="*/ 120 w 176"/>
              <a:gd name="T7" fmla="*/ 92 h 144"/>
              <a:gd name="T8" fmla="*/ 132 w 176"/>
              <a:gd name="T9" fmla="*/ 104 h 144"/>
              <a:gd name="T10" fmla="*/ 132 w 176"/>
              <a:gd name="T11" fmla="*/ 88 h 144"/>
              <a:gd name="T12" fmla="*/ 136 w 176"/>
              <a:gd name="T13" fmla="*/ 92 h 144"/>
              <a:gd name="T14" fmla="*/ 132 w 176"/>
              <a:gd name="T15" fmla="*/ 96 h 144"/>
              <a:gd name="T16" fmla="*/ 128 w 176"/>
              <a:gd name="T17" fmla="*/ 92 h 144"/>
              <a:gd name="T18" fmla="*/ 132 w 176"/>
              <a:gd name="T19" fmla="*/ 88 h 144"/>
              <a:gd name="T20" fmla="*/ 160 w 176"/>
              <a:gd name="T21" fmla="*/ 16 h 144"/>
              <a:gd name="T22" fmla="*/ 88 w 176"/>
              <a:gd name="T23" fmla="*/ 16 h 144"/>
              <a:gd name="T24" fmla="*/ 56 w 176"/>
              <a:gd name="T25" fmla="*/ 0 h 144"/>
              <a:gd name="T26" fmla="*/ 16 w 176"/>
              <a:gd name="T27" fmla="*/ 0 h 144"/>
              <a:gd name="T28" fmla="*/ 0 w 176"/>
              <a:gd name="T29" fmla="*/ 16 h 144"/>
              <a:gd name="T30" fmla="*/ 0 w 176"/>
              <a:gd name="T31" fmla="*/ 128 h 144"/>
              <a:gd name="T32" fmla="*/ 16 w 176"/>
              <a:gd name="T33" fmla="*/ 144 h 144"/>
              <a:gd name="T34" fmla="*/ 160 w 176"/>
              <a:gd name="T35" fmla="*/ 144 h 144"/>
              <a:gd name="T36" fmla="*/ 176 w 176"/>
              <a:gd name="T37" fmla="*/ 128 h 144"/>
              <a:gd name="T38" fmla="*/ 176 w 176"/>
              <a:gd name="T39" fmla="*/ 32 h 144"/>
              <a:gd name="T40" fmla="*/ 160 w 176"/>
              <a:gd name="T41" fmla="*/ 16 h 144"/>
              <a:gd name="T42" fmla="*/ 168 w 176"/>
              <a:gd name="T43" fmla="*/ 128 h 144"/>
              <a:gd name="T44" fmla="*/ 160 w 176"/>
              <a:gd name="T45" fmla="*/ 136 h 144"/>
              <a:gd name="T46" fmla="*/ 16 w 176"/>
              <a:gd name="T47" fmla="*/ 136 h 144"/>
              <a:gd name="T48" fmla="*/ 8 w 176"/>
              <a:gd name="T49" fmla="*/ 128 h 144"/>
              <a:gd name="T50" fmla="*/ 8 w 176"/>
              <a:gd name="T51" fmla="*/ 48 h 144"/>
              <a:gd name="T52" fmla="*/ 168 w 176"/>
              <a:gd name="T53" fmla="*/ 48 h 144"/>
              <a:gd name="T54" fmla="*/ 168 w 176"/>
              <a:gd name="T55" fmla="*/ 128 h 144"/>
              <a:gd name="T56" fmla="*/ 168 w 176"/>
              <a:gd name="T57" fmla="*/ 40 h 144"/>
              <a:gd name="T58" fmla="*/ 8 w 176"/>
              <a:gd name="T59" fmla="*/ 40 h 144"/>
              <a:gd name="T60" fmla="*/ 8 w 176"/>
              <a:gd name="T61" fmla="*/ 16 h 144"/>
              <a:gd name="T62" fmla="*/ 16 w 176"/>
              <a:gd name="T63" fmla="*/ 8 h 144"/>
              <a:gd name="T64" fmla="*/ 56 w 176"/>
              <a:gd name="T65" fmla="*/ 8 h 144"/>
              <a:gd name="T66" fmla="*/ 88 w 176"/>
              <a:gd name="T67" fmla="*/ 24 h 144"/>
              <a:gd name="T68" fmla="*/ 160 w 176"/>
              <a:gd name="T69" fmla="*/ 24 h 144"/>
              <a:gd name="T70" fmla="*/ 168 w 176"/>
              <a:gd name="T71" fmla="*/ 32 h 144"/>
              <a:gd name="T72" fmla="*/ 168 w 176"/>
              <a:gd name="T73" fmla="*/ 40 h 144"/>
              <a:gd name="T74" fmla="*/ 44 w 176"/>
              <a:gd name="T75" fmla="*/ 104 h 144"/>
              <a:gd name="T76" fmla="*/ 56 w 176"/>
              <a:gd name="T77" fmla="*/ 92 h 144"/>
              <a:gd name="T78" fmla="*/ 44 w 176"/>
              <a:gd name="T79" fmla="*/ 80 h 144"/>
              <a:gd name="T80" fmla="*/ 32 w 176"/>
              <a:gd name="T81" fmla="*/ 92 h 144"/>
              <a:gd name="T82" fmla="*/ 44 w 176"/>
              <a:gd name="T83" fmla="*/ 104 h 144"/>
              <a:gd name="T84" fmla="*/ 44 w 176"/>
              <a:gd name="T85" fmla="*/ 88 h 144"/>
              <a:gd name="T86" fmla="*/ 48 w 176"/>
              <a:gd name="T87" fmla="*/ 92 h 144"/>
              <a:gd name="T88" fmla="*/ 44 w 176"/>
              <a:gd name="T89" fmla="*/ 96 h 144"/>
              <a:gd name="T90" fmla="*/ 40 w 176"/>
              <a:gd name="T91" fmla="*/ 92 h 144"/>
              <a:gd name="T92" fmla="*/ 44 w 176"/>
              <a:gd name="T93" fmla="*/ 88 h 144"/>
              <a:gd name="T94" fmla="*/ 88 w 176"/>
              <a:gd name="T95" fmla="*/ 104 h 144"/>
              <a:gd name="T96" fmla="*/ 100 w 176"/>
              <a:gd name="T97" fmla="*/ 92 h 144"/>
              <a:gd name="T98" fmla="*/ 88 w 176"/>
              <a:gd name="T99" fmla="*/ 80 h 144"/>
              <a:gd name="T100" fmla="*/ 76 w 176"/>
              <a:gd name="T101" fmla="*/ 92 h 144"/>
              <a:gd name="T102" fmla="*/ 88 w 176"/>
              <a:gd name="T103" fmla="*/ 104 h 144"/>
              <a:gd name="T104" fmla="*/ 88 w 176"/>
              <a:gd name="T105" fmla="*/ 88 h 144"/>
              <a:gd name="T106" fmla="*/ 92 w 176"/>
              <a:gd name="T107" fmla="*/ 92 h 144"/>
              <a:gd name="T108" fmla="*/ 88 w 176"/>
              <a:gd name="T109" fmla="*/ 96 h 144"/>
              <a:gd name="T110" fmla="*/ 84 w 176"/>
              <a:gd name="T111" fmla="*/ 92 h 144"/>
              <a:gd name="T112" fmla="*/ 88 w 176"/>
              <a:gd name="T113" fmla="*/ 88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44">
                <a:moveTo>
                  <a:pt x="132" y="104"/>
                </a:moveTo>
                <a:cubicBezTo>
                  <a:pt x="139" y="104"/>
                  <a:pt x="144" y="99"/>
                  <a:pt x="144" y="92"/>
                </a:cubicBezTo>
                <a:cubicBezTo>
                  <a:pt x="144" y="85"/>
                  <a:pt x="139" y="80"/>
                  <a:pt x="132" y="80"/>
                </a:cubicBezTo>
                <a:cubicBezTo>
                  <a:pt x="125" y="80"/>
                  <a:pt x="120" y="85"/>
                  <a:pt x="120" y="92"/>
                </a:cubicBezTo>
                <a:cubicBezTo>
                  <a:pt x="120" y="99"/>
                  <a:pt x="125" y="104"/>
                  <a:pt x="132" y="104"/>
                </a:cubicBezTo>
                <a:moveTo>
                  <a:pt x="132" y="88"/>
                </a:moveTo>
                <a:cubicBezTo>
                  <a:pt x="134" y="88"/>
                  <a:pt x="136" y="90"/>
                  <a:pt x="136" y="92"/>
                </a:cubicBezTo>
                <a:cubicBezTo>
                  <a:pt x="136" y="94"/>
                  <a:pt x="134" y="96"/>
                  <a:pt x="132" y="96"/>
                </a:cubicBezTo>
                <a:cubicBezTo>
                  <a:pt x="130" y="96"/>
                  <a:pt x="128" y="94"/>
                  <a:pt x="128" y="92"/>
                </a:cubicBezTo>
                <a:cubicBezTo>
                  <a:pt x="128" y="90"/>
                  <a:pt x="130" y="88"/>
                  <a:pt x="132" y="88"/>
                </a:cubicBezTo>
                <a:moveTo>
                  <a:pt x="160" y="16"/>
                </a:moveTo>
                <a:cubicBezTo>
                  <a:pt x="88" y="16"/>
                  <a:pt x="88" y="16"/>
                  <a:pt x="88" y="16"/>
                </a:cubicBezTo>
                <a:cubicBezTo>
                  <a:pt x="72" y="16"/>
                  <a:pt x="72" y="0"/>
                  <a:pt x="5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32"/>
                  <a:pt x="176" y="32"/>
                  <a:pt x="176" y="32"/>
                </a:cubicBezTo>
                <a:cubicBezTo>
                  <a:pt x="176" y="23"/>
                  <a:pt x="169" y="16"/>
                  <a:pt x="160" y="16"/>
                </a:cubicBezTo>
                <a:moveTo>
                  <a:pt x="168" y="128"/>
                </a:moveTo>
                <a:cubicBezTo>
                  <a:pt x="168" y="132"/>
                  <a:pt x="164" y="136"/>
                  <a:pt x="160" y="136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12" y="136"/>
                  <a:pt x="8" y="132"/>
                  <a:pt x="8" y="128"/>
                </a:cubicBezTo>
                <a:cubicBezTo>
                  <a:pt x="8" y="48"/>
                  <a:pt x="8" y="48"/>
                  <a:pt x="8" y="48"/>
                </a:cubicBezTo>
                <a:cubicBezTo>
                  <a:pt x="168" y="48"/>
                  <a:pt x="168" y="48"/>
                  <a:pt x="168" y="48"/>
                </a:cubicBezTo>
                <a:lnTo>
                  <a:pt x="168" y="128"/>
                </a:lnTo>
                <a:close/>
                <a:moveTo>
                  <a:pt x="168" y="40"/>
                </a:moveTo>
                <a:cubicBezTo>
                  <a:pt x="8" y="40"/>
                  <a:pt x="8" y="40"/>
                  <a:pt x="8" y="4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56" y="8"/>
                  <a:pt x="56" y="8"/>
                  <a:pt x="56" y="8"/>
                </a:cubicBezTo>
                <a:cubicBezTo>
                  <a:pt x="68" y="8"/>
                  <a:pt x="68" y="24"/>
                  <a:pt x="88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4" y="24"/>
                  <a:pt x="168" y="28"/>
                  <a:pt x="168" y="32"/>
                </a:cubicBezTo>
                <a:lnTo>
                  <a:pt x="168" y="40"/>
                </a:lnTo>
                <a:close/>
                <a:moveTo>
                  <a:pt x="44" y="104"/>
                </a:moveTo>
                <a:cubicBezTo>
                  <a:pt x="51" y="104"/>
                  <a:pt x="56" y="99"/>
                  <a:pt x="56" y="92"/>
                </a:cubicBezTo>
                <a:cubicBezTo>
                  <a:pt x="56" y="85"/>
                  <a:pt x="51" y="80"/>
                  <a:pt x="44" y="80"/>
                </a:cubicBezTo>
                <a:cubicBezTo>
                  <a:pt x="37" y="80"/>
                  <a:pt x="32" y="85"/>
                  <a:pt x="32" y="92"/>
                </a:cubicBezTo>
                <a:cubicBezTo>
                  <a:pt x="32" y="99"/>
                  <a:pt x="37" y="104"/>
                  <a:pt x="44" y="104"/>
                </a:cubicBezTo>
                <a:moveTo>
                  <a:pt x="44" y="88"/>
                </a:moveTo>
                <a:cubicBezTo>
                  <a:pt x="46" y="88"/>
                  <a:pt x="48" y="90"/>
                  <a:pt x="48" y="92"/>
                </a:cubicBezTo>
                <a:cubicBezTo>
                  <a:pt x="48" y="94"/>
                  <a:pt x="46" y="96"/>
                  <a:pt x="44" y="96"/>
                </a:cubicBezTo>
                <a:cubicBezTo>
                  <a:pt x="42" y="96"/>
                  <a:pt x="40" y="94"/>
                  <a:pt x="40" y="92"/>
                </a:cubicBezTo>
                <a:cubicBezTo>
                  <a:pt x="40" y="90"/>
                  <a:pt x="42" y="88"/>
                  <a:pt x="44" y="88"/>
                </a:cubicBezTo>
                <a:moveTo>
                  <a:pt x="88" y="104"/>
                </a:moveTo>
                <a:cubicBezTo>
                  <a:pt x="95" y="104"/>
                  <a:pt x="100" y="99"/>
                  <a:pt x="100" y="92"/>
                </a:cubicBezTo>
                <a:cubicBezTo>
                  <a:pt x="100" y="85"/>
                  <a:pt x="95" y="80"/>
                  <a:pt x="88" y="80"/>
                </a:cubicBezTo>
                <a:cubicBezTo>
                  <a:pt x="81" y="80"/>
                  <a:pt x="76" y="85"/>
                  <a:pt x="76" y="92"/>
                </a:cubicBezTo>
                <a:cubicBezTo>
                  <a:pt x="76" y="99"/>
                  <a:pt x="81" y="104"/>
                  <a:pt x="88" y="104"/>
                </a:cubicBezTo>
                <a:moveTo>
                  <a:pt x="88" y="88"/>
                </a:moveTo>
                <a:cubicBezTo>
                  <a:pt x="90" y="88"/>
                  <a:pt x="92" y="90"/>
                  <a:pt x="92" y="92"/>
                </a:cubicBezTo>
                <a:cubicBezTo>
                  <a:pt x="92" y="94"/>
                  <a:pt x="90" y="96"/>
                  <a:pt x="88" y="96"/>
                </a:cubicBezTo>
                <a:cubicBezTo>
                  <a:pt x="86" y="96"/>
                  <a:pt x="84" y="94"/>
                  <a:pt x="84" y="92"/>
                </a:cubicBezTo>
                <a:cubicBezTo>
                  <a:pt x="84" y="90"/>
                  <a:pt x="86" y="88"/>
                  <a:pt x="88" y="8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0" name="Freeform 93"/>
          <p:cNvSpPr>
            <a:spLocks noEditPoints="1"/>
          </p:cNvSpPr>
          <p:nvPr/>
        </p:nvSpPr>
        <p:spPr bwMode="auto">
          <a:xfrm>
            <a:off x="8774113" y="3613151"/>
            <a:ext cx="431800" cy="431800"/>
          </a:xfrm>
          <a:custGeom>
            <a:avLst/>
            <a:gdLst>
              <a:gd name="T0" fmla="*/ 138 w 176"/>
              <a:gd name="T1" fmla="*/ 133 h 176"/>
              <a:gd name="T2" fmla="*/ 152 w 176"/>
              <a:gd name="T3" fmla="*/ 96 h 176"/>
              <a:gd name="T4" fmla="*/ 96 w 176"/>
              <a:gd name="T5" fmla="*/ 40 h 176"/>
              <a:gd name="T6" fmla="*/ 40 w 176"/>
              <a:gd name="T7" fmla="*/ 96 h 176"/>
              <a:gd name="T8" fmla="*/ 96 w 176"/>
              <a:gd name="T9" fmla="*/ 152 h 176"/>
              <a:gd name="T10" fmla="*/ 133 w 176"/>
              <a:gd name="T11" fmla="*/ 138 h 176"/>
              <a:gd name="T12" fmla="*/ 138 w 176"/>
              <a:gd name="T13" fmla="*/ 144 h 176"/>
              <a:gd name="T14" fmla="*/ 138 w 176"/>
              <a:gd name="T15" fmla="*/ 144 h 176"/>
              <a:gd name="T16" fmla="*/ 138 w 176"/>
              <a:gd name="T17" fmla="*/ 144 h 176"/>
              <a:gd name="T18" fmla="*/ 169 w 176"/>
              <a:gd name="T19" fmla="*/ 175 h 176"/>
              <a:gd name="T20" fmla="*/ 172 w 176"/>
              <a:gd name="T21" fmla="*/ 176 h 176"/>
              <a:gd name="T22" fmla="*/ 176 w 176"/>
              <a:gd name="T23" fmla="*/ 172 h 176"/>
              <a:gd name="T24" fmla="*/ 175 w 176"/>
              <a:gd name="T25" fmla="*/ 169 h 176"/>
              <a:gd name="T26" fmla="*/ 138 w 176"/>
              <a:gd name="T27" fmla="*/ 133 h 176"/>
              <a:gd name="T28" fmla="*/ 96 w 176"/>
              <a:gd name="T29" fmla="*/ 144 h 176"/>
              <a:gd name="T30" fmla="*/ 48 w 176"/>
              <a:gd name="T31" fmla="*/ 96 h 176"/>
              <a:gd name="T32" fmla="*/ 96 w 176"/>
              <a:gd name="T33" fmla="*/ 48 h 176"/>
              <a:gd name="T34" fmla="*/ 144 w 176"/>
              <a:gd name="T35" fmla="*/ 96 h 176"/>
              <a:gd name="T36" fmla="*/ 96 w 176"/>
              <a:gd name="T37" fmla="*/ 144 h 176"/>
              <a:gd name="T38" fmla="*/ 160 w 176"/>
              <a:gd name="T39" fmla="*/ 16 h 176"/>
              <a:gd name="T40" fmla="*/ 88 w 176"/>
              <a:gd name="T41" fmla="*/ 16 h 176"/>
              <a:gd name="T42" fmla="*/ 56 w 176"/>
              <a:gd name="T43" fmla="*/ 0 h 176"/>
              <a:gd name="T44" fmla="*/ 16 w 176"/>
              <a:gd name="T45" fmla="*/ 0 h 176"/>
              <a:gd name="T46" fmla="*/ 0 w 176"/>
              <a:gd name="T47" fmla="*/ 16 h 176"/>
              <a:gd name="T48" fmla="*/ 0 w 176"/>
              <a:gd name="T49" fmla="*/ 128 h 176"/>
              <a:gd name="T50" fmla="*/ 16 w 176"/>
              <a:gd name="T51" fmla="*/ 144 h 176"/>
              <a:gd name="T52" fmla="*/ 54 w 176"/>
              <a:gd name="T53" fmla="*/ 144 h 176"/>
              <a:gd name="T54" fmla="*/ 46 w 176"/>
              <a:gd name="T55" fmla="*/ 136 h 176"/>
              <a:gd name="T56" fmla="*/ 16 w 176"/>
              <a:gd name="T57" fmla="*/ 136 h 176"/>
              <a:gd name="T58" fmla="*/ 8 w 176"/>
              <a:gd name="T59" fmla="*/ 128 h 176"/>
              <a:gd name="T60" fmla="*/ 8 w 176"/>
              <a:gd name="T61" fmla="*/ 48 h 176"/>
              <a:gd name="T62" fmla="*/ 54 w 176"/>
              <a:gd name="T63" fmla="*/ 48 h 176"/>
              <a:gd name="T64" fmla="*/ 65 w 176"/>
              <a:gd name="T65" fmla="*/ 40 h 176"/>
              <a:gd name="T66" fmla="*/ 8 w 176"/>
              <a:gd name="T67" fmla="*/ 40 h 176"/>
              <a:gd name="T68" fmla="*/ 8 w 176"/>
              <a:gd name="T69" fmla="*/ 16 h 176"/>
              <a:gd name="T70" fmla="*/ 16 w 176"/>
              <a:gd name="T71" fmla="*/ 8 h 176"/>
              <a:gd name="T72" fmla="*/ 56 w 176"/>
              <a:gd name="T73" fmla="*/ 8 h 176"/>
              <a:gd name="T74" fmla="*/ 88 w 176"/>
              <a:gd name="T75" fmla="*/ 24 h 176"/>
              <a:gd name="T76" fmla="*/ 160 w 176"/>
              <a:gd name="T77" fmla="*/ 24 h 176"/>
              <a:gd name="T78" fmla="*/ 168 w 176"/>
              <a:gd name="T79" fmla="*/ 32 h 176"/>
              <a:gd name="T80" fmla="*/ 168 w 176"/>
              <a:gd name="T81" fmla="*/ 40 h 176"/>
              <a:gd name="T82" fmla="*/ 127 w 176"/>
              <a:gd name="T83" fmla="*/ 40 h 176"/>
              <a:gd name="T84" fmla="*/ 138 w 176"/>
              <a:gd name="T85" fmla="*/ 48 h 176"/>
              <a:gd name="T86" fmla="*/ 168 w 176"/>
              <a:gd name="T87" fmla="*/ 48 h 176"/>
              <a:gd name="T88" fmla="*/ 168 w 176"/>
              <a:gd name="T89" fmla="*/ 128 h 176"/>
              <a:gd name="T90" fmla="*/ 160 w 176"/>
              <a:gd name="T91" fmla="*/ 136 h 176"/>
              <a:gd name="T92" fmla="*/ 153 w 176"/>
              <a:gd name="T93" fmla="*/ 136 h 176"/>
              <a:gd name="T94" fmla="*/ 161 w 176"/>
              <a:gd name="T95" fmla="*/ 144 h 176"/>
              <a:gd name="T96" fmla="*/ 176 w 176"/>
              <a:gd name="T97" fmla="*/ 128 h 176"/>
              <a:gd name="T98" fmla="*/ 176 w 176"/>
              <a:gd name="T99" fmla="*/ 32 h 176"/>
              <a:gd name="T100" fmla="*/ 160 w 176"/>
              <a:gd name="T101" fmla="*/ 1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6" h="176">
                <a:moveTo>
                  <a:pt x="138" y="133"/>
                </a:moveTo>
                <a:cubicBezTo>
                  <a:pt x="147" y="123"/>
                  <a:pt x="152" y="110"/>
                  <a:pt x="152" y="96"/>
                </a:cubicBezTo>
                <a:cubicBezTo>
                  <a:pt x="152" y="65"/>
                  <a:pt x="127" y="40"/>
                  <a:pt x="96" y="40"/>
                </a:cubicBezTo>
                <a:cubicBezTo>
                  <a:pt x="65" y="40"/>
                  <a:pt x="40" y="65"/>
                  <a:pt x="40" y="96"/>
                </a:cubicBezTo>
                <a:cubicBezTo>
                  <a:pt x="40" y="127"/>
                  <a:pt x="65" y="152"/>
                  <a:pt x="96" y="152"/>
                </a:cubicBezTo>
                <a:cubicBezTo>
                  <a:pt x="110" y="152"/>
                  <a:pt x="123" y="147"/>
                  <a:pt x="133" y="138"/>
                </a:cubicBezTo>
                <a:cubicBezTo>
                  <a:pt x="138" y="144"/>
                  <a:pt x="138" y="144"/>
                  <a:pt x="138" y="144"/>
                </a:cubicBezTo>
                <a:cubicBezTo>
                  <a:pt x="138" y="144"/>
                  <a:pt x="138" y="144"/>
                  <a:pt x="138" y="144"/>
                </a:cubicBezTo>
                <a:cubicBezTo>
                  <a:pt x="138" y="144"/>
                  <a:pt x="138" y="144"/>
                  <a:pt x="138" y="144"/>
                </a:cubicBezTo>
                <a:cubicBezTo>
                  <a:pt x="169" y="175"/>
                  <a:pt x="169" y="175"/>
                  <a:pt x="169" y="175"/>
                </a:cubicBezTo>
                <a:cubicBezTo>
                  <a:pt x="170" y="176"/>
                  <a:pt x="171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1"/>
                  <a:pt x="176" y="170"/>
                  <a:pt x="175" y="169"/>
                </a:cubicBezTo>
                <a:lnTo>
                  <a:pt x="138" y="133"/>
                </a:lnTo>
                <a:close/>
                <a:moveTo>
                  <a:pt x="96" y="144"/>
                </a:moveTo>
                <a:cubicBezTo>
                  <a:pt x="69" y="144"/>
                  <a:pt x="48" y="123"/>
                  <a:pt x="48" y="96"/>
                </a:cubicBezTo>
                <a:cubicBezTo>
                  <a:pt x="48" y="69"/>
                  <a:pt x="69" y="48"/>
                  <a:pt x="96" y="48"/>
                </a:cubicBezTo>
                <a:cubicBezTo>
                  <a:pt x="123" y="48"/>
                  <a:pt x="144" y="69"/>
                  <a:pt x="144" y="96"/>
                </a:cubicBezTo>
                <a:cubicBezTo>
                  <a:pt x="144" y="123"/>
                  <a:pt x="123" y="144"/>
                  <a:pt x="96" y="144"/>
                </a:cubicBezTo>
                <a:moveTo>
                  <a:pt x="160" y="16"/>
                </a:moveTo>
                <a:cubicBezTo>
                  <a:pt x="88" y="16"/>
                  <a:pt x="88" y="16"/>
                  <a:pt x="88" y="16"/>
                </a:cubicBezTo>
                <a:cubicBezTo>
                  <a:pt x="72" y="16"/>
                  <a:pt x="72" y="0"/>
                  <a:pt x="5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54" y="144"/>
                  <a:pt x="54" y="144"/>
                  <a:pt x="54" y="144"/>
                </a:cubicBezTo>
                <a:cubicBezTo>
                  <a:pt x="51" y="142"/>
                  <a:pt x="48" y="139"/>
                  <a:pt x="46" y="136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12" y="136"/>
                  <a:pt x="8" y="132"/>
                  <a:pt x="8" y="128"/>
                </a:cubicBezTo>
                <a:cubicBezTo>
                  <a:pt x="8" y="48"/>
                  <a:pt x="8" y="48"/>
                  <a:pt x="8" y="48"/>
                </a:cubicBezTo>
                <a:cubicBezTo>
                  <a:pt x="54" y="48"/>
                  <a:pt x="54" y="48"/>
                  <a:pt x="54" y="48"/>
                </a:cubicBezTo>
                <a:cubicBezTo>
                  <a:pt x="57" y="45"/>
                  <a:pt x="61" y="42"/>
                  <a:pt x="65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56" y="8"/>
                  <a:pt x="56" y="8"/>
                  <a:pt x="56" y="8"/>
                </a:cubicBezTo>
                <a:cubicBezTo>
                  <a:pt x="68" y="8"/>
                  <a:pt x="68" y="24"/>
                  <a:pt x="88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4" y="24"/>
                  <a:pt x="168" y="28"/>
                  <a:pt x="168" y="32"/>
                </a:cubicBezTo>
                <a:cubicBezTo>
                  <a:pt x="168" y="40"/>
                  <a:pt x="168" y="40"/>
                  <a:pt x="168" y="40"/>
                </a:cubicBezTo>
                <a:cubicBezTo>
                  <a:pt x="127" y="40"/>
                  <a:pt x="127" y="40"/>
                  <a:pt x="127" y="40"/>
                </a:cubicBezTo>
                <a:cubicBezTo>
                  <a:pt x="131" y="42"/>
                  <a:pt x="135" y="45"/>
                  <a:pt x="138" y="48"/>
                </a:cubicBezTo>
                <a:cubicBezTo>
                  <a:pt x="168" y="48"/>
                  <a:pt x="168" y="48"/>
                  <a:pt x="168" y="48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  <a:cubicBezTo>
                  <a:pt x="153" y="136"/>
                  <a:pt x="153" y="136"/>
                  <a:pt x="153" y="136"/>
                </a:cubicBezTo>
                <a:cubicBezTo>
                  <a:pt x="161" y="144"/>
                  <a:pt x="161" y="144"/>
                  <a:pt x="161" y="144"/>
                </a:cubicBezTo>
                <a:cubicBezTo>
                  <a:pt x="169" y="143"/>
                  <a:pt x="176" y="137"/>
                  <a:pt x="176" y="128"/>
                </a:cubicBezTo>
                <a:cubicBezTo>
                  <a:pt x="176" y="32"/>
                  <a:pt x="176" y="32"/>
                  <a:pt x="176" y="32"/>
                </a:cubicBezTo>
                <a:cubicBezTo>
                  <a:pt x="176" y="23"/>
                  <a:pt x="169" y="16"/>
                  <a:pt x="160" y="1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1" name="Freeform 94"/>
          <p:cNvSpPr>
            <a:spLocks noEditPoints="1"/>
          </p:cNvSpPr>
          <p:nvPr/>
        </p:nvSpPr>
        <p:spPr bwMode="auto">
          <a:xfrm>
            <a:off x="9599613" y="3613151"/>
            <a:ext cx="433388" cy="431800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36 w 176"/>
              <a:gd name="T13" fmla="*/ 149 h 176"/>
              <a:gd name="T14" fmla="*/ 64 w 176"/>
              <a:gd name="T15" fmla="*/ 131 h 176"/>
              <a:gd name="T16" fmla="*/ 77 w 176"/>
              <a:gd name="T17" fmla="*/ 102 h 176"/>
              <a:gd name="T18" fmla="*/ 73 w 176"/>
              <a:gd name="T19" fmla="*/ 95 h 176"/>
              <a:gd name="T20" fmla="*/ 64 w 176"/>
              <a:gd name="T21" fmla="*/ 59 h 176"/>
              <a:gd name="T22" fmla="*/ 84 w 176"/>
              <a:gd name="T23" fmla="*/ 35 h 176"/>
              <a:gd name="T24" fmla="*/ 96 w 176"/>
              <a:gd name="T25" fmla="*/ 33 h 176"/>
              <a:gd name="T26" fmla="*/ 100 w 176"/>
              <a:gd name="T27" fmla="*/ 32 h 176"/>
              <a:gd name="T28" fmla="*/ 116 w 176"/>
              <a:gd name="T29" fmla="*/ 60 h 176"/>
              <a:gd name="T30" fmla="*/ 108 w 176"/>
              <a:gd name="T31" fmla="*/ 94 h 176"/>
              <a:gd name="T32" fmla="*/ 104 w 176"/>
              <a:gd name="T33" fmla="*/ 102 h 176"/>
              <a:gd name="T34" fmla="*/ 102 w 176"/>
              <a:gd name="T35" fmla="*/ 117 h 176"/>
              <a:gd name="T36" fmla="*/ 120 w 176"/>
              <a:gd name="T37" fmla="*/ 133 h 176"/>
              <a:gd name="T38" fmla="*/ 141 w 176"/>
              <a:gd name="T39" fmla="*/ 148 h 176"/>
              <a:gd name="T40" fmla="*/ 88 w 176"/>
              <a:gd name="T41" fmla="*/ 168 h 176"/>
              <a:gd name="T42" fmla="*/ 146 w 176"/>
              <a:gd name="T43" fmla="*/ 143 h 176"/>
              <a:gd name="T44" fmla="*/ 123 w 176"/>
              <a:gd name="T45" fmla="*/ 126 h 176"/>
              <a:gd name="T46" fmla="*/ 110 w 176"/>
              <a:gd name="T47" fmla="*/ 115 h 176"/>
              <a:gd name="T48" fmla="*/ 111 w 176"/>
              <a:gd name="T49" fmla="*/ 105 h 176"/>
              <a:gd name="T50" fmla="*/ 115 w 176"/>
              <a:gd name="T51" fmla="*/ 98 h 176"/>
              <a:gd name="T52" fmla="*/ 124 w 176"/>
              <a:gd name="T53" fmla="*/ 60 h 176"/>
              <a:gd name="T54" fmla="*/ 100 w 176"/>
              <a:gd name="T55" fmla="*/ 24 h 176"/>
              <a:gd name="T56" fmla="*/ 93 w 176"/>
              <a:gd name="T57" fmla="*/ 25 h 176"/>
              <a:gd name="T58" fmla="*/ 84 w 176"/>
              <a:gd name="T59" fmla="*/ 27 h 176"/>
              <a:gd name="T60" fmla="*/ 56 w 176"/>
              <a:gd name="T61" fmla="*/ 59 h 176"/>
              <a:gd name="T62" fmla="*/ 66 w 176"/>
              <a:gd name="T63" fmla="*/ 99 h 176"/>
              <a:gd name="T64" fmla="*/ 69 w 176"/>
              <a:gd name="T65" fmla="*/ 105 h 176"/>
              <a:gd name="T66" fmla="*/ 61 w 176"/>
              <a:gd name="T67" fmla="*/ 124 h 176"/>
              <a:gd name="T68" fmla="*/ 30 w 176"/>
              <a:gd name="T69" fmla="*/ 143 h 176"/>
              <a:gd name="T70" fmla="*/ 8 w 176"/>
              <a:gd name="T71" fmla="*/ 88 h 176"/>
              <a:gd name="T72" fmla="*/ 88 w 176"/>
              <a:gd name="T73" fmla="*/ 8 h 176"/>
              <a:gd name="T74" fmla="*/ 168 w 176"/>
              <a:gd name="T75" fmla="*/ 88 h 176"/>
              <a:gd name="T76" fmla="*/ 146 w 176"/>
              <a:gd name="T77" fmla="*/ 14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68" y="168"/>
                  <a:pt x="50" y="161"/>
                  <a:pt x="36" y="149"/>
                </a:cubicBezTo>
                <a:cubicBezTo>
                  <a:pt x="47" y="139"/>
                  <a:pt x="52" y="137"/>
                  <a:pt x="64" y="131"/>
                </a:cubicBezTo>
                <a:cubicBezTo>
                  <a:pt x="78" y="125"/>
                  <a:pt x="82" y="114"/>
                  <a:pt x="77" y="102"/>
                </a:cubicBezTo>
                <a:cubicBezTo>
                  <a:pt x="76" y="99"/>
                  <a:pt x="74" y="97"/>
                  <a:pt x="73" y="95"/>
                </a:cubicBezTo>
                <a:cubicBezTo>
                  <a:pt x="69" y="87"/>
                  <a:pt x="64" y="79"/>
                  <a:pt x="64" y="59"/>
                </a:cubicBezTo>
                <a:cubicBezTo>
                  <a:pt x="64" y="35"/>
                  <a:pt x="75" y="35"/>
                  <a:pt x="84" y="35"/>
                </a:cubicBezTo>
                <a:cubicBezTo>
                  <a:pt x="90" y="35"/>
                  <a:pt x="93" y="34"/>
                  <a:pt x="96" y="33"/>
                </a:cubicBezTo>
                <a:cubicBezTo>
                  <a:pt x="97" y="32"/>
                  <a:pt x="98" y="32"/>
                  <a:pt x="100" y="32"/>
                </a:cubicBezTo>
                <a:cubicBezTo>
                  <a:pt x="108" y="32"/>
                  <a:pt x="116" y="39"/>
                  <a:pt x="116" y="60"/>
                </a:cubicBezTo>
                <a:cubicBezTo>
                  <a:pt x="116" y="81"/>
                  <a:pt x="113" y="86"/>
                  <a:pt x="108" y="94"/>
                </a:cubicBezTo>
                <a:cubicBezTo>
                  <a:pt x="107" y="96"/>
                  <a:pt x="105" y="99"/>
                  <a:pt x="104" y="102"/>
                </a:cubicBezTo>
                <a:cubicBezTo>
                  <a:pt x="101" y="107"/>
                  <a:pt x="101" y="112"/>
                  <a:pt x="102" y="117"/>
                </a:cubicBezTo>
                <a:cubicBezTo>
                  <a:pt x="105" y="123"/>
                  <a:pt x="110" y="128"/>
                  <a:pt x="120" y="133"/>
                </a:cubicBezTo>
                <a:cubicBezTo>
                  <a:pt x="128" y="137"/>
                  <a:pt x="136" y="144"/>
                  <a:pt x="141" y="148"/>
                </a:cubicBezTo>
                <a:cubicBezTo>
                  <a:pt x="127" y="160"/>
                  <a:pt x="108" y="168"/>
                  <a:pt x="88" y="168"/>
                </a:cubicBezTo>
                <a:moveTo>
                  <a:pt x="146" y="143"/>
                </a:moveTo>
                <a:cubicBezTo>
                  <a:pt x="142" y="138"/>
                  <a:pt x="132" y="130"/>
                  <a:pt x="123" y="126"/>
                </a:cubicBezTo>
                <a:cubicBezTo>
                  <a:pt x="116" y="122"/>
                  <a:pt x="111" y="118"/>
                  <a:pt x="110" y="115"/>
                </a:cubicBezTo>
                <a:cubicBezTo>
                  <a:pt x="109" y="112"/>
                  <a:pt x="109" y="109"/>
                  <a:pt x="111" y="105"/>
                </a:cubicBezTo>
                <a:cubicBezTo>
                  <a:pt x="113" y="102"/>
                  <a:pt x="114" y="100"/>
                  <a:pt x="115" y="98"/>
                </a:cubicBezTo>
                <a:cubicBezTo>
                  <a:pt x="120" y="89"/>
                  <a:pt x="124" y="83"/>
                  <a:pt x="124" y="60"/>
                </a:cubicBezTo>
                <a:cubicBezTo>
                  <a:pt x="124" y="26"/>
                  <a:pt x="104" y="24"/>
                  <a:pt x="100" y="24"/>
                </a:cubicBezTo>
                <a:cubicBezTo>
                  <a:pt x="97" y="24"/>
                  <a:pt x="95" y="25"/>
                  <a:pt x="93" y="25"/>
                </a:cubicBezTo>
                <a:cubicBezTo>
                  <a:pt x="91" y="26"/>
                  <a:pt x="89" y="27"/>
                  <a:pt x="84" y="27"/>
                </a:cubicBezTo>
                <a:cubicBezTo>
                  <a:pt x="75" y="27"/>
                  <a:pt x="56" y="28"/>
                  <a:pt x="56" y="59"/>
                </a:cubicBezTo>
                <a:cubicBezTo>
                  <a:pt x="56" y="81"/>
                  <a:pt x="62" y="91"/>
                  <a:pt x="66" y="99"/>
                </a:cubicBezTo>
                <a:cubicBezTo>
                  <a:pt x="67" y="101"/>
                  <a:pt x="68" y="103"/>
                  <a:pt x="69" y="105"/>
                </a:cubicBezTo>
                <a:cubicBezTo>
                  <a:pt x="73" y="114"/>
                  <a:pt x="70" y="120"/>
                  <a:pt x="61" y="124"/>
                </a:cubicBezTo>
                <a:cubicBezTo>
                  <a:pt x="48" y="130"/>
                  <a:pt x="42" y="132"/>
                  <a:pt x="30" y="143"/>
                </a:cubicBezTo>
                <a:cubicBezTo>
                  <a:pt x="16" y="129"/>
                  <a:pt x="8" y="109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09"/>
                  <a:pt x="160" y="128"/>
                  <a:pt x="146" y="14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2" name="Freeform 95"/>
          <p:cNvSpPr>
            <a:spLocks noEditPoints="1"/>
          </p:cNvSpPr>
          <p:nvPr/>
        </p:nvSpPr>
        <p:spPr bwMode="auto">
          <a:xfrm>
            <a:off x="2162176" y="4438651"/>
            <a:ext cx="431800" cy="433388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38 w 176"/>
              <a:gd name="T13" fmla="*/ 151 h 176"/>
              <a:gd name="T14" fmla="*/ 64 w 176"/>
              <a:gd name="T15" fmla="*/ 133 h 176"/>
              <a:gd name="T16" fmla="*/ 74 w 176"/>
              <a:gd name="T17" fmla="*/ 124 h 176"/>
              <a:gd name="T18" fmla="*/ 71 w 176"/>
              <a:gd name="T19" fmla="*/ 116 h 176"/>
              <a:gd name="T20" fmla="*/ 67 w 176"/>
              <a:gd name="T21" fmla="*/ 115 h 176"/>
              <a:gd name="T22" fmla="*/ 50 w 176"/>
              <a:gd name="T23" fmla="*/ 112 h 176"/>
              <a:gd name="T24" fmla="*/ 56 w 176"/>
              <a:gd name="T25" fmla="*/ 72 h 176"/>
              <a:gd name="T26" fmla="*/ 90 w 176"/>
              <a:gd name="T27" fmla="*/ 32 h 176"/>
              <a:gd name="T28" fmla="*/ 120 w 176"/>
              <a:gd name="T29" fmla="*/ 74 h 176"/>
              <a:gd name="T30" fmla="*/ 126 w 176"/>
              <a:gd name="T31" fmla="*/ 111 h 176"/>
              <a:gd name="T32" fmla="*/ 107 w 176"/>
              <a:gd name="T33" fmla="*/ 114 h 176"/>
              <a:gd name="T34" fmla="*/ 103 w 176"/>
              <a:gd name="T35" fmla="*/ 116 h 176"/>
              <a:gd name="T36" fmla="*/ 111 w 176"/>
              <a:gd name="T37" fmla="*/ 132 h 176"/>
              <a:gd name="T38" fmla="*/ 137 w 176"/>
              <a:gd name="T39" fmla="*/ 151 h 176"/>
              <a:gd name="T40" fmla="*/ 88 w 176"/>
              <a:gd name="T41" fmla="*/ 168 h 176"/>
              <a:gd name="T42" fmla="*/ 143 w 176"/>
              <a:gd name="T43" fmla="*/ 146 h 176"/>
              <a:gd name="T44" fmla="*/ 115 w 176"/>
              <a:gd name="T45" fmla="*/ 125 h 176"/>
              <a:gd name="T46" fmla="*/ 111 w 176"/>
              <a:gd name="T47" fmla="*/ 122 h 176"/>
              <a:gd name="T48" fmla="*/ 135 w 176"/>
              <a:gd name="T49" fmla="*/ 116 h 176"/>
              <a:gd name="T50" fmla="*/ 137 w 176"/>
              <a:gd name="T51" fmla="*/ 112 h 176"/>
              <a:gd name="T52" fmla="*/ 135 w 176"/>
              <a:gd name="T53" fmla="*/ 109 h 176"/>
              <a:gd name="T54" fmla="*/ 128 w 176"/>
              <a:gd name="T55" fmla="*/ 74 h 176"/>
              <a:gd name="T56" fmla="*/ 90 w 176"/>
              <a:gd name="T57" fmla="*/ 24 h 176"/>
              <a:gd name="T58" fmla="*/ 48 w 176"/>
              <a:gd name="T59" fmla="*/ 72 h 176"/>
              <a:gd name="T60" fmla="*/ 42 w 176"/>
              <a:gd name="T61" fmla="*/ 109 h 176"/>
              <a:gd name="T62" fmla="*/ 39 w 176"/>
              <a:gd name="T63" fmla="*/ 112 h 176"/>
              <a:gd name="T64" fmla="*/ 41 w 176"/>
              <a:gd name="T65" fmla="*/ 116 h 176"/>
              <a:gd name="T66" fmla="*/ 66 w 176"/>
              <a:gd name="T67" fmla="*/ 123 h 176"/>
              <a:gd name="T68" fmla="*/ 62 w 176"/>
              <a:gd name="T69" fmla="*/ 125 h 176"/>
              <a:gd name="T70" fmla="*/ 32 w 176"/>
              <a:gd name="T71" fmla="*/ 145 h 176"/>
              <a:gd name="T72" fmla="*/ 8 w 176"/>
              <a:gd name="T73" fmla="*/ 88 h 176"/>
              <a:gd name="T74" fmla="*/ 88 w 176"/>
              <a:gd name="T75" fmla="*/ 8 h 176"/>
              <a:gd name="T76" fmla="*/ 168 w 176"/>
              <a:gd name="T77" fmla="*/ 88 h 176"/>
              <a:gd name="T78" fmla="*/ 143 w 176"/>
              <a:gd name="T79" fmla="*/ 14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69" y="168"/>
                  <a:pt x="52" y="161"/>
                  <a:pt x="38" y="151"/>
                </a:cubicBezTo>
                <a:cubicBezTo>
                  <a:pt x="44" y="143"/>
                  <a:pt x="55" y="136"/>
                  <a:pt x="64" y="133"/>
                </a:cubicBezTo>
                <a:cubicBezTo>
                  <a:pt x="70" y="131"/>
                  <a:pt x="73" y="128"/>
                  <a:pt x="74" y="124"/>
                </a:cubicBezTo>
                <a:cubicBezTo>
                  <a:pt x="75" y="119"/>
                  <a:pt x="72" y="116"/>
                  <a:pt x="71" y="116"/>
                </a:cubicBezTo>
                <a:cubicBezTo>
                  <a:pt x="70" y="115"/>
                  <a:pt x="69" y="114"/>
                  <a:pt x="67" y="115"/>
                </a:cubicBezTo>
                <a:cubicBezTo>
                  <a:pt x="67" y="115"/>
                  <a:pt x="60" y="117"/>
                  <a:pt x="50" y="112"/>
                </a:cubicBezTo>
                <a:cubicBezTo>
                  <a:pt x="53" y="106"/>
                  <a:pt x="56" y="95"/>
                  <a:pt x="56" y="72"/>
                </a:cubicBezTo>
                <a:cubicBezTo>
                  <a:pt x="56" y="35"/>
                  <a:pt x="72" y="32"/>
                  <a:pt x="90" y="32"/>
                </a:cubicBezTo>
                <a:cubicBezTo>
                  <a:pt x="103" y="32"/>
                  <a:pt x="120" y="36"/>
                  <a:pt x="120" y="74"/>
                </a:cubicBezTo>
                <a:cubicBezTo>
                  <a:pt x="120" y="95"/>
                  <a:pt x="123" y="106"/>
                  <a:pt x="126" y="111"/>
                </a:cubicBezTo>
                <a:cubicBezTo>
                  <a:pt x="122" y="113"/>
                  <a:pt x="115" y="115"/>
                  <a:pt x="107" y="114"/>
                </a:cubicBezTo>
                <a:cubicBezTo>
                  <a:pt x="105" y="114"/>
                  <a:pt x="103" y="115"/>
                  <a:pt x="103" y="116"/>
                </a:cubicBezTo>
                <a:cubicBezTo>
                  <a:pt x="101" y="120"/>
                  <a:pt x="101" y="128"/>
                  <a:pt x="111" y="132"/>
                </a:cubicBezTo>
                <a:cubicBezTo>
                  <a:pt x="120" y="136"/>
                  <a:pt x="129" y="141"/>
                  <a:pt x="137" y="151"/>
                </a:cubicBezTo>
                <a:cubicBezTo>
                  <a:pt x="124" y="162"/>
                  <a:pt x="107" y="168"/>
                  <a:pt x="88" y="168"/>
                </a:cubicBezTo>
                <a:moveTo>
                  <a:pt x="143" y="146"/>
                </a:moveTo>
                <a:cubicBezTo>
                  <a:pt x="135" y="135"/>
                  <a:pt x="124" y="129"/>
                  <a:pt x="115" y="125"/>
                </a:cubicBezTo>
                <a:cubicBezTo>
                  <a:pt x="113" y="124"/>
                  <a:pt x="112" y="123"/>
                  <a:pt x="111" y="122"/>
                </a:cubicBezTo>
                <a:cubicBezTo>
                  <a:pt x="124" y="122"/>
                  <a:pt x="135" y="116"/>
                  <a:pt x="135" y="116"/>
                </a:cubicBezTo>
                <a:cubicBezTo>
                  <a:pt x="136" y="115"/>
                  <a:pt x="137" y="113"/>
                  <a:pt x="137" y="112"/>
                </a:cubicBezTo>
                <a:cubicBezTo>
                  <a:pt x="137" y="110"/>
                  <a:pt x="136" y="109"/>
                  <a:pt x="135" y="109"/>
                </a:cubicBezTo>
                <a:cubicBezTo>
                  <a:pt x="134" y="108"/>
                  <a:pt x="128" y="103"/>
                  <a:pt x="128" y="74"/>
                </a:cubicBezTo>
                <a:cubicBezTo>
                  <a:pt x="128" y="41"/>
                  <a:pt x="115" y="24"/>
                  <a:pt x="90" y="24"/>
                </a:cubicBezTo>
                <a:cubicBezTo>
                  <a:pt x="69" y="24"/>
                  <a:pt x="48" y="30"/>
                  <a:pt x="48" y="72"/>
                </a:cubicBezTo>
                <a:cubicBezTo>
                  <a:pt x="48" y="102"/>
                  <a:pt x="43" y="108"/>
                  <a:pt x="42" y="109"/>
                </a:cubicBezTo>
                <a:cubicBezTo>
                  <a:pt x="40" y="109"/>
                  <a:pt x="39" y="110"/>
                  <a:pt x="39" y="112"/>
                </a:cubicBezTo>
                <a:cubicBezTo>
                  <a:pt x="39" y="114"/>
                  <a:pt x="39" y="115"/>
                  <a:pt x="41" y="116"/>
                </a:cubicBezTo>
                <a:cubicBezTo>
                  <a:pt x="52" y="123"/>
                  <a:pt x="61" y="123"/>
                  <a:pt x="66" y="123"/>
                </a:cubicBezTo>
                <a:cubicBezTo>
                  <a:pt x="65" y="123"/>
                  <a:pt x="64" y="124"/>
                  <a:pt x="62" y="125"/>
                </a:cubicBezTo>
                <a:cubicBezTo>
                  <a:pt x="51" y="129"/>
                  <a:pt x="39" y="137"/>
                  <a:pt x="32" y="145"/>
                </a:cubicBezTo>
                <a:cubicBezTo>
                  <a:pt x="17" y="131"/>
                  <a:pt x="8" y="110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11"/>
                  <a:pt x="159" y="131"/>
                  <a:pt x="143" y="14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3" name="Freeform 96"/>
          <p:cNvSpPr>
            <a:spLocks noEditPoints="1"/>
          </p:cNvSpPr>
          <p:nvPr/>
        </p:nvSpPr>
        <p:spPr bwMode="auto">
          <a:xfrm>
            <a:off x="2987676" y="4459288"/>
            <a:ext cx="433388" cy="392113"/>
          </a:xfrm>
          <a:custGeom>
            <a:avLst/>
            <a:gdLst>
              <a:gd name="T0" fmla="*/ 132 w 176"/>
              <a:gd name="T1" fmla="*/ 98 h 160"/>
              <a:gd name="T2" fmla="*/ 143 w 176"/>
              <a:gd name="T3" fmla="*/ 60 h 160"/>
              <a:gd name="T4" fmla="*/ 131 w 176"/>
              <a:gd name="T5" fmla="*/ 11 h 160"/>
              <a:gd name="T6" fmla="*/ 104 w 176"/>
              <a:gd name="T7" fmla="*/ 11 h 160"/>
              <a:gd name="T8" fmla="*/ 107 w 176"/>
              <a:gd name="T9" fmla="*/ 18 h 160"/>
              <a:gd name="T10" fmla="*/ 127 w 176"/>
              <a:gd name="T11" fmla="*/ 18 h 160"/>
              <a:gd name="T12" fmla="*/ 137 w 176"/>
              <a:gd name="T13" fmla="*/ 55 h 160"/>
              <a:gd name="T14" fmla="*/ 136 w 176"/>
              <a:gd name="T15" fmla="*/ 72 h 160"/>
              <a:gd name="T16" fmla="*/ 134 w 176"/>
              <a:gd name="T17" fmla="*/ 74 h 160"/>
              <a:gd name="T18" fmla="*/ 145 w 176"/>
              <a:gd name="T19" fmla="*/ 125 h 160"/>
              <a:gd name="T20" fmla="*/ 142 w 176"/>
              <a:gd name="T21" fmla="*/ 144 h 160"/>
              <a:gd name="T22" fmla="*/ 172 w 176"/>
              <a:gd name="T23" fmla="*/ 152 h 160"/>
              <a:gd name="T24" fmla="*/ 147 w 176"/>
              <a:gd name="T25" fmla="*/ 117 h 160"/>
              <a:gd name="T26" fmla="*/ 88 w 176"/>
              <a:gd name="T27" fmla="*/ 101 h 160"/>
              <a:gd name="T28" fmla="*/ 99 w 176"/>
              <a:gd name="T29" fmla="*/ 58 h 160"/>
              <a:gd name="T30" fmla="*/ 86 w 176"/>
              <a:gd name="T31" fmla="*/ 3 h 160"/>
              <a:gd name="T32" fmla="*/ 55 w 176"/>
              <a:gd name="T33" fmla="*/ 5 h 160"/>
              <a:gd name="T34" fmla="*/ 37 w 176"/>
              <a:gd name="T35" fmla="*/ 57 h 160"/>
              <a:gd name="T36" fmla="*/ 48 w 176"/>
              <a:gd name="T37" fmla="*/ 101 h 160"/>
              <a:gd name="T38" fmla="*/ 0 w 176"/>
              <a:gd name="T39" fmla="*/ 156 h 160"/>
              <a:gd name="T40" fmla="*/ 132 w 176"/>
              <a:gd name="T41" fmla="*/ 160 h 160"/>
              <a:gd name="T42" fmla="*/ 104 w 176"/>
              <a:gd name="T43" fmla="*/ 121 h 160"/>
              <a:gd name="T44" fmla="*/ 34 w 176"/>
              <a:gd name="T45" fmla="*/ 129 h 160"/>
              <a:gd name="T46" fmla="*/ 46 w 176"/>
              <a:gd name="T47" fmla="*/ 74 h 160"/>
              <a:gd name="T48" fmla="*/ 45 w 176"/>
              <a:gd name="T49" fmla="*/ 72 h 160"/>
              <a:gd name="T50" fmla="*/ 45 w 176"/>
              <a:gd name="T51" fmla="*/ 54 h 160"/>
              <a:gd name="T52" fmla="*/ 58 w 176"/>
              <a:gd name="T53" fmla="*/ 12 h 160"/>
              <a:gd name="T54" fmla="*/ 74 w 176"/>
              <a:gd name="T55" fmla="*/ 8 h 160"/>
              <a:gd name="T56" fmla="*/ 92 w 176"/>
              <a:gd name="T57" fmla="*/ 24 h 160"/>
              <a:gd name="T58" fmla="*/ 91 w 176"/>
              <a:gd name="T59" fmla="*/ 60 h 160"/>
              <a:gd name="T60" fmla="*/ 91 w 176"/>
              <a:gd name="T61" fmla="*/ 72 h 160"/>
              <a:gd name="T62" fmla="*/ 80 w 176"/>
              <a:gd name="T63" fmla="*/ 101 h 160"/>
              <a:gd name="T64" fmla="*/ 128 w 176"/>
              <a:gd name="T65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160">
                <a:moveTo>
                  <a:pt x="147" y="117"/>
                </a:moveTo>
                <a:cubicBezTo>
                  <a:pt x="147" y="117"/>
                  <a:pt x="132" y="113"/>
                  <a:pt x="132" y="98"/>
                </a:cubicBezTo>
                <a:cubicBezTo>
                  <a:pt x="132" y="85"/>
                  <a:pt x="139" y="81"/>
                  <a:pt x="142" y="77"/>
                </a:cubicBezTo>
                <a:cubicBezTo>
                  <a:pt x="142" y="77"/>
                  <a:pt x="146" y="73"/>
                  <a:pt x="143" y="60"/>
                </a:cubicBezTo>
                <a:cubicBezTo>
                  <a:pt x="149" y="53"/>
                  <a:pt x="150" y="40"/>
                  <a:pt x="144" y="27"/>
                </a:cubicBezTo>
                <a:cubicBezTo>
                  <a:pt x="140" y="18"/>
                  <a:pt x="136" y="13"/>
                  <a:pt x="131" y="11"/>
                </a:cubicBezTo>
                <a:cubicBezTo>
                  <a:pt x="127" y="9"/>
                  <a:pt x="123" y="8"/>
                  <a:pt x="119" y="8"/>
                </a:cubicBezTo>
                <a:cubicBezTo>
                  <a:pt x="113" y="8"/>
                  <a:pt x="107" y="10"/>
                  <a:pt x="104" y="11"/>
                </a:cubicBezTo>
                <a:cubicBezTo>
                  <a:pt x="105" y="13"/>
                  <a:pt x="106" y="15"/>
                  <a:pt x="107" y="18"/>
                </a:cubicBezTo>
                <a:cubicBezTo>
                  <a:pt x="107" y="18"/>
                  <a:pt x="107" y="18"/>
                  <a:pt x="107" y="18"/>
                </a:cubicBezTo>
                <a:cubicBezTo>
                  <a:pt x="109" y="17"/>
                  <a:pt x="114" y="16"/>
                  <a:pt x="119" y="16"/>
                </a:cubicBezTo>
                <a:cubicBezTo>
                  <a:pt x="122" y="16"/>
                  <a:pt x="125" y="17"/>
                  <a:pt x="127" y="18"/>
                </a:cubicBezTo>
                <a:cubicBezTo>
                  <a:pt x="129" y="19"/>
                  <a:pt x="133" y="22"/>
                  <a:pt x="137" y="30"/>
                </a:cubicBezTo>
                <a:cubicBezTo>
                  <a:pt x="142" y="41"/>
                  <a:pt x="140" y="51"/>
                  <a:pt x="137" y="55"/>
                </a:cubicBezTo>
                <a:cubicBezTo>
                  <a:pt x="135" y="57"/>
                  <a:pt x="135" y="60"/>
                  <a:pt x="135" y="62"/>
                </a:cubicBezTo>
                <a:cubicBezTo>
                  <a:pt x="137" y="69"/>
                  <a:pt x="136" y="71"/>
                  <a:pt x="136" y="72"/>
                </a:cubicBezTo>
                <a:cubicBezTo>
                  <a:pt x="136" y="72"/>
                  <a:pt x="135" y="72"/>
                  <a:pt x="135" y="73"/>
                </a:cubicBezTo>
                <a:cubicBezTo>
                  <a:pt x="135" y="73"/>
                  <a:pt x="134" y="74"/>
                  <a:pt x="134" y="74"/>
                </a:cubicBezTo>
                <a:cubicBezTo>
                  <a:pt x="131" y="78"/>
                  <a:pt x="124" y="85"/>
                  <a:pt x="124" y="98"/>
                </a:cubicBezTo>
                <a:cubicBezTo>
                  <a:pt x="124" y="115"/>
                  <a:pt x="137" y="123"/>
                  <a:pt x="145" y="125"/>
                </a:cubicBezTo>
                <a:cubicBezTo>
                  <a:pt x="155" y="128"/>
                  <a:pt x="166" y="133"/>
                  <a:pt x="168" y="144"/>
                </a:cubicBezTo>
                <a:cubicBezTo>
                  <a:pt x="142" y="144"/>
                  <a:pt x="142" y="144"/>
                  <a:pt x="142" y="144"/>
                </a:cubicBezTo>
                <a:cubicBezTo>
                  <a:pt x="143" y="146"/>
                  <a:pt x="144" y="149"/>
                  <a:pt x="144" y="152"/>
                </a:cubicBezTo>
                <a:cubicBezTo>
                  <a:pt x="172" y="152"/>
                  <a:pt x="172" y="152"/>
                  <a:pt x="172" y="152"/>
                </a:cubicBezTo>
                <a:cubicBezTo>
                  <a:pt x="176" y="152"/>
                  <a:pt x="176" y="148"/>
                  <a:pt x="176" y="148"/>
                </a:cubicBezTo>
                <a:cubicBezTo>
                  <a:pt x="176" y="127"/>
                  <a:pt x="156" y="120"/>
                  <a:pt x="147" y="117"/>
                </a:cubicBezTo>
                <a:moveTo>
                  <a:pt x="104" y="121"/>
                </a:moveTo>
                <a:cubicBezTo>
                  <a:pt x="104" y="121"/>
                  <a:pt x="88" y="117"/>
                  <a:pt x="88" y="101"/>
                </a:cubicBezTo>
                <a:cubicBezTo>
                  <a:pt x="88" y="86"/>
                  <a:pt x="95" y="81"/>
                  <a:pt x="97" y="77"/>
                </a:cubicBezTo>
                <a:cubicBezTo>
                  <a:pt x="97" y="77"/>
                  <a:pt x="102" y="73"/>
                  <a:pt x="99" y="58"/>
                </a:cubicBezTo>
                <a:cubicBezTo>
                  <a:pt x="105" y="50"/>
                  <a:pt x="106" y="36"/>
                  <a:pt x="100" y="21"/>
                </a:cubicBezTo>
                <a:cubicBezTo>
                  <a:pt x="95" y="11"/>
                  <a:pt x="92" y="6"/>
                  <a:pt x="86" y="3"/>
                </a:cubicBezTo>
                <a:cubicBezTo>
                  <a:pt x="82" y="1"/>
                  <a:pt x="78" y="0"/>
                  <a:pt x="74" y="0"/>
                </a:cubicBezTo>
                <a:cubicBezTo>
                  <a:pt x="65" y="0"/>
                  <a:pt x="58" y="3"/>
                  <a:pt x="55" y="5"/>
                </a:cubicBezTo>
                <a:cubicBezTo>
                  <a:pt x="45" y="9"/>
                  <a:pt x="39" y="12"/>
                  <a:pt x="34" y="26"/>
                </a:cubicBezTo>
                <a:cubicBezTo>
                  <a:pt x="29" y="38"/>
                  <a:pt x="35" y="51"/>
                  <a:pt x="37" y="57"/>
                </a:cubicBezTo>
                <a:cubicBezTo>
                  <a:pt x="34" y="72"/>
                  <a:pt x="39" y="77"/>
                  <a:pt x="39" y="77"/>
                </a:cubicBezTo>
                <a:cubicBezTo>
                  <a:pt x="41" y="81"/>
                  <a:pt x="48" y="86"/>
                  <a:pt x="48" y="101"/>
                </a:cubicBezTo>
                <a:cubicBezTo>
                  <a:pt x="48" y="117"/>
                  <a:pt x="32" y="121"/>
                  <a:pt x="32" y="121"/>
                </a:cubicBezTo>
                <a:cubicBezTo>
                  <a:pt x="22" y="125"/>
                  <a:pt x="0" y="132"/>
                  <a:pt x="0" y="156"/>
                </a:cubicBezTo>
                <a:cubicBezTo>
                  <a:pt x="0" y="156"/>
                  <a:pt x="0" y="160"/>
                  <a:pt x="4" y="160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6" y="160"/>
                  <a:pt x="136" y="156"/>
                  <a:pt x="136" y="156"/>
                </a:cubicBezTo>
                <a:cubicBezTo>
                  <a:pt x="136" y="132"/>
                  <a:pt x="114" y="125"/>
                  <a:pt x="104" y="121"/>
                </a:cubicBezTo>
                <a:moveTo>
                  <a:pt x="8" y="152"/>
                </a:moveTo>
                <a:cubicBezTo>
                  <a:pt x="10" y="138"/>
                  <a:pt x="22" y="133"/>
                  <a:pt x="34" y="129"/>
                </a:cubicBezTo>
                <a:cubicBezTo>
                  <a:pt x="42" y="127"/>
                  <a:pt x="56" y="118"/>
                  <a:pt x="56" y="101"/>
                </a:cubicBezTo>
                <a:cubicBezTo>
                  <a:pt x="56" y="85"/>
                  <a:pt x="50" y="78"/>
                  <a:pt x="46" y="74"/>
                </a:cubicBezTo>
                <a:cubicBezTo>
                  <a:pt x="46" y="73"/>
                  <a:pt x="46" y="73"/>
                  <a:pt x="45" y="72"/>
                </a:cubicBezTo>
                <a:cubicBezTo>
                  <a:pt x="45" y="72"/>
                  <a:pt x="45" y="72"/>
                  <a:pt x="45" y="72"/>
                </a:cubicBezTo>
                <a:cubicBezTo>
                  <a:pt x="45" y="72"/>
                  <a:pt x="43" y="68"/>
                  <a:pt x="45" y="59"/>
                </a:cubicBezTo>
                <a:cubicBezTo>
                  <a:pt x="46" y="58"/>
                  <a:pt x="45" y="56"/>
                  <a:pt x="45" y="54"/>
                </a:cubicBezTo>
                <a:cubicBezTo>
                  <a:pt x="43" y="50"/>
                  <a:pt x="38" y="38"/>
                  <a:pt x="41" y="30"/>
                </a:cubicBezTo>
                <a:cubicBezTo>
                  <a:pt x="46" y="18"/>
                  <a:pt x="50" y="16"/>
                  <a:pt x="58" y="12"/>
                </a:cubicBezTo>
                <a:cubicBezTo>
                  <a:pt x="58" y="12"/>
                  <a:pt x="58" y="12"/>
                  <a:pt x="59" y="12"/>
                </a:cubicBezTo>
                <a:cubicBezTo>
                  <a:pt x="61" y="10"/>
                  <a:pt x="67" y="8"/>
                  <a:pt x="74" y="8"/>
                </a:cubicBezTo>
                <a:cubicBezTo>
                  <a:pt x="77" y="8"/>
                  <a:pt x="80" y="9"/>
                  <a:pt x="83" y="10"/>
                </a:cubicBezTo>
                <a:cubicBezTo>
                  <a:pt x="85" y="12"/>
                  <a:pt x="88" y="15"/>
                  <a:pt x="92" y="24"/>
                </a:cubicBezTo>
                <a:cubicBezTo>
                  <a:pt x="98" y="37"/>
                  <a:pt x="96" y="48"/>
                  <a:pt x="92" y="53"/>
                </a:cubicBezTo>
                <a:cubicBezTo>
                  <a:pt x="91" y="55"/>
                  <a:pt x="91" y="58"/>
                  <a:pt x="91" y="60"/>
                </a:cubicBezTo>
                <a:cubicBezTo>
                  <a:pt x="93" y="68"/>
                  <a:pt x="92" y="71"/>
                  <a:pt x="91" y="72"/>
                </a:cubicBezTo>
                <a:cubicBezTo>
                  <a:pt x="91" y="72"/>
                  <a:pt x="91" y="72"/>
                  <a:pt x="91" y="72"/>
                </a:cubicBezTo>
                <a:cubicBezTo>
                  <a:pt x="90" y="73"/>
                  <a:pt x="90" y="73"/>
                  <a:pt x="90" y="74"/>
                </a:cubicBezTo>
                <a:cubicBezTo>
                  <a:pt x="86" y="78"/>
                  <a:pt x="80" y="85"/>
                  <a:pt x="80" y="101"/>
                </a:cubicBezTo>
                <a:cubicBezTo>
                  <a:pt x="80" y="118"/>
                  <a:pt x="94" y="127"/>
                  <a:pt x="102" y="129"/>
                </a:cubicBezTo>
                <a:cubicBezTo>
                  <a:pt x="113" y="133"/>
                  <a:pt x="126" y="138"/>
                  <a:pt x="128" y="152"/>
                </a:cubicBezTo>
                <a:lnTo>
                  <a:pt x="8" y="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4" name="Freeform 97"/>
          <p:cNvSpPr>
            <a:spLocks noEditPoints="1"/>
          </p:cNvSpPr>
          <p:nvPr/>
        </p:nvSpPr>
        <p:spPr bwMode="auto">
          <a:xfrm>
            <a:off x="3814763" y="4478338"/>
            <a:ext cx="433388" cy="354013"/>
          </a:xfrm>
          <a:custGeom>
            <a:avLst/>
            <a:gdLst>
              <a:gd name="T0" fmla="*/ 34 w 176"/>
              <a:gd name="T1" fmla="*/ 86 h 144"/>
              <a:gd name="T2" fmla="*/ 28 w 176"/>
              <a:gd name="T3" fmla="*/ 65 h 144"/>
              <a:gd name="T4" fmla="*/ 28 w 176"/>
              <a:gd name="T5" fmla="*/ 58 h 144"/>
              <a:gd name="T6" fmla="*/ 25 w 176"/>
              <a:gd name="T7" fmla="*/ 38 h 144"/>
              <a:gd name="T8" fmla="*/ 35 w 176"/>
              <a:gd name="T9" fmla="*/ 26 h 144"/>
              <a:gd name="T10" fmla="*/ 49 w 176"/>
              <a:gd name="T11" fmla="*/ 25 h 144"/>
              <a:gd name="T12" fmla="*/ 52 w 176"/>
              <a:gd name="T13" fmla="*/ 18 h 144"/>
              <a:gd name="T14" fmla="*/ 30 w 176"/>
              <a:gd name="T15" fmla="*/ 19 h 144"/>
              <a:gd name="T16" fmla="*/ 20 w 176"/>
              <a:gd name="T17" fmla="*/ 56 h 144"/>
              <a:gd name="T18" fmla="*/ 26 w 176"/>
              <a:gd name="T19" fmla="*/ 86 h 144"/>
              <a:gd name="T20" fmla="*/ 0 w 176"/>
              <a:gd name="T21" fmla="*/ 124 h 144"/>
              <a:gd name="T22" fmla="*/ 22 w 176"/>
              <a:gd name="T23" fmla="*/ 128 h 144"/>
              <a:gd name="T24" fmla="*/ 8 w 176"/>
              <a:gd name="T25" fmla="*/ 120 h 144"/>
              <a:gd name="T26" fmla="*/ 159 w 176"/>
              <a:gd name="T27" fmla="*/ 100 h 144"/>
              <a:gd name="T28" fmla="*/ 155 w 176"/>
              <a:gd name="T29" fmla="*/ 70 h 144"/>
              <a:gd name="T30" fmla="*/ 159 w 176"/>
              <a:gd name="T31" fmla="*/ 35 h 144"/>
              <a:gd name="T32" fmla="*/ 132 w 176"/>
              <a:gd name="T33" fmla="*/ 16 h 144"/>
              <a:gd name="T34" fmla="*/ 126 w 176"/>
              <a:gd name="T35" fmla="*/ 25 h 144"/>
              <a:gd name="T36" fmla="*/ 132 w 176"/>
              <a:gd name="T37" fmla="*/ 24 h 144"/>
              <a:gd name="T38" fmla="*/ 142 w 176"/>
              <a:gd name="T39" fmla="*/ 27 h 144"/>
              <a:gd name="T40" fmla="*/ 149 w 176"/>
              <a:gd name="T41" fmla="*/ 53 h 144"/>
              <a:gd name="T42" fmla="*/ 149 w 176"/>
              <a:gd name="T43" fmla="*/ 65 h 144"/>
              <a:gd name="T44" fmla="*/ 148 w 176"/>
              <a:gd name="T45" fmla="*/ 66 h 144"/>
              <a:gd name="T46" fmla="*/ 157 w 176"/>
              <a:gd name="T47" fmla="*/ 108 h 144"/>
              <a:gd name="T48" fmla="*/ 150 w 176"/>
              <a:gd name="T49" fmla="*/ 120 h 144"/>
              <a:gd name="T50" fmla="*/ 172 w 176"/>
              <a:gd name="T51" fmla="*/ 128 h 144"/>
              <a:gd name="T52" fmla="*/ 159 w 176"/>
              <a:gd name="T53" fmla="*/ 100 h 144"/>
              <a:gd name="T54" fmla="*/ 106 w 176"/>
              <a:gd name="T55" fmla="*/ 90 h 144"/>
              <a:gd name="T56" fmla="*/ 115 w 176"/>
              <a:gd name="T57" fmla="*/ 52 h 144"/>
              <a:gd name="T58" fmla="*/ 104 w 176"/>
              <a:gd name="T59" fmla="*/ 3 h 144"/>
              <a:gd name="T60" fmla="*/ 76 w 176"/>
              <a:gd name="T61" fmla="*/ 4 h 144"/>
              <a:gd name="T62" fmla="*/ 61 w 176"/>
              <a:gd name="T63" fmla="*/ 52 h 144"/>
              <a:gd name="T64" fmla="*/ 70 w 176"/>
              <a:gd name="T65" fmla="*/ 90 h 144"/>
              <a:gd name="T66" fmla="*/ 28 w 176"/>
              <a:gd name="T67" fmla="*/ 140 h 144"/>
              <a:gd name="T68" fmla="*/ 144 w 176"/>
              <a:gd name="T69" fmla="*/ 144 h 144"/>
              <a:gd name="T70" fmla="*/ 120 w 176"/>
              <a:gd name="T71" fmla="*/ 109 h 144"/>
              <a:gd name="T72" fmla="*/ 58 w 176"/>
              <a:gd name="T73" fmla="*/ 117 h 144"/>
              <a:gd name="T74" fmla="*/ 78 w 176"/>
              <a:gd name="T75" fmla="*/ 90 h 144"/>
              <a:gd name="T76" fmla="*/ 69 w 176"/>
              <a:gd name="T77" fmla="*/ 65 h 144"/>
              <a:gd name="T78" fmla="*/ 68 w 176"/>
              <a:gd name="T79" fmla="*/ 48 h 144"/>
              <a:gd name="T80" fmla="*/ 79 w 176"/>
              <a:gd name="T81" fmla="*/ 12 h 144"/>
              <a:gd name="T82" fmla="*/ 93 w 176"/>
              <a:gd name="T83" fmla="*/ 8 h 144"/>
              <a:gd name="T84" fmla="*/ 108 w 176"/>
              <a:gd name="T85" fmla="*/ 22 h 144"/>
              <a:gd name="T86" fmla="*/ 107 w 176"/>
              <a:gd name="T87" fmla="*/ 54 h 144"/>
              <a:gd name="T88" fmla="*/ 106 w 176"/>
              <a:gd name="T89" fmla="*/ 66 h 144"/>
              <a:gd name="T90" fmla="*/ 118 w 176"/>
              <a:gd name="T91" fmla="*/ 117 h 144"/>
              <a:gd name="T92" fmla="*/ 140 w 176"/>
              <a:gd name="T9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44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5" name="Freeform 98"/>
          <p:cNvSpPr>
            <a:spLocks noEditPoints="1"/>
          </p:cNvSpPr>
          <p:nvPr/>
        </p:nvSpPr>
        <p:spPr bwMode="auto">
          <a:xfrm>
            <a:off x="4641851" y="4438651"/>
            <a:ext cx="439738" cy="433388"/>
          </a:xfrm>
          <a:custGeom>
            <a:avLst/>
            <a:gdLst>
              <a:gd name="T0" fmla="*/ 170 w 179"/>
              <a:gd name="T1" fmla="*/ 35 h 176"/>
              <a:gd name="T2" fmla="*/ 166 w 179"/>
              <a:gd name="T3" fmla="*/ 38 h 176"/>
              <a:gd name="T4" fmla="*/ 166 w 179"/>
              <a:gd name="T5" fmla="*/ 38 h 176"/>
              <a:gd name="T6" fmla="*/ 146 w 179"/>
              <a:gd name="T7" fmla="*/ 58 h 176"/>
              <a:gd name="T8" fmla="*/ 146 w 179"/>
              <a:gd name="T9" fmla="*/ 58 h 176"/>
              <a:gd name="T10" fmla="*/ 132 w 179"/>
              <a:gd name="T11" fmla="*/ 64 h 176"/>
              <a:gd name="T12" fmla="*/ 112 w 179"/>
              <a:gd name="T13" fmla="*/ 44 h 176"/>
              <a:gd name="T14" fmla="*/ 118 w 179"/>
              <a:gd name="T15" fmla="*/ 30 h 176"/>
              <a:gd name="T16" fmla="*/ 112 w 179"/>
              <a:gd name="T17" fmla="*/ 24 h 176"/>
              <a:gd name="T18" fmla="*/ 104 w 179"/>
              <a:gd name="T19" fmla="*/ 44 h 176"/>
              <a:gd name="T20" fmla="*/ 132 w 179"/>
              <a:gd name="T21" fmla="*/ 72 h 176"/>
              <a:gd name="T22" fmla="*/ 152 w 179"/>
              <a:gd name="T23" fmla="*/ 64 h 176"/>
              <a:gd name="T24" fmla="*/ 152 w 179"/>
              <a:gd name="T25" fmla="*/ 64 h 176"/>
              <a:gd name="T26" fmla="*/ 167 w 179"/>
              <a:gd name="T27" fmla="*/ 49 h 176"/>
              <a:gd name="T28" fmla="*/ 162 w 179"/>
              <a:gd name="T29" fmla="*/ 77 h 176"/>
              <a:gd name="T30" fmla="*/ 140 w 179"/>
              <a:gd name="T31" fmla="*/ 99 h 176"/>
              <a:gd name="T32" fmla="*/ 129 w 179"/>
              <a:gd name="T33" fmla="*/ 104 h 176"/>
              <a:gd name="T34" fmla="*/ 102 w 179"/>
              <a:gd name="T35" fmla="*/ 95 h 176"/>
              <a:gd name="T36" fmla="*/ 102 w 179"/>
              <a:gd name="T37" fmla="*/ 95 h 176"/>
              <a:gd name="T38" fmla="*/ 100 w 179"/>
              <a:gd name="T39" fmla="*/ 94 h 176"/>
              <a:gd name="T40" fmla="*/ 97 w 179"/>
              <a:gd name="T41" fmla="*/ 96 h 176"/>
              <a:gd name="T42" fmla="*/ 96 w 179"/>
              <a:gd name="T43" fmla="*/ 96 h 176"/>
              <a:gd name="T44" fmla="*/ 35 w 179"/>
              <a:gd name="T45" fmla="*/ 163 h 176"/>
              <a:gd name="T46" fmla="*/ 24 w 179"/>
              <a:gd name="T47" fmla="*/ 168 h 176"/>
              <a:gd name="T48" fmla="*/ 8 w 179"/>
              <a:gd name="T49" fmla="*/ 152 h 176"/>
              <a:gd name="T50" fmla="*/ 13 w 179"/>
              <a:gd name="T51" fmla="*/ 141 h 176"/>
              <a:gd name="T52" fmla="*/ 80 w 179"/>
              <a:gd name="T53" fmla="*/ 80 h 176"/>
              <a:gd name="T54" fmla="*/ 80 w 179"/>
              <a:gd name="T55" fmla="*/ 80 h 176"/>
              <a:gd name="T56" fmla="*/ 82 w 179"/>
              <a:gd name="T57" fmla="*/ 76 h 176"/>
              <a:gd name="T58" fmla="*/ 81 w 179"/>
              <a:gd name="T59" fmla="*/ 74 h 176"/>
              <a:gd name="T60" fmla="*/ 81 w 179"/>
              <a:gd name="T61" fmla="*/ 74 h 176"/>
              <a:gd name="T62" fmla="*/ 79 w 179"/>
              <a:gd name="T63" fmla="*/ 37 h 176"/>
              <a:gd name="T64" fmla="*/ 100 w 179"/>
              <a:gd name="T65" fmla="*/ 15 h 176"/>
              <a:gd name="T66" fmla="*/ 118 w 179"/>
              <a:gd name="T67" fmla="*/ 8 h 176"/>
              <a:gd name="T68" fmla="*/ 118 w 179"/>
              <a:gd name="T69" fmla="*/ 8 h 176"/>
              <a:gd name="T70" fmla="*/ 127 w 179"/>
              <a:gd name="T71" fmla="*/ 9 h 176"/>
              <a:gd name="T72" fmla="*/ 112 w 179"/>
              <a:gd name="T73" fmla="*/ 24 h 176"/>
              <a:gd name="T74" fmla="*/ 118 w 179"/>
              <a:gd name="T75" fmla="*/ 30 h 176"/>
              <a:gd name="T76" fmla="*/ 138 w 179"/>
              <a:gd name="T77" fmla="*/ 10 h 176"/>
              <a:gd name="T78" fmla="*/ 138 w 179"/>
              <a:gd name="T79" fmla="*/ 10 h 176"/>
              <a:gd name="T80" fmla="*/ 141 w 179"/>
              <a:gd name="T81" fmla="*/ 6 h 176"/>
              <a:gd name="T82" fmla="*/ 118 w 179"/>
              <a:gd name="T83" fmla="*/ 0 h 176"/>
              <a:gd name="T84" fmla="*/ 118 w 179"/>
              <a:gd name="T85" fmla="*/ 0 h 176"/>
              <a:gd name="T86" fmla="*/ 95 w 179"/>
              <a:gd name="T87" fmla="*/ 9 h 176"/>
              <a:gd name="T88" fmla="*/ 73 w 179"/>
              <a:gd name="T89" fmla="*/ 31 h 176"/>
              <a:gd name="T90" fmla="*/ 73 w 179"/>
              <a:gd name="T91" fmla="*/ 76 h 176"/>
              <a:gd name="T92" fmla="*/ 7 w 179"/>
              <a:gd name="T93" fmla="*/ 135 h 176"/>
              <a:gd name="T94" fmla="*/ 0 w 179"/>
              <a:gd name="T95" fmla="*/ 152 h 176"/>
              <a:gd name="T96" fmla="*/ 24 w 179"/>
              <a:gd name="T97" fmla="*/ 176 h 176"/>
              <a:gd name="T98" fmla="*/ 41 w 179"/>
              <a:gd name="T99" fmla="*/ 169 h 176"/>
              <a:gd name="T100" fmla="*/ 101 w 179"/>
              <a:gd name="T101" fmla="*/ 103 h 176"/>
              <a:gd name="T102" fmla="*/ 129 w 179"/>
              <a:gd name="T103" fmla="*/ 112 h 176"/>
              <a:gd name="T104" fmla="*/ 146 w 179"/>
              <a:gd name="T105" fmla="*/ 105 h 176"/>
              <a:gd name="T106" fmla="*/ 167 w 179"/>
              <a:gd name="T107" fmla="*/ 83 h 176"/>
              <a:gd name="T108" fmla="*/ 170 w 179"/>
              <a:gd name="T109" fmla="*/ 35 h 176"/>
              <a:gd name="T110" fmla="*/ 21 w 179"/>
              <a:gd name="T111" fmla="*/ 149 h 176"/>
              <a:gd name="T112" fmla="*/ 20 w 179"/>
              <a:gd name="T113" fmla="*/ 152 h 176"/>
              <a:gd name="T114" fmla="*/ 24 w 179"/>
              <a:gd name="T115" fmla="*/ 156 h 176"/>
              <a:gd name="T116" fmla="*/ 28 w 179"/>
              <a:gd name="T117" fmla="*/ 152 h 176"/>
              <a:gd name="T118" fmla="*/ 24 w 179"/>
              <a:gd name="T119" fmla="*/ 148 h 176"/>
              <a:gd name="T120" fmla="*/ 21 w 179"/>
              <a:gd name="T121" fmla="*/ 149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9" h="176">
                <a:moveTo>
                  <a:pt x="170" y="35"/>
                </a:moveTo>
                <a:cubicBezTo>
                  <a:pt x="166" y="38"/>
                  <a:pt x="166" y="38"/>
                  <a:pt x="166" y="38"/>
                </a:cubicBezTo>
                <a:cubicBezTo>
                  <a:pt x="166" y="38"/>
                  <a:pt x="166" y="38"/>
                  <a:pt x="166" y="3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2" y="62"/>
                  <a:pt x="137" y="64"/>
                  <a:pt x="132" y="64"/>
                </a:cubicBezTo>
                <a:cubicBezTo>
                  <a:pt x="121" y="64"/>
                  <a:pt x="112" y="55"/>
                  <a:pt x="112" y="44"/>
                </a:cubicBezTo>
                <a:cubicBezTo>
                  <a:pt x="112" y="38"/>
                  <a:pt x="114" y="34"/>
                  <a:pt x="118" y="30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07" y="29"/>
                  <a:pt x="104" y="36"/>
                  <a:pt x="104" y="44"/>
                </a:cubicBezTo>
                <a:cubicBezTo>
                  <a:pt x="104" y="59"/>
                  <a:pt x="117" y="72"/>
                  <a:pt x="132" y="72"/>
                </a:cubicBezTo>
                <a:cubicBezTo>
                  <a:pt x="140" y="72"/>
                  <a:pt x="147" y="69"/>
                  <a:pt x="152" y="64"/>
                </a:cubicBezTo>
                <a:cubicBezTo>
                  <a:pt x="152" y="64"/>
                  <a:pt x="152" y="64"/>
                  <a:pt x="152" y="64"/>
                </a:cubicBezTo>
                <a:cubicBezTo>
                  <a:pt x="167" y="49"/>
                  <a:pt x="167" y="49"/>
                  <a:pt x="167" y="49"/>
                </a:cubicBezTo>
                <a:cubicBezTo>
                  <a:pt x="170" y="60"/>
                  <a:pt x="168" y="71"/>
                  <a:pt x="162" y="77"/>
                </a:cubicBezTo>
                <a:cubicBezTo>
                  <a:pt x="140" y="99"/>
                  <a:pt x="140" y="99"/>
                  <a:pt x="140" y="99"/>
                </a:cubicBezTo>
                <a:cubicBezTo>
                  <a:pt x="137" y="102"/>
                  <a:pt x="133" y="104"/>
                  <a:pt x="129" y="104"/>
                </a:cubicBezTo>
                <a:cubicBezTo>
                  <a:pt x="129" y="104"/>
                  <a:pt x="115" y="103"/>
                  <a:pt x="102" y="95"/>
                </a:cubicBezTo>
                <a:cubicBezTo>
                  <a:pt x="102" y="95"/>
                  <a:pt x="102" y="95"/>
                  <a:pt x="102" y="95"/>
                </a:cubicBezTo>
                <a:cubicBezTo>
                  <a:pt x="101" y="94"/>
                  <a:pt x="101" y="94"/>
                  <a:pt x="100" y="94"/>
                </a:cubicBezTo>
                <a:cubicBezTo>
                  <a:pt x="98" y="94"/>
                  <a:pt x="97" y="95"/>
                  <a:pt x="97" y="96"/>
                </a:cubicBezTo>
                <a:cubicBezTo>
                  <a:pt x="96" y="96"/>
                  <a:pt x="96" y="96"/>
                  <a:pt x="96" y="96"/>
                </a:cubicBezTo>
                <a:cubicBezTo>
                  <a:pt x="35" y="163"/>
                  <a:pt x="35" y="163"/>
                  <a:pt x="35" y="163"/>
                </a:cubicBezTo>
                <a:cubicBezTo>
                  <a:pt x="32" y="166"/>
                  <a:pt x="28" y="168"/>
                  <a:pt x="24" y="168"/>
                </a:cubicBezTo>
                <a:cubicBezTo>
                  <a:pt x="15" y="168"/>
                  <a:pt x="8" y="161"/>
                  <a:pt x="8" y="152"/>
                </a:cubicBezTo>
                <a:cubicBezTo>
                  <a:pt x="8" y="148"/>
                  <a:pt x="10" y="144"/>
                  <a:pt x="13" y="141"/>
                </a:cubicBezTo>
                <a:cubicBezTo>
                  <a:pt x="80" y="80"/>
                  <a:pt x="80" y="80"/>
                  <a:pt x="80" y="80"/>
                </a:cubicBezTo>
                <a:cubicBezTo>
                  <a:pt x="80" y="80"/>
                  <a:pt x="80" y="80"/>
                  <a:pt x="80" y="80"/>
                </a:cubicBezTo>
                <a:cubicBezTo>
                  <a:pt x="81" y="79"/>
                  <a:pt x="82" y="78"/>
                  <a:pt x="82" y="76"/>
                </a:cubicBezTo>
                <a:cubicBezTo>
                  <a:pt x="82" y="76"/>
                  <a:pt x="81" y="75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69" y="59"/>
                  <a:pt x="69" y="47"/>
                  <a:pt x="79" y="37"/>
                </a:cubicBezTo>
                <a:cubicBezTo>
                  <a:pt x="100" y="15"/>
                  <a:pt x="100" y="15"/>
                  <a:pt x="100" y="15"/>
                </a:cubicBezTo>
                <a:cubicBezTo>
                  <a:pt x="106" y="9"/>
                  <a:pt x="113" y="8"/>
                  <a:pt x="118" y="8"/>
                </a:cubicBezTo>
                <a:cubicBezTo>
                  <a:pt x="118" y="8"/>
                  <a:pt x="118" y="8"/>
                  <a:pt x="118" y="8"/>
                </a:cubicBezTo>
                <a:cubicBezTo>
                  <a:pt x="121" y="8"/>
                  <a:pt x="124" y="8"/>
                  <a:pt x="127" y="9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18" y="30"/>
                  <a:pt x="118" y="30"/>
                  <a:pt x="118" y="30"/>
                </a:cubicBezTo>
                <a:cubicBezTo>
                  <a:pt x="138" y="10"/>
                  <a:pt x="138" y="10"/>
                  <a:pt x="138" y="10"/>
                </a:cubicBezTo>
                <a:cubicBezTo>
                  <a:pt x="138" y="10"/>
                  <a:pt x="138" y="10"/>
                  <a:pt x="138" y="10"/>
                </a:cubicBezTo>
                <a:cubicBezTo>
                  <a:pt x="141" y="6"/>
                  <a:pt x="141" y="6"/>
                  <a:pt x="141" y="6"/>
                </a:cubicBezTo>
                <a:cubicBezTo>
                  <a:pt x="133" y="2"/>
                  <a:pt x="125" y="0"/>
                  <a:pt x="118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09" y="0"/>
                  <a:pt x="101" y="3"/>
                  <a:pt x="95" y="9"/>
                </a:cubicBezTo>
                <a:cubicBezTo>
                  <a:pt x="73" y="31"/>
                  <a:pt x="73" y="31"/>
                  <a:pt x="73" y="31"/>
                </a:cubicBezTo>
                <a:cubicBezTo>
                  <a:pt x="59" y="46"/>
                  <a:pt x="63" y="62"/>
                  <a:pt x="73" y="76"/>
                </a:cubicBezTo>
                <a:cubicBezTo>
                  <a:pt x="7" y="135"/>
                  <a:pt x="7" y="135"/>
                  <a:pt x="7" y="135"/>
                </a:cubicBezTo>
                <a:cubicBezTo>
                  <a:pt x="3" y="139"/>
                  <a:pt x="0" y="145"/>
                  <a:pt x="0" y="152"/>
                </a:cubicBezTo>
                <a:cubicBezTo>
                  <a:pt x="0" y="165"/>
                  <a:pt x="11" y="176"/>
                  <a:pt x="24" y="176"/>
                </a:cubicBezTo>
                <a:cubicBezTo>
                  <a:pt x="31" y="176"/>
                  <a:pt x="37" y="173"/>
                  <a:pt x="41" y="169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14" y="111"/>
                  <a:pt x="127" y="112"/>
                  <a:pt x="129" y="112"/>
                </a:cubicBezTo>
                <a:cubicBezTo>
                  <a:pt x="135" y="112"/>
                  <a:pt x="141" y="110"/>
                  <a:pt x="146" y="105"/>
                </a:cubicBezTo>
                <a:cubicBezTo>
                  <a:pt x="167" y="83"/>
                  <a:pt x="167" y="83"/>
                  <a:pt x="167" y="83"/>
                </a:cubicBezTo>
                <a:cubicBezTo>
                  <a:pt x="178" y="72"/>
                  <a:pt x="179" y="52"/>
                  <a:pt x="170" y="35"/>
                </a:cubicBezTo>
                <a:moveTo>
                  <a:pt x="21" y="149"/>
                </a:moveTo>
                <a:cubicBezTo>
                  <a:pt x="20" y="150"/>
                  <a:pt x="20" y="151"/>
                  <a:pt x="20" y="152"/>
                </a:cubicBezTo>
                <a:cubicBezTo>
                  <a:pt x="20" y="154"/>
                  <a:pt x="22" y="156"/>
                  <a:pt x="24" y="156"/>
                </a:cubicBezTo>
                <a:cubicBezTo>
                  <a:pt x="26" y="156"/>
                  <a:pt x="28" y="154"/>
                  <a:pt x="28" y="152"/>
                </a:cubicBezTo>
                <a:cubicBezTo>
                  <a:pt x="28" y="150"/>
                  <a:pt x="26" y="148"/>
                  <a:pt x="24" y="148"/>
                </a:cubicBezTo>
                <a:cubicBezTo>
                  <a:pt x="23" y="148"/>
                  <a:pt x="22" y="148"/>
                  <a:pt x="21" y="14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6" name="Freeform 99"/>
          <p:cNvSpPr>
            <a:spLocks noEditPoints="1"/>
          </p:cNvSpPr>
          <p:nvPr/>
        </p:nvSpPr>
        <p:spPr bwMode="auto">
          <a:xfrm>
            <a:off x="5467351" y="4438651"/>
            <a:ext cx="433388" cy="433388"/>
          </a:xfrm>
          <a:custGeom>
            <a:avLst/>
            <a:gdLst>
              <a:gd name="T0" fmla="*/ 160 w 176"/>
              <a:gd name="T1" fmla="*/ 3 h 176"/>
              <a:gd name="T2" fmla="*/ 158 w 176"/>
              <a:gd name="T3" fmla="*/ 0 h 176"/>
              <a:gd name="T4" fmla="*/ 154 w 176"/>
              <a:gd name="T5" fmla="*/ 0 h 176"/>
              <a:gd name="T6" fmla="*/ 88 w 176"/>
              <a:gd name="T7" fmla="*/ 16 h 176"/>
              <a:gd name="T8" fmla="*/ 22 w 176"/>
              <a:gd name="T9" fmla="*/ 0 h 176"/>
              <a:gd name="T10" fmla="*/ 18 w 176"/>
              <a:gd name="T11" fmla="*/ 0 h 176"/>
              <a:gd name="T12" fmla="*/ 16 w 176"/>
              <a:gd name="T13" fmla="*/ 3 h 176"/>
              <a:gd name="T14" fmla="*/ 0 w 176"/>
              <a:gd name="T15" fmla="*/ 100 h 176"/>
              <a:gd name="T16" fmla="*/ 87 w 176"/>
              <a:gd name="T17" fmla="*/ 176 h 176"/>
              <a:gd name="T18" fmla="*/ 88 w 176"/>
              <a:gd name="T19" fmla="*/ 176 h 176"/>
              <a:gd name="T20" fmla="*/ 89 w 176"/>
              <a:gd name="T21" fmla="*/ 176 h 176"/>
              <a:gd name="T22" fmla="*/ 176 w 176"/>
              <a:gd name="T23" fmla="*/ 100 h 176"/>
              <a:gd name="T24" fmla="*/ 160 w 176"/>
              <a:gd name="T25" fmla="*/ 3 h 176"/>
              <a:gd name="T26" fmla="*/ 88 w 176"/>
              <a:gd name="T27" fmla="*/ 168 h 176"/>
              <a:gd name="T28" fmla="*/ 8 w 176"/>
              <a:gd name="T29" fmla="*/ 100 h 176"/>
              <a:gd name="T30" fmla="*/ 23 w 176"/>
              <a:gd name="T31" fmla="*/ 10 h 176"/>
              <a:gd name="T32" fmla="*/ 88 w 176"/>
              <a:gd name="T33" fmla="*/ 24 h 176"/>
              <a:gd name="T34" fmla="*/ 153 w 176"/>
              <a:gd name="T35" fmla="*/ 10 h 176"/>
              <a:gd name="T36" fmla="*/ 168 w 176"/>
              <a:gd name="T37" fmla="*/ 100 h 176"/>
              <a:gd name="T38" fmla="*/ 88 w 176"/>
              <a:gd name="T39" fmla="*/ 168 h 176"/>
              <a:gd name="T40" fmla="*/ 102 w 176"/>
              <a:gd name="T41" fmla="*/ 72 h 176"/>
              <a:gd name="T42" fmla="*/ 88 w 176"/>
              <a:gd name="T43" fmla="*/ 36 h 176"/>
              <a:gd name="T44" fmla="*/ 74 w 176"/>
              <a:gd name="T45" fmla="*/ 72 h 176"/>
              <a:gd name="T46" fmla="*/ 38 w 176"/>
              <a:gd name="T47" fmla="*/ 72 h 176"/>
              <a:gd name="T48" fmla="*/ 67 w 176"/>
              <a:gd name="T49" fmla="*/ 95 h 176"/>
              <a:gd name="T50" fmla="*/ 54 w 176"/>
              <a:gd name="T51" fmla="*/ 136 h 176"/>
              <a:gd name="T52" fmla="*/ 88 w 176"/>
              <a:gd name="T53" fmla="*/ 111 h 176"/>
              <a:gd name="T54" fmla="*/ 122 w 176"/>
              <a:gd name="T55" fmla="*/ 136 h 176"/>
              <a:gd name="T56" fmla="*/ 108 w 176"/>
              <a:gd name="T57" fmla="*/ 95 h 176"/>
              <a:gd name="T58" fmla="*/ 138 w 176"/>
              <a:gd name="T59" fmla="*/ 72 h 176"/>
              <a:gd name="T60" fmla="*/ 102 w 176"/>
              <a:gd name="T61" fmla="*/ 72 h 176"/>
              <a:gd name="T62" fmla="*/ 101 w 176"/>
              <a:gd name="T63" fmla="*/ 97 h 176"/>
              <a:gd name="T64" fmla="*/ 106 w 176"/>
              <a:gd name="T65" fmla="*/ 114 h 176"/>
              <a:gd name="T66" fmla="*/ 93 w 176"/>
              <a:gd name="T67" fmla="*/ 104 h 176"/>
              <a:gd name="T68" fmla="*/ 88 w 176"/>
              <a:gd name="T69" fmla="*/ 101 h 176"/>
              <a:gd name="T70" fmla="*/ 83 w 176"/>
              <a:gd name="T71" fmla="*/ 104 h 176"/>
              <a:gd name="T72" fmla="*/ 69 w 176"/>
              <a:gd name="T73" fmla="*/ 114 h 176"/>
              <a:gd name="T74" fmla="*/ 75 w 176"/>
              <a:gd name="T75" fmla="*/ 97 h 176"/>
              <a:gd name="T76" fmla="*/ 77 w 176"/>
              <a:gd name="T77" fmla="*/ 92 h 176"/>
              <a:gd name="T78" fmla="*/ 72 w 176"/>
              <a:gd name="T79" fmla="*/ 89 h 176"/>
              <a:gd name="T80" fmla="*/ 61 w 176"/>
              <a:gd name="T81" fmla="*/ 80 h 176"/>
              <a:gd name="T82" fmla="*/ 80 w 176"/>
              <a:gd name="T83" fmla="*/ 80 h 176"/>
              <a:gd name="T84" fmla="*/ 82 w 176"/>
              <a:gd name="T85" fmla="*/ 75 h 176"/>
              <a:gd name="T86" fmla="*/ 88 w 176"/>
              <a:gd name="T87" fmla="*/ 58 h 176"/>
              <a:gd name="T88" fmla="*/ 94 w 176"/>
              <a:gd name="T89" fmla="*/ 75 h 176"/>
              <a:gd name="T90" fmla="*/ 96 w 176"/>
              <a:gd name="T91" fmla="*/ 80 h 176"/>
              <a:gd name="T92" fmla="*/ 115 w 176"/>
              <a:gd name="T93" fmla="*/ 80 h 176"/>
              <a:gd name="T94" fmla="*/ 103 w 176"/>
              <a:gd name="T95" fmla="*/ 89 h 176"/>
              <a:gd name="T96" fmla="*/ 99 w 176"/>
              <a:gd name="T97" fmla="*/ 92 h 176"/>
              <a:gd name="T98" fmla="*/ 101 w 176"/>
              <a:gd name="T99" fmla="*/ 9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6" h="176">
                <a:moveTo>
                  <a:pt x="160" y="3"/>
                </a:moveTo>
                <a:cubicBezTo>
                  <a:pt x="160" y="2"/>
                  <a:pt x="159" y="1"/>
                  <a:pt x="158" y="0"/>
                </a:cubicBezTo>
                <a:cubicBezTo>
                  <a:pt x="157" y="0"/>
                  <a:pt x="155" y="0"/>
                  <a:pt x="154" y="0"/>
                </a:cubicBezTo>
                <a:cubicBezTo>
                  <a:pt x="154" y="1"/>
                  <a:pt x="123" y="16"/>
                  <a:pt x="88" y="16"/>
                </a:cubicBezTo>
                <a:cubicBezTo>
                  <a:pt x="53" y="16"/>
                  <a:pt x="22" y="1"/>
                  <a:pt x="22" y="0"/>
                </a:cubicBezTo>
                <a:cubicBezTo>
                  <a:pt x="21" y="0"/>
                  <a:pt x="19" y="0"/>
                  <a:pt x="18" y="0"/>
                </a:cubicBezTo>
                <a:cubicBezTo>
                  <a:pt x="17" y="1"/>
                  <a:pt x="16" y="2"/>
                  <a:pt x="16" y="3"/>
                </a:cubicBezTo>
                <a:cubicBezTo>
                  <a:pt x="16" y="3"/>
                  <a:pt x="0" y="52"/>
                  <a:pt x="0" y="100"/>
                </a:cubicBezTo>
                <a:cubicBezTo>
                  <a:pt x="0" y="151"/>
                  <a:pt x="84" y="175"/>
                  <a:pt x="87" y="176"/>
                </a:cubicBezTo>
                <a:cubicBezTo>
                  <a:pt x="87" y="176"/>
                  <a:pt x="88" y="176"/>
                  <a:pt x="88" y="176"/>
                </a:cubicBezTo>
                <a:cubicBezTo>
                  <a:pt x="88" y="176"/>
                  <a:pt x="89" y="176"/>
                  <a:pt x="89" y="176"/>
                </a:cubicBezTo>
                <a:cubicBezTo>
                  <a:pt x="92" y="175"/>
                  <a:pt x="176" y="151"/>
                  <a:pt x="176" y="100"/>
                </a:cubicBezTo>
                <a:cubicBezTo>
                  <a:pt x="176" y="52"/>
                  <a:pt x="160" y="3"/>
                  <a:pt x="160" y="3"/>
                </a:cubicBezTo>
                <a:moveTo>
                  <a:pt x="88" y="168"/>
                </a:moveTo>
                <a:cubicBezTo>
                  <a:pt x="80" y="166"/>
                  <a:pt x="8" y="142"/>
                  <a:pt x="8" y="100"/>
                </a:cubicBezTo>
                <a:cubicBezTo>
                  <a:pt x="8" y="61"/>
                  <a:pt x="19" y="24"/>
                  <a:pt x="23" y="10"/>
                </a:cubicBezTo>
                <a:cubicBezTo>
                  <a:pt x="33" y="14"/>
                  <a:pt x="59" y="24"/>
                  <a:pt x="88" y="24"/>
                </a:cubicBezTo>
                <a:cubicBezTo>
                  <a:pt x="117" y="24"/>
                  <a:pt x="143" y="14"/>
                  <a:pt x="153" y="10"/>
                </a:cubicBezTo>
                <a:cubicBezTo>
                  <a:pt x="157" y="24"/>
                  <a:pt x="168" y="61"/>
                  <a:pt x="168" y="100"/>
                </a:cubicBezTo>
                <a:cubicBezTo>
                  <a:pt x="168" y="142"/>
                  <a:pt x="96" y="166"/>
                  <a:pt x="88" y="168"/>
                </a:cubicBezTo>
                <a:moveTo>
                  <a:pt x="102" y="72"/>
                </a:moveTo>
                <a:cubicBezTo>
                  <a:pt x="88" y="36"/>
                  <a:pt x="88" y="36"/>
                  <a:pt x="88" y="36"/>
                </a:cubicBezTo>
                <a:cubicBezTo>
                  <a:pt x="74" y="72"/>
                  <a:pt x="74" y="72"/>
                  <a:pt x="74" y="72"/>
                </a:cubicBezTo>
                <a:cubicBezTo>
                  <a:pt x="38" y="72"/>
                  <a:pt x="38" y="72"/>
                  <a:pt x="38" y="72"/>
                </a:cubicBezTo>
                <a:cubicBezTo>
                  <a:pt x="67" y="95"/>
                  <a:pt x="67" y="95"/>
                  <a:pt x="67" y="95"/>
                </a:cubicBezTo>
                <a:cubicBezTo>
                  <a:pt x="54" y="136"/>
                  <a:pt x="54" y="136"/>
                  <a:pt x="54" y="136"/>
                </a:cubicBezTo>
                <a:cubicBezTo>
                  <a:pt x="88" y="111"/>
                  <a:pt x="88" y="111"/>
                  <a:pt x="88" y="111"/>
                </a:cubicBezTo>
                <a:cubicBezTo>
                  <a:pt x="122" y="136"/>
                  <a:pt x="122" y="136"/>
                  <a:pt x="122" y="136"/>
                </a:cubicBezTo>
                <a:cubicBezTo>
                  <a:pt x="108" y="95"/>
                  <a:pt x="108" y="95"/>
                  <a:pt x="108" y="95"/>
                </a:cubicBezTo>
                <a:cubicBezTo>
                  <a:pt x="138" y="72"/>
                  <a:pt x="138" y="72"/>
                  <a:pt x="138" y="72"/>
                </a:cubicBezTo>
                <a:lnTo>
                  <a:pt x="102" y="72"/>
                </a:lnTo>
                <a:close/>
                <a:moveTo>
                  <a:pt x="101" y="97"/>
                </a:moveTo>
                <a:cubicBezTo>
                  <a:pt x="106" y="114"/>
                  <a:pt x="106" y="114"/>
                  <a:pt x="106" y="114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88" y="101"/>
                  <a:pt x="88" y="101"/>
                  <a:pt x="88" y="101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69" y="114"/>
                  <a:pt x="69" y="114"/>
                  <a:pt x="69" y="114"/>
                </a:cubicBezTo>
                <a:cubicBezTo>
                  <a:pt x="75" y="97"/>
                  <a:pt x="75" y="97"/>
                  <a:pt x="75" y="97"/>
                </a:cubicBezTo>
                <a:cubicBezTo>
                  <a:pt x="77" y="92"/>
                  <a:pt x="77" y="92"/>
                  <a:pt x="77" y="92"/>
                </a:cubicBezTo>
                <a:cubicBezTo>
                  <a:pt x="72" y="89"/>
                  <a:pt x="72" y="89"/>
                  <a:pt x="72" y="89"/>
                </a:cubicBezTo>
                <a:cubicBezTo>
                  <a:pt x="61" y="80"/>
                  <a:pt x="61" y="80"/>
                  <a:pt x="61" y="80"/>
                </a:cubicBezTo>
                <a:cubicBezTo>
                  <a:pt x="80" y="80"/>
                  <a:pt x="80" y="80"/>
                  <a:pt x="80" y="80"/>
                </a:cubicBezTo>
                <a:cubicBezTo>
                  <a:pt x="82" y="75"/>
                  <a:pt x="82" y="75"/>
                  <a:pt x="82" y="75"/>
                </a:cubicBezTo>
                <a:cubicBezTo>
                  <a:pt x="88" y="58"/>
                  <a:pt x="88" y="58"/>
                  <a:pt x="88" y="58"/>
                </a:cubicBezTo>
                <a:cubicBezTo>
                  <a:pt x="94" y="75"/>
                  <a:pt x="94" y="75"/>
                  <a:pt x="94" y="75"/>
                </a:cubicBezTo>
                <a:cubicBezTo>
                  <a:pt x="96" y="80"/>
                  <a:pt x="96" y="80"/>
                  <a:pt x="96" y="80"/>
                </a:cubicBezTo>
                <a:cubicBezTo>
                  <a:pt x="115" y="80"/>
                  <a:pt x="115" y="80"/>
                  <a:pt x="115" y="80"/>
                </a:cubicBezTo>
                <a:cubicBezTo>
                  <a:pt x="103" y="89"/>
                  <a:pt x="103" y="89"/>
                  <a:pt x="103" y="89"/>
                </a:cubicBezTo>
                <a:cubicBezTo>
                  <a:pt x="99" y="92"/>
                  <a:pt x="99" y="92"/>
                  <a:pt x="99" y="92"/>
                </a:cubicBezTo>
                <a:lnTo>
                  <a:pt x="101" y="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7" name="Freeform 100"/>
          <p:cNvSpPr>
            <a:spLocks noEditPoints="1"/>
          </p:cNvSpPr>
          <p:nvPr/>
        </p:nvSpPr>
        <p:spPr bwMode="auto">
          <a:xfrm>
            <a:off x="6294438" y="4448176"/>
            <a:ext cx="431800" cy="403225"/>
          </a:xfrm>
          <a:custGeom>
            <a:avLst/>
            <a:gdLst>
              <a:gd name="T0" fmla="*/ 137 w 176"/>
              <a:gd name="T1" fmla="*/ 36 h 164"/>
              <a:gd name="T2" fmla="*/ 101 w 176"/>
              <a:gd name="T3" fmla="*/ 8 h 164"/>
              <a:gd name="T4" fmla="*/ 89 w 176"/>
              <a:gd name="T5" fmla="*/ 20 h 164"/>
              <a:gd name="T6" fmla="*/ 88 w 176"/>
              <a:gd name="T7" fmla="*/ 20 h 164"/>
              <a:gd name="T8" fmla="*/ 87 w 176"/>
              <a:gd name="T9" fmla="*/ 20 h 164"/>
              <a:gd name="T10" fmla="*/ 75 w 176"/>
              <a:gd name="T11" fmla="*/ 8 h 164"/>
              <a:gd name="T12" fmla="*/ 38 w 176"/>
              <a:gd name="T13" fmla="*/ 36 h 164"/>
              <a:gd name="T14" fmla="*/ 0 w 176"/>
              <a:gd name="T15" fmla="*/ 44 h 164"/>
              <a:gd name="T16" fmla="*/ 8 w 176"/>
              <a:gd name="T17" fmla="*/ 68 h 164"/>
              <a:gd name="T18" fmla="*/ 16 w 176"/>
              <a:gd name="T19" fmla="*/ 164 h 164"/>
              <a:gd name="T20" fmla="*/ 168 w 176"/>
              <a:gd name="T21" fmla="*/ 156 h 164"/>
              <a:gd name="T22" fmla="*/ 176 w 176"/>
              <a:gd name="T23" fmla="*/ 60 h 164"/>
              <a:gd name="T24" fmla="*/ 168 w 176"/>
              <a:gd name="T25" fmla="*/ 36 h 164"/>
              <a:gd name="T26" fmla="*/ 71 w 176"/>
              <a:gd name="T27" fmla="*/ 15 h 164"/>
              <a:gd name="T28" fmla="*/ 79 w 176"/>
              <a:gd name="T29" fmla="*/ 36 h 164"/>
              <a:gd name="T30" fmla="*/ 46 w 176"/>
              <a:gd name="T31" fmla="*/ 19 h 164"/>
              <a:gd name="T32" fmla="*/ 8 w 176"/>
              <a:gd name="T33" fmla="*/ 44 h 164"/>
              <a:gd name="T34" fmla="*/ 65 w 176"/>
              <a:gd name="T35" fmla="*/ 60 h 164"/>
              <a:gd name="T36" fmla="*/ 84 w 176"/>
              <a:gd name="T37" fmla="*/ 156 h 164"/>
              <a:gd name="T38" fmla="*/ 16 w 176"/>
              <a:gd name="T39" fmla="*/ 116 h 164"/>
              <a:gd name="T40" fmla="*/ 84 w 176"/>
              <a:gd name="T41" fmla="*/ 156 h 164"/>
              <a:gd name="T42" fmla="*/ 16 w 176"/>
              <a:gd name="T43" fmla="*/ 108 h 164"/>
              <a:gd name="T44" fmla="*/ 59 w 176"/>
              <a:gd name="T45" fmla="*/ 68 h 164"/>
              <a:gd name="T46" fmla="*/ 49 w 176"/>
              <a:gd name="T47" fmla="*/ 83 h 164"/>
              <a:gd name="T48" fmla="*/ 55 w 176"/>
              <a:gd name="T49" fmla="*/ 83 h 164"/>
              <a:gd name="T50" fmla="*/ 84 w 176"/>
              <a:gd name="T51" fmla="*/ 68 h 164"/>
              <a:gd name="T52" fmla="*/ 84 w 176"/>
              <a:gd name="T53" fmla="*/ 60 h 164"/>
              <a:gd name="T54" fmla="*/ 84 w 176"/>
              <a:gd name="T55" fmla="*/ 45 h 164"/>
              <a:gd name="T56" fmla="*/ 105 w 176"/>
              <a:gd name="T57" fmla="*/ 15 h 164"/>
              <a:gd name="T58" fmla="*/ 128 w 176"/>
              <a:gd name="T59" fmla="*/ 36 h 164"/>
              <a:gd name="T60" fmla="*/ 94 w 176"/>
              <a:gd name="T61" fmla="*/ 30 h 164"/>
              <a:gd name="T62" fmla="*/ 92 w 176"/>
              <a:gd name="T63" fmla="*/ 45 h 164"/>
              <a:gd name="T64" fmla="*/ 92 w 176"/>
              <a:gd name="T65" fmla="*/ 60 h 164"/>
              <a:gd name="T66" fmla="*/ 160 w 176"/>
              <a:gd name="T67" fmla="*/ 156 h 164"/>
              <a:gd name="T68" fmla="*/ 92 w 176"/>
              <a:gd name="T69" fmla="*/ 116 h 164"/>
              <a:gd name="T70" fmla="*/ 160 w 176"/>
              <a:gd name="T71" fmla="*/ 156 h 164"/>
              <a:gd name="T72" fmla="*/ 92 w 176"/>
              <a:gd name="T73" fmla="*/ 108 h 164"/>
              <a:gd name="T74" fmla="*/ 107 w 176"/>
              <a:gd name="T75" fmla="*/ 68 h 164"/>
              <a:gd name="T76" fmla="*/ 125 w 176"/>
              <a:gd name="T77" fmla="*/ 84 h 164"/>
              <a:gd name="T78" fmla="*/ 126 w 176"/>
              <a:gd name="T79" fmla="*/ 77 h 164"/>
              <a:gd name="T80" fmla="*/ 160 w 176"/>
              <a:gd name="T81" fmla="*/ 68 h 164"/>
              <a:gd name="T82" fmla="*/ 168 w 176"/>
              <a:gd name="T83" fmla="*/ 60 h 164"/>
              <a:gd name="T84" fmla="*/ 100 w 176"/>
              <a:gd name="T85" fmla="*/ 44 h 164"/>
              <a:gd name="T86" fmla="*/ 168 w 176"/>
              <a:gd name="T87" fmla="*/ 6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6" h="164">
                <a:moveTo>
                  <a:pt x="168" y="36"/>
                </a:moveTo>
                <a:cubicBezTo>
                  <a:pt x="137" y="36"/>
                  <a:pt x="137" y="36"/>
                  <a:pt x="137" y="36"/>
                </a:cubicBezTo>
                <a:cubicBezTo>
                  <a:pt x="141" y="29"/>
                  <a:pt x="141" y="21"/>
                  <a:pt x="137" y="15"/>
                </a:cubicBezTo>
                <a:cubicBezTo>
                  <a:pt x="130" y="4"/>
                  <a:pt x="114" y="0"/>
                  <a:pt x="101" y="8"/>
                </a:cubicBezTo>
                <a:cubicBezTo>
                  <a:pt x="96" y="11"/>
                  <a:pt x="92" y="15"/>
                  <a:pt x="89" y="20"/>
                </a:cubicBezTo>
                <a:cubicBezTo>
                  <a:pt x="89" y="20"/>
                  <a:pt x="89" y="20"/>
                  <a:pt x="89" y="20"/>
                </a:cubicBezTo>
                <a:cubicBezTo>
                  <a:pt x="89" y="20"/>
                  <a:pt x="89" y="20"/>
                  <a:pt x="89" y="20"/>
                </a:cubicBezTo>
                <a:cubicBezTo>
                  <a:pt x="88" y="20"/>
                  <a:pt x="88" y="20"/>
                  <a:pt x="88" y="20"/>
                </a:cubicBezTo>
                <a:cubicBezTo>
                  <a:pt x="88" y="20"/>
                  <a:pt x="88" y="20"/>
                  <a:pt x="87" y="20"/>
                </a:cubicBezTo>
                <a:cubicBezTo>
                  <a:pt x="87" y="20"/>
                  <a:pt x="87" y="20"/>
                  <a:pt x="87" y="20"/>
                </a:cubicBezTo>
                <a:cubicBezTo>
                  <a:pt x="87" y="20"/>
                  <a:pt x="87" y="20"/>
                  <a:pt x="87" y="20"/>
                </a:cubicBezTo>
                <a:cubicBezTo>
                  <a:pt x="84" y="15"/>
                  <a:pt x="80" y="11"/>
                  <a:pt x="75" y="8"/>
                </a:cubicBezTo>
                <a:cubicBezTo>
                  <a:pt x="62" y="0"/>
                  <a:pt x="45" y="4"/>
                  <a:pt x="39" y="15"/>
                </a:cubicBezTo>
                <a:cubicBezTo>
                  <a:pt x="35" y="21"/>
                  <a:pt x="35" y="29"/>
                  <a:pt x="3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4" y="36"/>
                  <a:pt x="0" y="40"/>
                  <a:pt x="0" y="44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4"/>
                  <a:pt x="4" y="68"/>
                  <a:pt x="8" y="68"/>
                </a:cubicBezTo>
                <a:cubicBezTo>
                  <a:pt x="8" y="156"/>
                  <a:pt x="8" y="156"/>
                  <a:pt x="8" y="156"/>
                </a:cubicBezTo>
                <a:cubicBezTo>
                  <a:pt x="8" y="160"/>
                  <a:pt x="12" y="164"/>
                  <a:pt x="16" y="164"/>
                </a:cubicBezTo>
                <a:cubicBezTo>
                  <a:pt x="160" y="164"/>
                  <a:pt x="160" y="164"/>
                  <a:pt x="160" y="164"/>
                </a:cubicBezTo>
                <a:cubicBezTo>
                  <a:pt x="164" y="164"/>
                  <a:pt x="168" y="160"/>
                  <a:pt x="168" y="156"/>
                </a:cubicBezTo>
                <a:cubicBezTo>
                  <a:pt x="168" y="68"/>
                  <a:pt x="168" y="68"/>
                  <a:pt x="168" y="68"/>
                </a:cubicBezTo>
                <a:cubicBezTo>
                  <a:pt x="172" y="68"/>
                  <a:pt x="176" y="64"/>
                  <a:pt x="176" y="60"/>
                </a:cubicBezTo>
                <a:cubicBezTo>
                  <a:pt x="176" y="44"/>
                  <a:pt x="176" y="44"/>
                  <a:pt x="176" y="44"/>
                </a:cubicBezTo>
                <a:cubicBezTo>
                  <a:pt x="176" y="40"/>
                  <a:pt x="172" y="36"/>
                  <a:pt x="168" y="36"/>
                </a:cubicBezTo>
                <a:moveTo>
                  <a:pt x="46" y="19"/>
                </a:moveTo>
                <a:cubicBezTo>
                  <a:pt x="50" y="11"/>
                  <a:pt x="61" y="10"/>
                  <a:pt x="71" y="15"/>
                </a:cubicBezTo>
                <a:cubicBezTo>
                  <a:pt x="77" y="19"/>
                  <a:pt x="81" y="24"/>
                  <a:pt x="82" y="30"/>
                </a:cubicBezTo>
                <a:cubicBezTo>
                  <a:pt x="81" y="32"/>
                  <a:pt x="80" y="34"/>
                  <a:pt x="79" y="36"/>
                </a:cubicBezTo>
                <a:cubicBezTo>
                  <a:pt x="48" y="36"/>
                  <a:pt x="48" y="36"/>
                  <a:pt x="48" y="36"/>
                </a:cubicBezTo>
                <a:cubicBezTo>
                  <a:pt x="44" y="31"/>
                  <a:pt x="43" y="24"/>
                  <a:pt x="46" y="19"/>
                </a:cubicBezTo>
                <a:moveTo>
                  <a:pt x="8" y="60"/>
                </a:moveTo>
                <a:cubicBezTo>
                  <a:pt x="8" y="44"/>
                  <a:pt x="8" y="44"/>
                  <a:pt x="8" y="44"/>
                </a:cubicBezTo>
                <a:cubicBezTo>
                  <a:pt x="76" y="44"/>
                  <a:pt x="76" y="44"/>
                  <a:pt x="76" y="44"/>
                </a:cubicBezTo>
                <a:cubicBezTo>
                  <a:pt x="72" y="50"/>
                  <a:pt x="69" y="55"/>
                  <a:pt x="65" y="60"/>
                </a:cubicBezTo>
                <a:lnTo>
                  <a:pt x="8" y="60"/>
                </a:lnTo>
                <a:close/>
                <a:moveTo>
                  <a:pt x="84" y="156"/>
                </a:moveTo>
                <a:cubicBezTo>
                  <a:pt x="16" y="156"/>
                  <a:pt x="16" y="156"/>
                  <a:pt x="16" y="156"/>
                </a:cubicBezTo>
                <a:cubicBezTo>
                  <a:pt x="16" y="116"/>
                  <a:pt x="16" y="116"/>
                  <a:pt x="16" y="116"/>
                </a:cubicBezTo>
                <a:cubicBezTo>
                  <a:pt x="84" y="116"/>
                  <a:pt x="84" y="116"/>
                  <a:pt x="84" y="116"/>
                </a:cubicBezTo>
                <a:lnTo>
                  <a:pt x="84" y="156"/>
                </a:lnTo>
                <a:close/>
                <a:moveTo>
                  <a:pt x="84" y="108"/>
                </a:moveTo>
                <a:cubicBezTo>
                  <a:pt x="16" y="108"/>
                  <a:pt x="16" y="108"/>
                  <a:pt x="16" y="108"/>
                </a:cubicBezTo>
                <a:cubicBezTo>
                  <a:pt x="16" y="68"/>
                  <a:pt x="16" y="68"/>
                  <a:pt x="16" y="68"/>
                </a:cubicBezTo>
                <a:cubicBezTo>
                  <a:pt x="59" y="68"/>
                  <a:pt x="59" y="68"/>
                  <a:pt x="59" y="68"/>
                </a:cubicBezTo>
                <a:cubicBezTo>
                  <a:pt x="53" y="74"/>
                  <a:pt x="50" y="77"/>
                  <a:pt x="49" y="77"/>
                </a:cubicBezTo>
                <a:cubicBezTo>
                  <a:pt x="48" y="79"/>
                  <a:pt x="48" y="81"/>
                  <a:pt x="49" y="83"/>
                </a:cubicBezTo>
                <a:cubicBezTo>
                  <a:pt x="50" y="84"/>
                  <a:pt x="50" y="84"/>
                  <a:pt x="51" y="84"/>
                </a:cubicBezTo>
                <a:cubicBezTo>
                  <a:pt x="52" y="85"/>
                  <a:pt x="54" y="84"/>
                  <a:pt x="55" y="83"/>
                </a:cubicBezTo>
                <a:cubicBezTo>
                  <a:pt x="55" y="83"/>
                  <a:pt x="62" y="77"/>
                  <a:pt x="69" y="68"/>
                </a:cubicBezTo>
                <a:cubicBezTo>
                  <a:pt x="84" y="68"/>
                  <a:pt x="84" y="68"/>
                  <a:pt x="84" y="68"/>
                </a:cubicBezTo>
                <a:lnTo>
                  <a:pt x="84" y="108"/>
                </a:lnTo>
                <a:close/>
                <a:moveTo>
                  <a:pt x="84" y="60"/>
                </a:moveTo>
                <a:cubicBezTo>
                  <a:pt x="75" y="60"/>
                  <a:pt x="75" y="60"/>
                  <a:pt x="75" y="60"/>
                </a:cubicBezTo>
                <a:cubicBezTo>
                  <a:pt x="78" y="56"/>
                  <a:pt x="81" y="51"/>
                  <a:pt x="84" y="45"/>
                </a:cubicBezTo>
                <a:lnTo>
                  <a:pt x="84" y="60"/>
                </a:lnTo>
                <a:close/>
                <a:moveTo>
                  <a:pt x="105" y="15"/>
                </a:moveTo>
                <a:cubicBezTo>
                  <a:pt x="114" y="10"/>
                  <a:pt x="126" y="11"/>
                  <a:pt x="130" y="19"/>
                </a:cubicBezTo>
                <a:cubicBezTo>
                  <a:pt x="133" y="24"/>
                  <a:pt x="132" y="31"/>
                  <a:pt x="128" y="36"/>
                </a:cubicBezTo>
                <a:cubicBezTo>
                  <a:pt x="97" y="36"/>
                  <a:pt x="97" y="36"/>
                  <a:pt x="97" y="36"/>
                </a:cubicBezTo>
                <a:cubicBezTo>
                  <a:pt x="96" y="34"/>
                  <a:pt x="95" y="32"/>
                  <a:pt x="94" y="30"/>
                </a:cubicBezTo>
                <a:cubicBezTo>
                  <a:pt x="95" y="24"/>
                  <a:pt x="99" y="19"/>
                  <a:pt x="105" y="15"/>
                </a:cubicBezTo>
                <a:moveTo>
                  <a:pt x="92" y="45"/>
                </a:moveTo>
                <a:cubicBezTo>
                  <a:pt x="95" y="51"/>
                  <a:pt x="98" y="56"/>
                  <a:pt x="101" y="60"/>
                </a:cubicBezTo>
                <a:cubicBezTo>
                  <a:pt x="92" y="60"/>
                  <a:pt x="92" y="60"/>
                  <a:pt x="92" y="60"/>
                </a:cubicBezTo>
                <a:lnTo>
                  <a:pt x="92" y="45"/>
                </a:lnTo>
                <a:close/>
                <a:moveTo>
                  <a:pt x="160" y="156"/>
                </a:moveTo>
                <a:cubicBezTo>
                  <a:pt x="92" y="156"/>
                  <a:pt x="92" y="156"/>
                  <a:pt x="92" y="156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160" y="116"/>
                  <a:pt x="160" y="116"/>
                  <a:pt x="160" y="116"/>
                </a:cubicBezTo>
                <a:lnTo>
                  <a:pt x="160" y="156"/>
                </a:lnTo>
                <a:close/>
                <a:moveTo>
                  <a:pt x="160" y="108"/>
                </a:moveTo>
                <a:cubicBezTo>
                  <a:pt x="92" y="108"/>
                  <a:pt x="92" y="108"/>
                  <a:pt x="92" y="108"/>
                </a:cubicBezTo>
                <a:cubicBezTo>
                  <a:pt x="92" y="68"/>
                  <a:pt x="92" y="68"/>
                  <a:pt x="92" y="68"/>
                </a:cubicBezTo>
                <a:cubicBezTo>
                  <a:pt x="107" y="68"/>
                  <a:pt x="107" y="68"/>
                  <a:pt x="107" y="68"/>
                </a:cubicBezTo>
                <a:cubicBezTo>
                  <a:pt x="114" y="77"/>
                  <a:pt x="121" y="83"/>
                  <a:pt x="121" y="83"/>
                </a:cubicBezTo>
                <a:cubicBezTo>
                  <a:pt x="122" y="84"/>
                  <a:pt x="124" y="85"/>
                  <a:pt x="125" y="84"/>
                </a:cubicBezTo>
                <a:cubicBezTo>
                  <a:pt x="126" y="84"/>
                  <a:pt x="126" y="84"/>
                  <a:pt x="127" y="83"/>
                </a:cubicBezTo>
                <a:cubicBezTo>
                  <a:pt x="128" y="81"/>
                  <a:pt x="128" y="79"/>
                  <a:pt x="126" y="77"/>
                </a:cubicBezTo>
                <a:cubicBezTo>
                  <a:pt x="126" y="77"/>
                  <a:pt x="122" y="74"/>
                  <a:pt x="117" y="68"/>
                </a:cubicBezTo>
                <a:cubicBezTo>
                  <a:pt x="160" y="68"/>
                  <a:pt x="160" y="68"/>
                  <a:pt x="160" y="68"/>
                </a:cubicBezTo>
                <a:lnTo>
                  <a:pt x="160" y="108"/>
                </a:lnTo>
                <a:close/>
                <a:moveTo>
                  <a:pt x="168" y="60"/>
                </a:moveTo>
                <a:cubicBezTo>
                  <a:pt x="111" y="60"/>
                  <a:pt x="111" y="60"/>
                  <a:pt x="111" y="60"/>
                </a:cubicBezTo>
                <a:cubicBezTo>
                  <a:pt x="107" y="55"/>
                  <a:pt x="104" y="50"/>
                  <a:pt x="100" y="44"/>
                </a:cubicBezTo>
                <a:cubicBezTo>
                  <a:pt x="168" y="44"/>
                  <a:pt x="168" y="44"/>
                  <a:pt x="168" y="44"/>
                </a:cubicBezTo>
                <a:lnTo>
                  <a:pt x="168" y="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8" name="Freeform 101"/>
          <p:cNvSpPr>
            <a:spLocks noEditPoints="1"/>
          </p:cNvSpPr>
          <p:nvPr/>
        </p:nvSpPr>
        <p:spPr bwMode="auto">
          <a:xfrm>
            <a:off x="7119938" y="4518026"/>
            <a:ext cx="433388" cy="274638"/>
          </a:xfrm>
          <a:custGeom>
            <a:avLst/>
            <a:gdLst>
              <a:gd name="T0" fmla="*/ 88 w 176"/>
              <a:gd name="T1" fmla="*/ 44 h 112"/>
              <a:gd name="T2" fmla="*/ 76 w 176"/>
              <a:gd name="T3" fmla="*/ 56 h 112"/>
              <a:gd name="T4" fmla="*/ 88 w 176"/>
              <a:gd name="T5" fmla="*/ 68 h 112"/>
              <a:gd name="T6" fmla="*/ 100 w 176"/>
              <a:gd name="T7" fmla="*/ 56 h 112"/>
              <a:gd name="T8" fmla="*/ 88 w 176"/>
              <a:gd name="T9" fmla="*/ 44 h 112"/>
              <a:gd name="T10" fmla="*/ 88 w 176"/>
              <a:gd name="T11" fmla="*/ 16 h 112"/>
              <a:gd name="T12" fmla="*/ 48 w 176"/>
              <a:gd name="T13" fmla="*/ 56 h 112"/>
              <a:gd name="T14" fmla="*/ 88 w 176"/>
              <a:gd name="T15" fmla="*/ 96 h 112"/>
              <a:gd name="T16" fmla="*/ 128 w 176"/>
              <a:gd name="T17" fmla="*/ 56 h 112"/>
              <a:gd name="T18" fmla="*/ 88 w 176"/>
              <a:gd name="T19" fmla="*/ 16 h 112"/>
              <a:gd name="T20" fmla="*/ 88 w 176"/>
              <a:gd name="T21" fmla="*/ 88 h 112"/>
              <a:gd name="T22" fmla="*/ 56 w 176"/>
              <a:gd name="T23" fmla="*/ 56 h 112"/>
              <a:gd name="T24" fmla="*/ 88 w 176"/>
              <a:gd name="T25" fmla="*/ 24 h 112"/>
              <a:gd name="T26" fmla="*/ 120 w 176"/>
              <a:gd name="T27" fmla="*/ 56 h 112"/>
              <a:gd name="T28" fmla="*/ 88 w 176"/>
              <a:gd name="T29" fmla="*/ 88 h 112"/>
              <a:gd name="T30" fmla="*/ 88 w 176"/>
              <a:gd name="T31" fmla="*/ 0 h 112"/>
              <a:gd name="T32" fmla="*/ 0 w 176"/>
              <a:gd name="T33" fmla="*/ 56 h 112"/>
              <a:gd name="T34" fmla="*/ 88 w 176"/>
              <a:gd name="T35" fmla="*/ 112 h 112"/>
              <a:gd name="T36" fmla="*/ 176 w 176"/>
              <a:gd name="T37" fmla="*/ 56 h 112"/>
              <a:gd name="T38" fmla="*/ 88 w 176"/>
              <a:gd name="T39" fmla="*/ 0 h 112"/>
              <a:gd name="T40" fmla="*/ 88 w 176"/>
              <a:gd name="T41" fmla="*/ 104 h 112"/>
              <a:gd name="T42" fmla="*/ 8 w 176"/>
              <a:gd name="T43" fmla="*/ 56 h 112"/>
              <a:gd name="T44" fmla="*/ 88 w 176"/>
              <a:gd name="T45" fmla="*/ 8 h 112"/>
              <a:gd name="T46" fmla="*/ 168 w 176"/>
              <a:gd name="T47" fmla="*/ 56 h 112"/>
              <a:gd name="T48" fmla="*/ 88 w 176"/>
              <a:gd name="T49" fmla="*/ 10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6" h="112">
                <a:moveTo>
                  <a:pt x="88" y="44"/>
                </a:moveTo>
                <a:cubicBezTo>
                  <a:pt x="81" y="44"/>
                  <a:pt x="76" y="49"/>
                  <a:pt x="76" y="56"/>
                </a:cubicBezTo>
                <a:cubicBezTo>
                  <a:pt x="76" y="63"/>
                  <a:pt x="81" y="68"/>
                  <a:pt x="88" y="68"/>
                </a:cubicBezTo>
                <a:cubicBezTo>
                  <a:pt x="95" y="68"/>
                  <a:pt x="100" y="63"/>
                  <a:pt x="100" y="56"/>
                </a:cubicBezTo>
                <a:cubicBezTo>
                  <a:pt x="100" y="49"/>
                  <a:pt x="95" y="44"/>
                  <a:pt x="88" y="44"/>
                </a:cubicBezTo>
                <a:moveTo>
                  <a:pt x="88" y="16"/>
                </a:moveTo>
                <a:cubicBezTo>
                  <a:pt x="66" y="16"/>
                  <a:pt x="48" y="34"/>
                  <a:pt x="48" y="56"/>
                </a:cubicBezTo>
                <a:cubicBezTo>
                  <a:pt x="48" y="78"/>
                  <a:pt x="66" y="96"/>
                  <a:pt x="88" y="96"/>
                </a:cubicBezTo>
                <a:cubicBezTo>
                  <a:pt x="110" y="96"/>
                  <a:pt x="128" y="78"/>
                  <a:pt x="128" y="56"/>
                </a:cubicBezTo>
                <a:cubicBezTo>
                  <a:pt x="128" y="34"/>
                  <a:pt x="110" y="16"/>
                  <a:pt x="88" y="16"/>
                </a:cubicBezTo>
                <a:moveTo>
                  <a:pt x="88" y="88"/>
                </a:moveTo>
                <a:cubicBezTo>
                  <a:pt x="70" y="88"/>
                  <a:pt x="56" y="74"/>
                  <a:pt x="56" y="56"/>
                </a:cubicBezTo>
                <a:cubicBezTo>
                  <a:pt x="56" y="38"/>
                  <a:pt x="70" y="24"/>
                  <a:pt x="88" y="24"/>
                </a:cubicBezTo>
                <a:cubicBezTo>
                  <a:pt x="106" y="24"/>
                  <a:pt x="120" y="38"/>
                  <a:pt x="120" y="56"/>
                </a:cubicBezTo>
                <a:cubicBezTo>
                  <a:pt x="120" y="74"/>
                  <a:pt x="106" y="88"/>
                  <a:pt x="88" y="88"/>
                </a:cubicBezTo>
                <a:moveTo>
                  <a:pt x="88" y="0"/>
                </a:moveTo>
                <a:cubicBezTo>
                  <a:pt x="39" y="0"/>
                  <a:pt x="0" y="40"/>
                  <a:pt x="0" y="56"/>
                </a:cubicBezTo>
                <a:cubicBezTo>
                  <a:pt x="0" y="72"/>
                  <a:pt x="39" y="112"/>
                  <a:pt x="88" y="112"/>
                </a:cubicBezTo>
                <a:cubicBezTo>
                  <a:pt x="137" y="112"/>
                  <a:pt x="176" y="72"/>
                  <a:pt x="176" y="56"/>
                </a:cubicBezTo>
                <a:cubicBezTo>
                  <a:pt x="176" y="40"/>
                  <a:pt x="137" y="0"/>
                  <a:pt x="88" y="0"/>
                </a:cubicBezTo>
                <a:moveTo>
                  <a:pt x="88" y="104"/>
                </a:moveTo>
                <a:cubicBezTo>
                  <a:pt x="44" y="104"/>
                  <a:pt x="8" y="70"/>
                  <a:pt x="8" y="56"/>
                </a:cubicBezTo>
                <a:cubicBezTo>
                  <a:pt x="8" y="42"/>
                  <a:pt x="44" y="8"/>
                  <a:pt x="88" y="8"/>
                </a:cubicBezTo>
                <a:cubicBezTo>
                  <a:pt x="132" y="8"/>
                  <a:pt x="168" y="42"/>
                  <a:pt x="168" y="56"/>
                </a:cubicBezTo>
                <a:cubicBezTo>
                  <a:pt x="168" y="70"/>
                  <a:pt x="132" y="104"/>
                  <a:pt x="88" y="10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9" name="Freeform 102"/>
          <p:cNvSpPr>
            <a:spLocks noEditPoints="1"/>
          </p:cNvSpPr>
          <p:nvPr/>
        </p:nvSpPr>
        <p:spPr bwMode="auto">
          <a:xfrm>
            <a:off x="7947026" y="4438651"/>
            <a:ext cx="433388" cy="433388"/>
          </a:xfrm>
          <a:custGeom>
            <a:avLst/>
            <a:gdLst>
              <a:gd name="T0" fmla="*/ 144 w 176"/>
              <a:gd name="T1" fmla="*/ 16 h 176"/>
              <a:gd name="T2" fmla="*/ 140 w 176"/>
              <a:gd name="T3" fmla="*/ 0 h 176"/>
              <a:gd name="T4" fmla="*/ 136 w 176"/>
              <a:gd name="T5" fmla="*/ 16 h 176"/>
              <a:gd name="T6" fmla="*/ 40 w 176"/>
              <a:gd name="T7" fmla="*/ 4 h 176"/>
              <a:gd name="T8" fmla="*/ 32 w 176"/>
              <a:gd name="T9" fmla="*/ 4 h 176"/>
              <a:gd name="T10" fmla="*/ 16 w 176"/>
              <a:gd name="T11" fmla="*/ 16 h 176"/>
              <a:gd name="T12" fmla="*/ 0 w 176"/>
              <a:gd name="T13" fmla="*/ 160 h 176"/>
              <a:gd name="T14" fmla="*/ 160 w 176"/>
              <a:gd name="T15" fmla="*/ 176 h 176"/>
              <a:gd name="T16" fmla="*/ 176 w 176"/>
              <a:gd name="T17" fmla="*/ 32 h 176"/>
              <a:gd name="T18" fmla="*/ 168 w 176"/>
              <a:gd name="T19" fmla="*/ 160 h 176"/>
              <a:gd name="T20" fmla="*/ 16 w 176"/>
              <a:gd name="T21" fmla="*/ 168 h 176"/>
              <a:gd name="T22" fmla="*/ 8 w 176"/>
              <a:gd name="T23" fmla="*/ 64 h 176"/>
              <a:gd name="T24" fmla="*/ 168 w 176"/>
              <a:gd name="T25" fmla="*/ 160 h 176"/>
              <a:gd name="T26" fmla="*/ 8 w 176"/>
              <a:gd name="T27" fmla="*/ 56 h 176"/>
              <a:gd name="T28" fmla="*/ 16 w 176"/>
              <a:gd name="T29" fmla="*/ 24 h 176"/>
              <a:gd name="T30" fmla="*/ 32 w 176"/>
              <a:gd name="T31" fmla="*/ 36 h 176"/>
              <a:gd name="T32" fmla="*/ 40 w 176"/>
              <a:gd name="T33" fmla="*/ 36 h 176"/>
              <a:gd name="T34" fmla="*/ 136 w 176"/>
              <a:gd name="T35" fmla="*/ 24 h 176"/>
              <a:gd name="T36" fmla="*/ 140 w 176"/>
              <a:gd name="T37" fmla="*/ 40 h 176"/>
              <a:gd name="T38" fmla="*/ 144 w 176"/>
              <a:gd name="T39" fmla="*/ 24 h 176"/>
              <a:gd name="T40" fmla="*/ 168 w 176"/>
              <a:gd name="T41" fmla="*/ 32 h 176"/>
              <a:gd name="T42" fmla="*/ 116 w 176"/>
              <a:gd name="T43" fmla="*/ 148 h 176"/>
              <a:gd name="T44" fmla="*/ 124 w 176"/>
              <a:gd name="T45" fmla="*/ 84 h 176"/>
              <a:gd name="T46" fmla="*/ 116 w 176"/>
              <a:gd name="T47" fmla="*/ 90 h 176"/>
              <a:gd name="T48" fmla="*/ 106 w 176"/>
              <a:gd name="T49" fmla="*/ 95 h 176"/>
              <a:gd name="T50" fmla="*/ 100 w 176"/>
              <a:gd name="T51" fmla="*/ 102 h 176"/>
              <a:gd name="T52" fmla="*/ 116 w 176"/>
              <a:gd name="T53" fmla="*/ 148 h 176"/>
              <a:gd name="T54" fmla="*/ 74 w 176"/>
              <a:gd name="T55" fmla="*/ 141 h 176"/>
              <a:gd name="T56" fmla="*/ 59 w 176"/>
              <a:gd name="T57" fmla="*/ 138 h 176"/>
              <a:gd name="T58" fmla="*/ 48 w 176"/>
              <a:gd name="T59" fmla="*/ 128 h 176"/>
              <a:gd name="T60" fmla="*/ 53 w 176"/>
              <a:gd name="T61" fmla="*/ 143 h 176"/>
              <a:gd name="T62" fmla="*/ 69 w 176"/>
              <a:gd name="T63" fmla="*/ 149 h 176"/>
              <a:gd name="T64" fmla="*/ 84 w 176"/>
              <a:gd name="T65" fmla="*/ 144 h 176"/>
              <a:gd name="T66" fmla="*/ 90 w 176"/>
              <a:gd name="T67" fmla="*/ 129 h 176"/>
              <a:gd name="T68" fmla="*/ 79 w 176"/>
              <a:gd name="T69" fmla="*/ 114 h 176"/>
              <a:gd name="T70" fmla="*/ 85 w 176"/>
              <a:gd name="T71" fmla="*/ 109 h 176"/>
              <a:gd name="T72" fmla="*/ 86 w 176"/>
              <a:gd name="T73" fmla="*/ 93 h 176"/>
              <a:gd name="T74" fmla="*/ 76 w 176"/>
              <a:gd name="T75" fmla="*/ 85 h 176"/>
              <a:gd name="T76" fmla="*/ 60 w 176"/>
              <a:gd name="T77" fmla="*/ 85 h 176"/>
              <a:gd name="T78" fmla="*/ 51 w 176"/>
              <a:gd name="T79" fmla="*/ 96 h 176"/>
              <a:gd name="T80" fmla="*/ 57 w 176"/>
              <a:gd name="T81" fmla="*/ 104 h 176"/>
              <a:gd name="T82" fmla="*/ 59 w 176"/>
              <a:gd name="T83" fmla="*/ 95 h 176"/>
              <a:gd name="T84" fmla="*/ 68 w 176"/>
              <a:gd name="T85" fmla="*/ 90 h 176"/>
              <a:gd name="T86" fmla="*/ 79 w 176"/>
              <a:gd name="T87" fmla="*/ 101 h 176"/>
              <a:gd name="T88" fmla="*/ 76 w 176"/>
              <a:gd name="T89" fmla="*/ 109 h 176"/>
              <a:gd name="T90" fmla="*/ 68 w 176"/>
              <a:gd name="T91" fmla="*/ 111 h 176"/>
              <a:gd name="T92" fmla="*/ 64 w 176"/>
              <a:gd name="T93" fmla="*/ 111 h 176"/>
              <a:gd name="T94" fmla="*/ 69 w 176"/>
              <a:gd name="T95" fmla="*/ 117 h 176"/>
              <a:gd name="T96" fmla="*/ 78 w 176"/>
              <a:gd name="T97" fmla="*/ 121 h 176"/>
              <a:gd name="T98" fmla="*/ 82 w 176"/>
              <a:gd name="T99" fmla="*/ 130 h 176"/>
              <a:gd name="T100" fmla="*/ 78 w 176"/>
              <a:gd name="T101" fmla="*/ 139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6" h="176">
                <a:moveTo>
                  <a:pt x="160" y="16"/>
                </a:moveTo>
                <a:cubicBezTo>
                  <a:pt x="144" y="16"/>
                  <a:pt x="144" y="16"/>
                  <a:pt x="144" y="16"/>
                </a:cubicBezTo>
                <a:cubicBezTo>
                  <a:pt x="144" y="4"/>
                  <a:pt x="144" y="4"/>
                  <a:pt x="144" y="4"/>
                </a:cubicBezTo>
                <a:cubicBezTo>
                  <a:pt x="144" y="2"/>
                  <a:pt x="142" y="0"/>
                  <a:pt x="140" y="0"/>
                </a:cubicBezTo>
                <a:cubicBezTo>
                  <a:pt x="138" y="0"/>
                  <a:pt x="136" y="2"/>
                  <a:pt x="136" y="4"/>
                </a:cubicBezTo>
                <a:cubicBezTo>
                  <a:pt x="136" y="16"/>
                  <a:pt x="136" y="16"/>
                  <a:pt x="136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2"/>
                  <a:pt x="38" y="0"/>
                  <a:pt x="36" y="0"/>
                </a:cubicBezTo>
                <a:cubicBezTo>
                  <a:pt x="34" y="0"/>
                  <a:pt x="32" y="2"/>
                  <a:pt x="32" y="4"/>
                </a:cubicBezTo>
                <a:cubicBezTo>
                  <a:pt x="32" y="16"/>
                  <a:pt x="32" y="16"/>
                  <a:pt x="32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32"/>
                  <a:pt x="176" y="32"/>
                  <a:pt x="176" y="32"/>
                </a:cubicBezTo>
                <a:cubicBezTo>
                  <a:pt x="176" y="23"/>
                  <a:pt x="169" y="16"/>
                  <a:pt x="160" y="16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64"/>
                  <a:pt x="8" y="64"/>
                  <a:pt x="8" y="64"/>
                </a:cubicBezTo>
                <a:cubicBezTo>
                  <a:pt x="168" y="64"/>
                  <a:pt x="168" y="64"/>
                  <a:pt x="168" y="64"/>
                </a:cubicBezTo>
                <a:lnTo>
                  <a:pt x="168" y="160"/>
                </a:lnTo>
                <a:close/>
                <a:moveTo>
                  <a:pt x="168" y="56"/>
                </a:moveTo>
                <a:cubicBezTo>
                  <a:pt x="8" y="56"/>
                  <a:pt x="8" y="56"/>
                  <a:pt x="8" y="56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28"/>
                  <a:pt x="12" y="24"/>
                  <a:pt x="16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36"/>
                  <a:pt x="32" y="36"/>
                  <a:pt x="32" y="36"/>
                </a:cubicBezTo>
                <a:cubicBezTo>
                  <a:pt x="32" y="38"/>
                  <a:pt x="34" y="40"/>
                  <a:pt x="36" y="40"/>
                </a:cubicBezTo>
                <a:cubicBezTo>
                  <a:pt x="38" y="40"/>
                  <a:pt x="40" y="38"/>
                  <a:pt x="40" y="36"/>
                </a:cubicBezTo>
                <a:cubicBezTo>
                  <a:pt x="40" y="24"/>
                  <a:pt x="40" y="24"/>
                  <a:pt x="40" y="24"/>
                </a:cubicBezTo>
                <a:cubicBezTo>
                  <a:pt x="136" y="24"/>
                  <a:pt x="136" y="24"/>
                  <a:pt x="136" y="24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8"/>
                  <a:pt x="138" y="40"/>
                  <a:pt x="140" y="40"/>
                </a:cubicBezTo>
                <a:cubicBezTo>
                  <a:pt x="142" y="40"/>
                  <a:pt x="144" y="38"/>
                  <a:pt x="144" y="36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4" y="24"/>
                  <a:pt x="168" y="28"/>
                  <a:pt x="168" y="32"/>
                </a:cubicBezTo>
                <a:lnTo>
                  <a:pt x="168" y="56"/>
                </a:lnTo>
                <a:close/>
                <a:moveTo>
                  <a:pt x="116" y="148"/>
                </a:moveTo>
                <a:cubicBezTo>
                  <a:pt x="124" y="148"/>
                  <a:pt x="124" y="148"/>
                  <a:pt x="124" y="148"/>
                </a:cubicBezTo>
                <a:cubicBezTo>
                  <a:pt x="124" y="84"/>
                  <a:pt x="124" y="84"/>
                  <a:pt x="124" y="84"/>
                </a:cubicBezTo>
                <a:cubicBezTo>
                  <a:pt x="118" y="84"/>
                  <a:pt x="118" y="84"/>
                  <a:pt x="118" y="84"/>
                </a:cubicBezTo>
                <a:cubicBezTo>
                  <a:pt x="118" y="86"/>
                  <a:pt x="117" y="88"/>
                  <a:pt x="116" y="90"/>
                </a:cubicBezTo>
                <a:cubicBezTo>
                  <a:pt x="115" y="91"/>
                  <a:pt x="113" y="92"/>
                  <a:pt x="112" y="93"/>
                </a:cubicBezTo>
                <a:cubicBezTo>
                  <a:pt x="110" y="94"/>
                  <a:pt x="108" y="95"/>
                  <a:pt x="106" y="95"/>
                </a:cubicBezTo>
                <a:cubicBezTo>
                  <a:pt x="104" y="96"/>
                  <a:pt x="102" y="96"/>
                  <a:pt x="100" y="96"/>
                </a:cubicBezTo>
                <a:cubicBezTo>
                  <a:pt x="100" y="102"/>
                  <a:pt x="100" y="102"/>
                  <a:pt x="100" y="102"/>
                </a:cubicBezTo>
                <a:cubicBezTo>
                  <a:pt x="116" y="102"/>
                  <a:pt x="116" y="102"/>
                  <a:pt x="116" y="102"/>
                </a:cubicBezTo>
                <a:lnTo>
                  <a:pt x="116" y="148"/>
                </a:lnTo>
                <a:close/>
                <a:moveTo>
                  <a:pt x="78" y="139"/>
                </a:moveTo>
                <a:cubicBezTo>
                  <a:pt x="77" y="140"/>
                  <a:pt x="75" y="141"/>
                  <a:pt x="74" y="141"/>
                </a:cubicBezTo>
                <a:cubicBezTo>
                  <a:pt x="72" y="142"/>
                  <a:pt x="70" y="142"/>
                  <a:pt x="69" y="142"/>
                </a:cubicBezTo>
                <a:cubicBezTo>
                  <a:pt x="64" y="142"/>
                  <a:pt x="61" y="141"/>
                  <a:pt x="59" y="138"/>
                </a:cubicBezTo>
                <a:cubicBezTo>
                  <a:pt x="57" y="136"/>
                  <a:pt x="55" y="132"/>
                  <a:pt x="55" y="12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48" y="131"/>
                  <a:pt x="48" y="134"/>
                  <a:pt x="49" y="137"/>
                </a:cubicBezTo>
                <a:cubicBezTo>
                  <a:pt x="50" y="140"/>
                  <a:pt x="52" y="142"/>
                  <a:pt x="53" y="143"/>
                </a:cubicBezTo>
                <a:cubicBezTo>
                  <a:pt x="55" y="145"/>
                  <a:pt x="57" y="147"/>
                  <a:pt x="60" y="148"/>
                </a:cubicBezTo>
                <a:cubicBezTo>
                  <a:pt x="63" y="148"/>
                  <a:pt x="65" y="149"/>
                  <a:pt x="69" y="149"/>
                </a:cubicBezTo>
                <a:cubicBezTo>
                  <a:pt x="71" y="149"/>
                  <a:pt x="74" y="148"/>
                  <a:pt x="77" y="148"/>
                </a:cubicBezTo>
                <a:cubicBezTo>
                  <a:pt x="79" y="147"/>
                  <a:pt x="82" y="146"/>
                  <a:pt x="84" y="144"/>
                </a:cubicBezTo>
                <a:cubicBezTo>
                  <a:pt x="86" y="142"/>
                  <a:pt x="87" y="140"/>
                  <a:pt x="88" y="138"/>
                </a:cubicBezTo>
                <a:cubicBezTo>
                  <a:pt x="89" y="135"/>
                  <a:pt x="90" y="133"/>
                  <a:pt x="90" y="129"/>
                </a:cubicBezTo>
                <a:cubicBezTo>
                  <a:pt x="90" y="126"/>
                  <a:pt x="89" y="122"/>
                  <a:pt x="87" y="119"/>
                </a:cubicBezTo>
                <a:cubicBezTo>
                  <a:pt x="85" y="117"/>
                  <a:pt x="83" y="115"/>
                  <a:pt x="79" y="114"/>
                </a:cubicBezTo>
                <a:cubicBezTo>
                  <a:pt x="79" y="114"/>
                  <a:pt x="79" y="114"/>
                  <a:pt x="79" y="114"/>
                </a:cubicBezTo>
                <a:cubicBezTo>
                  <a:pt x="81" y="112"/>
                  <a:pt x="83" y="111"/>
                  <a:pt x="85" y="109"/>
                </a:cubicBezTo>
                <a:cubicBezTo>
                  <a:pt x="87" y="106"/>
                  <a:pt x="87" y="104"/>
                  <a:pt x="87" y="101"/>
                </a:cubicBezTo>
                <a:cubicBezTo>
                  <a:pt x="87" y="98"/>
                  <a:pt x="87" y="95"/>
                  <a:pt x="86" y="93"/>
                </a:cubicBezTo>
                <a:cubicBezTo>
                  <a:pt x="85" y="91"/>
                  <a:pt x="84" y="89"/>
                  <a:pt x="82" y="88"/>
                </a:cubicBezTo>
                <a:cubicBezTo>
                  <a:pt x="80" y="86"/>
                  <a:pt x="78" y="85"/>
                  <a:pt x="76" y="85"/>
                </a:cubicBezTo>
                <a:cubicBezTo>
                  <a:pt x="74" y="84"/>
                  <a:pt x="71" y="84"/>
                  <a:pt x="68" y="84"/>
                </a:cubicBezTo>
                <a:cubicBezTo>
                  <a:pt x="65" y="84"/>
                  <a:pt x="63" y="84"/>
                  <a:pt x="60" y="85"/>
                </a:cubicBezTo>
                <a:cubicBezTo>
                  <a:pt x="58" y="86"/>
                  <a:pt x="56" y="88"/>
                  <a:pt x="54" y="89"/>
                </a:cubicBezTo>
                <a:cubicBezTo>
                  <a:pt x="53" y="91"/>
                  <a:pt x="51" y="93"/>
                  <a:pt x="51" y="96"/>
                </a:cubicBezTo>
                <a:cubicBezTo>
                  <a:pt x="50" y="98"/>
                  <a:pt x="49" y="101"/>
                  <a:pt x="49" y="104"/>
                </a:cubicBezTo>
                <a:cubicBezTo>
                  <a:pt x="57" y="104"/>
                  <a:pt x="57" y="104"/>
                  <a:pt x="57" y="104"/>
                </a:cubicBezTo>
                <a:cubicBezTo>
                  <a:pt x="57" y="103"/>
                  <a:pt x="57" y="101"/>
                  <a:pt x="57" y="99"/>
                </a:cubicBezTo>
                <a:cubicBezTo>
                  <a:pt x="58" y="97"/>
                  <a:pt x="58" y="96"/>
                  <a:pt x="59" y="95"/>
                </a:cubicBezTo>
                <a:cubicBezTo>
                  <a:pt x="60" y="93"/>
                  <a:pt x="62" y="92"/>
                  <a:pt x="63" y="92"/>
                </a:cubicBezTo>
                <a:cubicBezTo>
                  <a:pt x="65" y="91"/>
                  <a:pt x="66" y="90"/>
                  <a:pt x="68" y="90"/>
                </a:cubicBezTo>
                <a:cubicBezTo>
                  <a:pt x="72" y="90"/>
                  <a:pt x="74" y="91"/>
                  <a:pt x="76" y="93"/>
                </a:cubicBezTo>
                <a:cubicBezTo>
                  <a:pt x="78" y="95"/>
                  <a:pt x="79" y="97"/>
                  <a:pt x="79" y="101"/>
                </a:cubicBezTo>
                <a:cubicBezTo>
                  <a:pt x="79" y="102"/>
                  <a:pt x="79" y="104"/>
                  <a:pt x="78" y="105"/>
                </a:cubicBezTo>
                <a:cubicBezTo>
                  <a:pt x="78" y="107"/>
                  <a:pt x="77" y="108"/>
                  <a:pt x="76" y="109"/>
                </a:cubicBezTo>
                <a:cubicBezTo>
                  <a:pt x="75" y="109"/>
                  <a:pt x="74" y="110"/>
                  <a:pt x="72" y="111"/>
                </a:cubicBezTo>
                <a:cubicBezTo>
                  <a:pt x="71" y="111"/>
                  <a:pt x="69" y="111"/>
                  <a:pt x="68" y="111"/>
                </a:cubicBezTo>
                <a:cubicBezTo>
                  <a:pt x="65" y="111"/>
                  <a:pt x="65" y="111"/>
                  <a:pt x="65" y="111"/>
                </a:cubicBezTo>
                <a:cubicBezTo>
                  <a:pt x="65" y="111"/>
                  <a:pt x="65" y="111"/>
                  <a:pt x="64" y="111"/>
                </a:cubicBezTo>
                <a:cubicBezTo>
                  <a:pt x="64" y="118"/>
                  <a:pt x="64" y="118"/>
                  <a:pt x="64" y="118"/>
                </a:cubicBezTo>
                <a:cubicBezTo>
                  <a:pt x="66" y="118"/>
                  <a:pt x="67" y="117"/>
                  <a:pt x="69" y="117"/>
                </a:cubicBezTo>
                <a:cubicBezTo>
                  <a:pt x="71" y="117"/>
                  <a:pt x="72" y="118"/>
                  <a:pt x="74" y="118"/>
                </a:cubicBezTo>
                <a:cubicBezTo>
                  <a:pt x="76" y="119"/>
                  <a:pt x="77" y="120"/>
                  <a:pt x="78" y="121"/>
                </a:cubicBezTo>
                <a:cubicBezTo>
                  <a:pt x="79" y="122"/>
                  <a:pt x="80" y="123"/>
                  <a:pt x="81" y="124"/>
                </a:cubicBezTo>
                <a:cubicBezTo>
                  <a:pt x="82" y="126"/>
                  <a:pt x="82" y="128"/>
                  <a:pt x="82" y="130"/>
                </a:cubicBezTo>
                <a:cubicBezTo>
                  <a:pt x="82" y="132"/>
                  <a:pt x="82" y="133"/>
                  <a:pt x="81" y="135"/>
                </a:cubicBezTo>
                <a:cubicBezTo>
                  <a:pt x="80" y="137"/>
                  <a:pt x="79" y="138"/>
                  <a:pt x="78" y="13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0" name="Freeform 103"/>
          <p:cNvSpPr>
            <a:spLocks noEditPoints="1"/>
          </p:cNvSpPr>
          <p:nvPr/>
        </p:nvSpPr>
        <p:spPr bwMode="auto">
          <a:xfrm>
            <a:off x="8774113" y="4438651"/>
            <a:ext cx="431800" cy="433388"/>
          </a:xfrm>
          <a:custGeom>
            <a:avLst/>
            <a:gdLst>
              <a:gd name="T0" fmla="*/ 92 w 176"/>
              <a:gd name="T1" fmla="*/ 108 h 176"/>
              <a:gd name="T2" fmla="*/ 108 w 176"/>
              <a:gd name="T3" fmla="*/ 124 h 176"/>
              <a:gd name="T4" fmla="*/ 108 w 176"/>
              <a:gd name="T5" fmla="*/ 80 h 176"/>
              <a:gd name="T6" fmla="*/ 92 w 176"/>
              <a:gd name="T7" fmla="*/ 96 h 176"/>
              <a:gd name="T8" fmla="*/ 108 w 176"/>
              <a:gd name="T9" fmla="*/ 80 h 176"/>
              <a:gd name="T10" fmla="*/ 92 w 176"/>
              <a:gd name="T11" fmla="*/ 136 h 176"/>
              <a:gd name="T12" fmla="*/ 108 w 176"/>
              <a:gd name="T13" fmla="*/ 152 h 176"/>
              <a:gd name="T14" fmla="*/ 132 w 176"/>
              <a:gd name="T15" fmla="*/ 80 h 176"/>
              <a:gd name="T16" fmla="*/ 116 w 176"/>
              <a:gd name="T17" fmla="*/ 96 h 176"/>
              <a:gd name="T18" fmla="*/ 132 w 176"/>
              <a:gd name="T19" fmla="*/ 80 h 176"/>
              <a:gd name="T20" fmla="*/ 140 w 176"/>
              <a:gd name="T21" fmla="*/ 80 h 176"/>
              <a:gd name="T22" fmla="*/ 156 w 176"/>
              <a:gd name="T23" fmla="*/ 96 h 176"/>
              <a:gd name="T24" fmla="*/ 132 w 176"/>
              <a:gd name="T25" fmla="*/ 108 h 176"/>
              <a:gd name="T26" fmla="*/ 116 w 176"/>
              <a:gd name="T27" fmla="*/ 124 h 176"/>
              <a:gd name="T28" fmla="*/ 132 w 176"/>
              <a:gd name="T29" fmla="*/ 108 h 176"/>
              <a:gd name="T30" fmla="*/ 140 w 176"/>
              <a:gd name="T31" fmla="*/ 108 h 176"/>
              <a:gd name="T32" fmla="*/ 156 w 176"/>
              <a:gd name="T33" fmla="*/ 124 h 176"/>
              <a:gd name="T34" fmla="*/ 84 w 176"/>
              <a:gd name="T35" fmla="*/ 108 h 176"/>
              <a:gd name="T36" fmla="*/ 68 w 176"/>
              <a:gd name="T37" fmla="*/ 124 h 176"/>
              <a:gd name="T38" fmla="*/ 84 w 176"/>
              <a:gd name="T39" fmla="*/ 108 h 176"/>
              <a:gd name="T40" fmla="*/ 68 w 176"/>
              <a:gd name="T41" fmla="*/ 80 h 176"/>
              <a:gd name="T42" fmla="*/ 84 w 176"/>
              <a:gd name="T43" fmla="*/ 96 h 176"/>
              <a:gd name="T44" fmla="*/ 84 w 176"/>
              <a:gd name="T45" fmla="*/ 136 h 176"/>
              <a:gd name="T46" fmla="*/ 68 w 176"/>
              <a:gd name="T47" fmla="*/ 152 h 176"/>
              <a:gd name="T48" fmla="*/ 84 w 176"/>
              <a:gd name="T49" fmla="*/ 136 h 176"/>
              <a:gd name="T50" fmla="*/ 20 w 176"/>
              <a:gd name="T51" fmla="*/ 108 h 176"/>
              <a:gd name="T52" fmla="*/ 36 w 176"/>
              <a:gd name="T53" fmla="*/ 124 h 176"/>
              <a:gd name="T54" fmla="*/ 36 w 176"/>
              <a:gd name="T55" fmla="*/ 80 h 176"/>
              <a:gd name="T56" fmla="*/ 20 w 176"/>
              <a:gd name="T57" fmla="*/ 96 h 176"/>
              <a:gd name="T58" fmla="*/ 36 w 176"/>
              <a:gd name="T59" fmla="*/ 80 h 176"/>
              <a:gd name="T60" fmla="*/ 144 w 176"/>
              <a:gd name="T61" fmla="*/ 16 h 176"/>
              <a:gd name="T62" fmla="*/ 140 w 176"/>
              <a:gd name="T63" fmla="*/ 0 h 176"/>
              <a:gd name="T64" fmla="*/ 136 w 176"/>
              <a:gd name="T65" fmla="*/ 16 h 176"/>
              <a:gd name="T66" fmla="*/ 40 w 176"/>
              <a:gd name="T67" fmla="*/ 4 h 176"/>
              <a:gd name="T68" fmla="*/ 32 w 176"/>
              <a:gd name="T69" fmla="*/ 4 h 176"/>
              <a:gd name="T70" fmla="*/ 16 w 176"/>
              <a:gd name="T71" fmla="*/ 16 h 176"/>
              <a:gd name="T72" fmla="*/ 0 w 176"/>
              <a:gd name="T73" fmla="*/ 160 h 176"/>
              <a:gd name="T74" fmla="*/ 160 w 176"/>
              <a:gd name="T75" fmla="*/ 176 h 176"/>
              <a:gd name="T76" fmla="*/ 176 w 176"/>
              <a:gd name="T77" fmla="*/ 32 h 176"/>
              <a:gd name="T78" fmla="*/ 168 w 176"/>
              <a:gd name="T79" fmla="*/ 160 h 176"/>
              <a:gd name="T80" fmla="*/ 16 w 176"/>
              <a:gd name="T81" fmla="*/ 168 h 176"/>
              <a:gd name="T82" fmla="*/ 8 w 176"/>
              <a:gd name="T83" fmla="*/ 64 h 176"/>
              <a:gd name="T84" fmla="*/ 168 w 176"/>
              <a:gd name="T85" fmla="*/ 160 h 176"/>
              <a:gd name="T86" fmla="*/ 8 w 176"/>
              <a:gd name="T87" fmla="*/ 56 h 176"/>
              <a:gd name="T88" fmla="*/ 16 w 176"/>
              <a:gd name="T89" fmla="*/ 24 h 176"/>
              <a:gd name="T90" fmla="*/ 32 w 176"/>
              <a:gd name="T91" fmla="*/ 36 h 176"/>
              <a:gd name="T92" fmla="*/ 40 w 176"/>
              <a:gd name="T93" fmla="*/ 36 h 176"/>
              <a:gd name="T94" fmla="*/ 136 w 176"/>
              <a:gd name="T95" fmla="*/ 24 h 176"/>
              <a:gd name="T96" fmla="*/ 140 w 176"/>
              <a:gd name="T97" fmla="*/ 40 h 176"/>
              <a:gd name="T98" fmla="*/ 144 w 176"/>
              <a:gd name="T99" fmla="*/ 24 h 176"/>
              <a:gd name="T100" fmla="*/ 168 w 176"/>
              <a:gd name="T101" fmla="*/ 32 h 176"/>
              <a:gd name="T102" fmla="*/ 36 w 176"/>
              <a:gd name="T103" fmla="*/ 136 h 176"/>
              <a:gd name="T104" fmla="*/ 20 w 176"/>
              <a:gd name="T105" fmla="*/ 152 h 176"/>
              <a:gd name="T106" fmla="*/ 36 w 176"/>
              <a:gd name="T107" fmla="*/ 136 h 176"/>
              <a:gd name="T108" fmla="*/ 44 w 176"/>
              <a:gd name="T109" fmla="*/ 80 h 176"/>
              <a:gd name="T110" fmla="*/ 60 w 176"/>
              <a:gd name="T111" fmla="*/ 96 h 176"/>
              <a:gd name="T112" fmla="*/ 60 w 176"/>
              <a:gd name="T113" fmla="*/ 136 h 176"/>
              <a:gd name="T114" fmla="*/ 44 w 176"/>
              <a:gd name="T115" fmla="*/ 152 h 176"/>
              <a:gd name="T116" fmla="*/ 60 w 176"/>
              <a:gd name="T117" fmla="*/ 136 h 176"/>
              <a:gd name="T118" fmla="*/ 44 w 176"/>
              <a:gd name="T119" fmla="*/ 108 h 176"/>
              <a:gd name="T120" fmla="*/ 60 w 176"/>
              <a:gd name="T121" fmla="*/ 12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08" y="108"/>
                </a:moveTo>
                <a:cubicBezTo>
                  <a:pt x="92" y="108"/>
                  <a:pt x="92" y="108"/>
                  <a:pt x="92" y="108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108" y="124"/>
                  <a:pt x="108" y="124"/>
                  <a:pt x="108" y="124"/>
                </a:cubicBezTo>
                <a:lnTo>
                  <a:pt x="108" y="108"/>
                </a:lnTo>
                <a:close/>
                <a:moveTo>
                  <a:pt x="108" y="80"/>
                </a:moveTo>
                <a:cubicBezTo>
                  <a:pt x="92" y="80"/>
                  <a:pt x="92" y="80"/>
                  <a:pt x="92" y="80"/>
                </a:cubicBezTo>
                <a:cubicBezTo>
                  <a:pt x="92" y="96"/>
                  <a:pt x="92" y="96"/>
                  <a:pt x="92" y="96"/>
                </a:cubicBezTo>
                <a:cubicBezTo>
                  <a:pt x="108" y="96"/>
                  <a:pt x="108" y="96"/>
                  <a:pt x="108" y="96"/>
                </a:cubicBezTo>
                <a:lnTo>
                  <a:pt x="108" y="80"/>
                </a:lnTo>
                <a:close/>
                <a:moveTo>
                  <a:pt x="108" y="136"/>
                </a:moveTo>
                <a:cubicBezTo>
                  <a:pt x="92" y="136"/>
                  <a:pt x="92" y="136"/>
                  <a:pt x="92" y="136"/>
                </a:cubicBezTo>
                <a:cubicBezTo>
                  <a:pt x="92" y="152"/>
                  <a:pt x="92" y="152"/>
                  <a:pt x="92" y="152"/>
                </a:cubicBezTo>
                <a:cubicBezTo>
                  <a:pt x="108" y="152"/>
                  <a:pt x="108" y="152"/>
                  <a:pt x="108" y="152"/>
                </a:cubicBezTo>
                <a:lnTo>
                  <a:pt x="108" y="136"/>
                </a:lnTo>
                <a:close/>
                <a:moveTo>
                  <a:pt x="132" y="80"/>
                </a:moveTo>
                <a:cubicBezTo>
                  <a:pt x="116" y="80"/>
                  <a:pt x="116" y="80"/>
                  <a:pt x="116" y="80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32" y="96"/>
                  <a:pt x="132" y="96"/>
                  <a:pt x="132" y="96"/>
                </a:cubicBezTo>
                <a:lnTo>
                  <a:pt x="132" y="80"/>
                </a:lnTo>
                <a:close/>
                <a:moveTo>
                  <a:pt x="156" y="80"/>
                </a:moveTo>
                <a:cubicBezTo>
                  <a:pt x="140" y="80"/>
                  <a:pt x="140" y="80"/>
                  <a:pt x="140" y="80"/>
                </a:cubicBezTo>
                <a:cubicBezTo>
                  <a:pt x="140" y="96"/>
                  <a:pt x="140" y="96"/>
                  <a:pt x="140" y="96"/>
                </a:cubicBezTo>
                <a:cubicBezTo>
                  <a:pt x="156" y="96"/>
                  <a:pt x="156" y="96"/>
                  <a:pt x="156" y="96"/>
                </a:cubicBezTo>
                <a:lnTo>
                  <a:pt x="156" y="80"/>
                </a:lnTo>
                <a:close/>
                <a:moveTo>
                  <a:pt x="132" y="108"/>
                </a:moveTo>
                <a:cubicBezTo>
                  <a:pt x="116" y="108"/>
                  <a:pt x="116" y="108"/>
                  <a:pt x="116" y="108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32" y="124"/>
                  <a:pt x="132" y="124"/>
                  <a:pt x="132" y="124"/>
                </a:cubicBezTo>
                <a:lnTo>
                  <a:pt x="132" y="108"/>
                </a:lnTo>
                <a:close/>
                <a:moveTo>
                  <a:pt x="156" y="108"/>
                </a:moveTo>
                <a:cubicBezTo>
                  <a:pt x="140" y="108"/>
                  <a:pt x="140" y="108"/>
                  <a:pt x="140" y="108"/>
                </a:cubicBezTo>
                <a:cubicBezTo>
                  <a:pt x="140" y="124"/>
                  <a:pt x="140" y="124"/>
                  <a:pt x="140" y="124"/>
                </a:cubicBezTo>
                <a:cubicBezTo>
                  <a:pt x="156" y="124"/>
                  <a:pt x="156" y="124"/>
                  <a:pt x="156" y="124"/>
                </a:cubicBezTo>
                <a:lnTo>
                  <a:pt x="156" y="108"/>
                </a:lnTo>
                <a:close/>
                <a:moveTo>
                  <a:pt x="84" y="108"/>
                </a:moveTo>
                <a:cubicBezTo>
                  <a:pt x="68" y="108"/>
                  <a:pt x="68" y="108"/>
                  <a:pt x="68" y="108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84" y="124"/>
                  <a:pt x="84" y="124"/>
                  <a:pt x="84" y="124"/>
                </a:cubicBezTo>
                <a:lnTo>
                  <a:pt x="84" y="108"/>
                </a:lnTo>
                <a:close/>
                <a:moveTo>
                  <a:pt x="84" y="80"/>
                </a:moveTo>
                <a:cubicBezTo>
                  <a:pt x="68" y="80"/>
                  <a:pt x="68" y="80"/>
                  <a:pt x="68" y="80"/>
                </a:cubicBezTo>
                <a:cubicBezTo>
                  <a:pt x="68" y="96"/>
                  <a:pt x="68" y="96"/>
                  <a:pt x="68" y="96"/>
                </a:cubicBezTo>
                <a:cubicBezTo>
                  <a:pt x="84" y="96"/>
                  <a:pt x="84" y="96"/>
                  <a:pt x="84" y="96"/>
                </a:cubicBezTo>
                <a:lnTo>
                  <a:pt x="84" y="80"/>
                </a:lnTo>
                <a:close/>
                <a:moveTo>
                  <a:pt x="84" y="136"/>
                </a:moveTo>
                <a:cubicBezTo>
                  <a:pt x="68" y="136"/>
                  <a:pt x="68" y="136"/>
                  <a:pt x="68" y="136"/>
                </a:cubicBezTo>
                <a:cubicBezTo>
                  <a:pt x="68" y="152"/>
                  <a:pt x="68" y="152"/>
                  <a:pt x="68" y="152"/>
                </a:cubicBezTo>
                <a:cubicBezTo>
                  <a:pt x="84" y="152"/>
                  <a:pt x="84" y="152"/>
                  <a:pt x="84" y="152"/>
                </a:cubicBezTo>
                <a:lnTo>
                  <a:pt x="84" y="136"/>
                </a:lnTo>
                <a:close/>
                <a:moveTo>
                  <a:pt x="36" y="108"/>
                </a:moveTo>
                <a:cubicBezTo>
                  <a:pt x="20" y="108"/>
                  <a:pt x="20" y="108"/>
                  <a:pt x="20" y="108"/>
                </a:cubicBezTo>
                <a:cubicBezTo>
                  <a:pt x="20" y="124"/>
                  <a:pt x="20" y="124"/>
                  <a:pt x="20" y="124"/>
                </a:cubicBezTo>
                <a:cubicBezTo>
                  <a:pt x="36" y="124"/>
                  <a:pt x="36" y="124"/>
                  <a:pt x="36" y="124"/>
                </a:cubicBezTo>
                <a:lnTo>
                  <a:pt x="36" y="108"/>
                </a:lnTo>
                <a:close/>
                <a:moveTo>
                  <a:pt x="36" y="80"/>
                </a:moveTo>
                <a:cubicBezTo>
                  <a:pt x="20" y="80"/>
                  <a:pt x="20" y="80"/>
                  <a:pt x="20" y="80"/>
                </a:cubicBezTo>
                <a:cubicBezTo>
                  <a:pt x="20" y="96"/>
                  <a:pt x="20" y="96"/>
                  <a:pt x="20" y="96"/>
                </a:cubicBezTo>
                <a:cubicBezTo>
                  <a:pt x="36" y="96"/>
                  <a:pt x="36" y="96"/>
                  <a:pt x="36" y="96"/>
                </a:cubicBezTo>
                <a:lnTo>
                  <a:pt x="36" y="80"/>
                </a:lnTo>
                <a:close/>
                <a:moveTo>
                  <a:pt x="160" y="16"/>
                </a:moveTo>
                <a:cubicBezTo>
                  <a:pt x="144" y="16"/>
                  <a:pt x="144" y="16"/>
                  <a:pt x="144" y="16"/>
                </a:cubicBezTo>
                <a:cubicBezTo>
                  <a:pt x="144" y="4"/>
                  <a:pt x="144" y="4"/>
                  <a:pt x="144" y="4"/>
                </a:cubicBezTo>
                <a:cubicBezTo>
                  <a:pt x="144" y="2"/>
                  <a:pt x="142" y="0"/>
                  <a:pt x="140" y="0"/>
                </a:cubicBezTo>
                <a:cubicBezTo>
                  <a:pt x="138" y="0"/>
                  <a:pt x="136" y="2"/>
                  <a:pt x="136" y="4"/>
                </a:cubicBezTo>
                <a:cubicBezTo>
                  <a:pt x="136" y="16"/>
                  <a:pt x="136" y="16"/>
                  <a:pt x="136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2"/>
                  <a:pt x="38" y="0"/>
                  <a:pt x="36" y="0"/>
                </a:cubicBezTo>
                <a:cubicBezTo>
                  <a:pt x="34" y="0"/>
                  <a:pt x="32" y="2"/>
                  <a:pt x="32" y="4"/>
                </a:cubicBezTo>
                <a:cubicBezTo>
                  <a:pt x="32" y="16"/>
                  <a:pt x="32" y="16"/>
                  <a:pt x="32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32"/>
                  <a:pt x="176" y="32"/>
                  <a:pt x="176" y="32"/>
                </a:cubicBezTo>
                <a:cubicBezTo>
                  <a:pt x="176" y="23"/>
                  <a:pt x="169" y="16"/>
                  <a:pt x="160" y="16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64"/>
                  <a:pt x="8" y="64"/>
                  <a:pt x="8" y="64"/>
                </a:cubicBezTo>
                <a:cubicBezTo>
                  <a:pt x="168" y="64"/>
                  <a:pt x="168" y="64"/>
                  <a:pt x="168" y="64"/>
                </a:cubicBezTo>
                <a:lnTo>
                  <a:pt x="168" y="160"/>
                </a:lnTo>
                <a:close/>
                <a:moveTo>
                  <a:pt x="168" y="56"/>
                </a:moveTo>
                <a:cubicBezTo>
                  <a:pt x="8" y="56"/>
                  <a:pt x="8" y="56"/>
                  <a:pt x="8" y="56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28"/>
                  <a:pt x="12" y="24"/>
                  <a:pt x="16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36"/>
                  <a:pt x="32" y="36"/>
                  <a:pt x="32" y="36"/>
                </a:cubicBezTo>
                <a:cubicBezTo>
                  <a:pt x="32" y="38"/>
                  <a:pt x="34" y="40"/>
                  <a:pt x="36" y="40"/>
                </a:cubicBezTo>
                <a:cubicBezTo>
                  <a:pt x="38" y="40"/>
                  <a:pt x="40" y="38"/>
                  <a:pt x="40" y="36"/>
                </a:cubicBezTo>
                <a:cubicBezTo>
                  <a:pt x="40" y="24"/>
                  <a:pt x="40" y="24"/>
                  <a:pt x="40" y="24"/>
                </a:cubicBezTo>
                <a:cubicBezTo>
                  <a:pt x="136" y="24"/>
                  <a:pt x="136" y="24"/>
                  <a:pt x="136" y="24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8"/>
                  <a:pt x="138" y="40"/>
                  <a:pt x="140" y="40"/>
                </a:cubicBezTo>
                <a:cubicBezTo>
                  <a:pt x="142" y="40"/>
                  <a:pt x="144" y="38"/>
                  <a:pt x="144" y="36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4" y="24"/>
                  <a:pt x="168" y="28"/>
                  <a:pt x="168" y="32"/>
                </a:cubicBezTo>
                <a:lnTo>
                  <a:pt x="168" y="56"/>
                </a:lnTo>
                <a:close/>
                <a:moveTo>
                  <a:pt x="36" y="136"/>
                </a:moveTo>
                <a:cubicBezTo>
                  <a:pt x="20" y="136"/>
                  <a:pt x="20" y="136"/>
                  <a:pt x="20" y="136"/>
                </a:cubicBezTo>
                <a:cubicBezTo>
                  <a:pt x="20" y="152"/>
                  <a:pt x="20" y="152"/>
                  <a:pt x="20" y="152"/>
                </a:cubicBezTo>
                <a:cubicBezTo>
                  <a:pt x="36" y="152"/>
                  <a:pt x="36" y="152"/>
                  <a:pt x="36" y="152"/>
                </a:cubicBezTo>
                <a:lnTo>
                  <a:pt x="36" y="136"/>
                </a:lnTo>
                <a:close/>
                <a:moveTo>
                  <a:pt x="60" y="80"/>
                </a:moveTo>
                <a:cubicBezTo>
                  <a:pt x="44" y="80"/>
                  <a:pt x="44" y="80"/>
                  <a:pt x="44" y="80"/>
                </a:cubicBezTo>
                <a:cubicBezTo>
                  <a:pt x="44" y="96"/>
                  <a:pt x="44" y="96"/>
                  <a:pt x="44" y="96"/>
                </a:cubicBezTo>
                <a:cubicBezTo>
                  <a:pt x="60" y="96"/>
                  <a:pt x="60" y="96"/>
                  <a:pt x="60" y="96"/>
                </a:cubicBezTo>
                <a:lnTo>
                  <a:pt x="60" y="80"/>
                </a:lnTo>
                <a:close/>
                <a:moveTo>
                  <a:pt x="60" y="136"/>
                </a:moveTo>
                <a:cubicBezTo>
                  <a:pt x="44" y="136"/>
                  <a:pt x="44" y="136"/>
                  <a:pt x="44" y="136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60" y="152"/>
                  <a:pt x="60" y="152"/>
                  <a:pt x="60" y="152"/>
                </a:cubicBezTo>
                <a:lnTo>
                  <a:pt x="60" y="136"/>
                </a:lnTo>
                <a:close/>
                <a:moveTo>
                  <a:pt x="60" y="108"/>
                </a:moveTo>
                <a:cubicBezTo>
                  <a:pt x="44" y="108"/>
                  <a:pt x="44" y="108"/>
                  <a:pt x="44" y="108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60" y="124"/>
                  <a:pt x="60" y="124"/>
                  <a:pt x="60" y="124"/>
                </a:cubicBezTo>
                <a:lnTo>
                  <a:pt x="60" y="1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1" name="Freeform 104"/>
          <p:cNvSpPr>
            <a:spLocks noEditPoints="1"/>
          </p:cNvSpPr>
          <p:nvPr/>
        </p:nvSpPr>
        <p:spPr bwMode="auto">
          <a:xfrm>
            <a:off x="9599613" y="4438651"/>
            <a:ext cx="433388" cy="433388"/>
          </a:xfrm>
          <a:custGeom>
            <a:avLst/>
            <a:gdLst>
              <a:gd name="T0" fmla="*/ 176 w 176"/>
              <a:gd name="T1" fmla="*/ 68 h 176"/>
              <a:gd name="T2" fmla="*/ 174 w 176"/>
              <a:gd name="T3" fmla="*/ 49 h 176"/>
              <a:gd name="T4" fmla="*/ 90 w 176"/>
              <a:gd name="T5" fmla="*/ 1 h 176"/>
              <a:gd name="T6" fmla="*/ 88 w 176"/>
              <a:gd name="T7" fmla="*/ 0 h 176"/>
              <a:gd name="T8" fmla="*/ 86 w 176"/>
              <a:gd name="T9" fmla="*/ 1 h 176"/>
              <a:gd name="T10" fmla="*/ 2 w 176"/>
              <a:gd name="T11" fmla="*/ 49 h 176"/>
              <a:gd name="T12" fmla="*/ 0 w 176"/>
              <a:gd name="T13" fmla="*/ 68 h 176"/>
              <a:gd name="T14" fmla="*/ 16 w 176"/>
              <a:gd name="T15" fmla="*/ 72 h 176"/>
              <a:gd name="T16" fmla="*/ 12 w 176"/>
              <a:gd name="T17" fmla="*/ 144 h 176"/>
              <a:gd name="T18" fmla="*/ 8 w 176"/>
              <a:gd name="T19" fmla="*/ 147 h 176"/>
              <a:gd name="T20" fmla="*/ 0 w 176"/>
              <a:gd name="T21" fmla="*/ 171 h 176"/>
              <a:gd name="T22" fmla="*/ 4 w 176"/>
              <a:gd name="T23" fmla="*/ 176 h 176"/>
              <a:gd name="T24" fmla="*/ 176 w 176"/>
              <a:gd name="T25" fmla="*/ 172 h 176"/>
              <a:gd name="T26" fmla="*/ 176 w 176"/>
              <a:gd name="T27" fmla="*/ 171 h 176"/>
              <a:gd name="T28" fmla="*/ 168 w 176"/>
              <a:gd name="T29" fmla="*/ 147 h 176"/>
              <a:gd name="T30" fmla="*/ 160 w 176"/>
              <a:gd name="T31" fmla="*/ 144 h 176"/>
              <a:gd name="T32" fmla="*/ 172 w 176"/>
              <a:gd name="T33" fmla="*/ 72 h 176"/>
              <a:gd name="T34" fmla="*/ 157 w 176"/>
              <a:gd name="T35" fmla="*/ 48 h 176"/>
              <a:gd name="T36" fmla="*/ 88 w 176"/>
              <a:gd name="T37" fmla="*/ 9 h 176"/>
              <a:gd name="T38" fmla="*/ 166 w 176"/>
              <a:gd name="T39" fmla="*/ 168 h 176"/>
              <a:gd name="T40" fmla="*/ 15 w 176"/>
              <a:gd name="T41" fmla="*/ 152 h 176"/>
              <a:gd name="T42" fmla="*/ 24 w 176"/>
              <a:gd name="T43" fmla="*/ 72 h 176"/>
              <a:gd name="T44" fmla="*/ 40 w 176"/>
              <a:gd name="T45" fmla="*/ 144 h 176"/>
              <a:gd name="T46" fmla="*/ 24 w 176"/>
              <a:gd name="T47" fmla="*/ 72 h 176"/>
              <a:gd name="T48" fmla="*/ 64 w 176"/>
              <a:gd name="T49" fmla="*/ 72 h 176"/>
              <a:gd name="T50" fmla="*/ 48 w 176"/>
              <a:gd name="T51" fmla="*/ 144 h 176"/>
              <a:gd name="T52" fmla="*/ 72 w 176"/>
              <a:gd name="T53" fmla="*/ 72 h 176"/>
              <a:gd name="T54" fmla="*/ 104 w 176"/>
              <a:gd name="T55" fmla="*/ 144 h 176"/>
              <a:gd name="T56" fmla="*/ 72 w 176"/>
              <a:gd name="T57" fmla="*/ 72 h 176"/>
              <a:gd name="T58" fmla="*/ 128 w 176"/>
              <a:gd name="T59" fmla="*/ 72 h 176"/>
              <a:gd name="T60" fmla="*/ 112 w 176"/>
              <a:gd name="T61" fmla="*/ 144 h 176"/>
              <a:gd name="T62" fmla="*/ 136 w 176"/>
              <a:gd name="T63" fmla="*/ 72 h 176"/>
              <a:gd name="T64" fmla="*/ 152 w 176"/>
              <a:gd name="T65" fmla="*/ 144 h 176"/>
              <a:gd name="T66" fmla="*/ 136 w 176"/>
              <a:gd name="T67" fmla="*/ 72 h 176"/>
              <a:gd name="T68" fmla="*/ 168 w 176"/>
              <a:gd name="T69" fmla="*/ 56 h 176"/>
              <a:gd name="T70" fmla="*/ 8 w 176"/>
              <a:gd name="T71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76">
                <a:moveTo>
                  <a:pt x="172" y="72"/>
                </a:moveTo>
                <a:cubicBezTo>
                  <a:pt x="174" y="72"/>
                  <a:pt x="176" y="70"/>
                  <a:pt x="176" y="68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6" y="51"/>
                  <a:pt x="175" y="49"/>
                  <a:pt x="174" y="49"/>
                </a:cubicBezTo>
                <a:cubicBezTo>
                  <a:pt x="174" y="49"/>
                  <a:pt x="174" y="49"/>
                  <a:pt x="174" y="49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89" y="0"/>
                  <a:pt x="89" y="0"/>
                  <a:pt x="88" y="0"/>
                </a:cubicBezTo>
                <a:cubicBezTo>
                  <a:pt x="87" y="0"/>
                  <a:pt x="87" y="0"/>
                  <a:pt x="86" y="1"/>
                </a:cubicBezTo>
                <a:cubicBezTo>
                  <a:pt x="86" y="1"/>
                  <a:pt x="86" y="1"/>
                  <a:pt x="86" y="1"/>
                </a:cubicBez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49"/>
                  <a:pt x="0" y="51"/>
                  <a:pt x="0" y="52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0"/>
                  <a:pt x="2" y="72"/>
                  <a:pt x="4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2" y="144"/>
                  <a:pt x="12" y="144"/>
                  <a:pt x="12" y="144"/>
                </a:cubicBezTo>
                <a:cubicBezTo>
                  <a:pt x="10" y="144"/>
                  <a:pt x="9" y="145"/>
                  <a:pt x="8" y="147"/>
                </a:cubicBezTo>
                <a:cubicBezTo>
                  <a:pt x="8" y="147"/>
                  <a:pt x="8" y="147"/>
                  <a:pt x="8" y="147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2"/>
                  <a:pt x="176" y="171"/>
                  <a:pt x="176" y="171"/>
                </a:cubicBezTo>
                <a:cubicBezTo>
                  <a:pt x="176" y="171"/>
                  <a:pt x="176" y="171"/>
                  <a:pt x="176" y="171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7" y="145"/>
                  <a:pt x="166" y="144"/>
                  <a:pt x="164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0" y="72"/>
                  <a:pt x="160" y="72"/>
                  <a:pt x="160" y="72"/>
                </a:cubicBezTo>
                <a:lnTo>
                  <a:pt x="172" y="72"/>
                </a:lnTo>
                <a:close/>
                <a:moveTo>
                  <a:pt x="88" y="9"/>
                </a:moveTo>
                <a:cubicBezTo>
                  <a:pt x="157" y="48"/>
                  <a:pt x="157" y="48"/>
                  <a:pt x="157" y="48"/>
                </a:cubicBezTo>
                <a:cubicBezTo>
                  <a:pt x="19" y="48"/>
                  <a:pt x="19" y="48"/>
                  <a:pt x="19" y="48"/>
                </a:cubicBezTo>
                <a:lnTo>
                  <a:pt x="88" y="9"/>
                </a:lnTo>
                <a:close/>
                <a:moveTo>
                  <a:pt x="161" y="152"/>
                </a:moveTo>
                <a:cubicBezTo>
                  <a:pt x="166" y="168"/>
                  <a:pt x="166" y="168"/>
                  <a:pt x="166" y="168"/>
                </a:cubicBezTo>
                <a:cubicBezTo>
                  <a:pt x="10" y="168"/>
                  <a:pt x="10" y="168"/>
                  <a:pt x="10" y="168"/>
                </a:cubicBezTo>
                <a:cubicBezTo>
                  <a:pt x="15" y="152"/>
                  <a:pt x="15" y="152"/>
                  <a:pt x="15" y="152"/>
                </a:cubicBezTo>
                <a:lnTo>
                  <a:pt x="161" y="152"/>
                </a:lnTo>
                <a:close/>
                <a:moveTo>
                  <a:pt x="24" y="72"/>
                </a:moveTo>
                <a:cubicBezTo>
                  <a:pt x="40" y="72"/>
                  <a:pt x="40" y="72"/>
                  <a:pt x="40" y="72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72"/>
                </a:lnTo>
                <a:close/>
                <a:moveTo>
                  <a:pt x="48" y="72"/>
                </a:moveTo>
                <a:cubicBezTo>
                  <a:pt x="64" y="72"/>
                  <a:pt x="64" y="72"/>
                  <a:pt x="64" y="72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48" y="144"/>
                  <a:pt x="48" y="144"/>
                  <a:pt x="48" y="144"/>
                </a:cubicBezTo>
                <a:lnTo>
                  <a:pt x="48" y="72"/>
                </a:lnTo>
                <a:close/>
                <a:moveTo>
                  <a:pt x="72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72" y="144"/>
                  <a:pt x="72" y="144"/>
                  <a:pt x="72" y="144"/>
                </a:cubicBezTo>
                <a:lnTo>
                  <a:pt x="72" y="72"/>
                </a:lnTo>
                <a:close/>
                <a:moveTo>
                  <a:pt x="112" y="72"/>
                </a:moveTo>
                <a:cubicBezTo>
                  <a:pt x="128" y="72"/>
                  <a:pt x="128" y="72"/>
                  <a:pt x="128" y="72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12" y="144"/>
                  <a:pt x="112" y="144"/>
                  <a:pt x="112" y="144"/>
                </a:cubicBezTo>
                <a:lnTo>
                  <a:pt x="112" y="72"/>
                </a:lnTo>
                <a:close/>
                <a:moveTo>
                  <a:pt x="136" y="72"/>
                </a:moveTo>
                <a:cubicBezTo>
                  <a:pt x="152" y="72"/>
                  <a:pt x="152" y="72"/>
                  <a:pt x="152" y="72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36" y="144"/>
                  <a:pt x="136" y="144"/>
                  <a:pt x="136" y="144"/>
                </a:cubicBezTo>
                <a:lnTo>
                  <a:pt x="136" y="72"/>
                </a:lnTo>
                <a:close/>
                <a:moveTo>
                  <a:pt x="8" y="56"/>
                </a:moveTo>
                <a:cubicBezTo>
                  <a:pt x="168" y="56"/>
                  <a:pt x="168" y="56"/>
                  <a:pt x="168" y="56"/>
                </a:cubicBezTo>
                <a:cubicBezTo>
                  <a:pt x="168" y="64"/>
                  <a:pt x="168" y="64"/>
                  <a:pt x="168" y="64"/>
                </a:cubicBezTo>
                <a:cubicBezTo>
                  <a:pt x="8" y="64"/>
                  <a:pt x="8" y="64"/>
                  <a:pt x="8" y="64"/>
                </a:cubicBezTo>
                <a:lnTo>
                  <a:pt x="8" y="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2" name="Freeform 105"/>
          <p:cNvSpPr>
            <a:spLocks noEditPoints="1"/>
          </p:cNvSpPr>
          <p:nvPr/>
        </p:nvSpPr>
        <p:spPr bwMode="auto">
          <a:xfrm>
            <a:off x="2162176" y="5303838"/>
            <a:ext cx="431800" cy="354013"/>
          </a:xfrm>
          <a:custGeom>
            <a:avLst/>
            <a:gdLst>
              <a:gd name="T0" fmla="*/ 88 w 176"/>
              <a:gd name="T1" fmla="*/ 40 h 144"/>
              <a:gd name="T2" fmla="*/ 80 w 176"/>
              <a:gd name="T3" fmla="*/ 48 h 144"/>
              <a:gd name="T4" fmla="*/ 84 w 176"/>
              <a:gd name="T5" fmla="*/ 92 h 144"/>
              <a:gd name="T6" fmla="*/ 88 w 176"/>
              <a:gd name="T7" fmla="*/ 96 h 144"/>
              <a:gd name="T8" fmla="*/ 92 w 176"/>
              <a:gd name="T9" fmla="*/ 92 h 144"/>
              <a:gd name="T10" fmla="*/ 96 w 176"/>
              <a:gd name="T11" fmla="*/ 48 h 144"/>
              <a:gd name="T12" fmla="*/ 88 w 176"/>
              <a:gd name="T13" fmla="*/ 40 h 144"/>
              <a:gd name="T14" fmla="*/ 88 w 176"/>
              <a:gd name="T15" fmla="*/ 104 h 144"/>
              <a:gd name="T16" fmla="*/ 80 w 176"/>
              <a:gd name="T17" fmla="*/ 112 h 144"/>
              <a:gd name="T18" fmla="*/ 88 w 176"/>
              <a:gd name="T19" fmla="*/ 120 h 144"/>
              <a:gd name="T20" fmla="*/ 96 w 176"/>
              <a:gd name="T21" fmla="*/ 112 h 144"/>
              <a:gd name="T22" fmla="*/ 88 w 176"/>
              <a:gd name="T23" fmla="*/ 104 h 144"/>
              <a:gd name="T24" fmla="*/ 174 w 176"/>
              <a:gd name="T25" fmla="*/ 120 h 144"/>
              <a:gd name="T26" fmla="*/ 102 w 176"/>
              <a:gd name="T27" fmla="*/ 8 h 144"/>
              <a:gd name="T28" fmla="*/ 88 w 176"/>
              <a:gd name="T29" fmla="*/ 0 h 144"/>
              <a:gd name="T30" fmla="*/ 74 w 176"/>
              <a:gd name="T31" fmla="*/ 8 h 144"/>
              <a:gd name="T32" fmla="*/ 2 w 176"/>
              <a:gd name="T33" fmla="*/ 120 h 144"/>
              <a:gd name="T34" fmla="*/ 0 w 176"/>
              <a:gd name="T35" fmla="*/ 128 h 144"/>
              <a:gd name="T36" fmla="*/ 16 w 176"/>
              <a:gd name="T37" fmla="*/ 144 h 144"/>
              <a:gd name="T38" fmla="*/ 160 w 176"/>
              <a:gd name="T39" fmla="*/ 144 h 144"/>
              <a:gd name="T40" fmla="*/ 176 w 176"/>
              <a:gd name="T41" fmla="*/ 128 h 144"/>
              <a:gd name="T42" fmla="*/ 174 w 176"/>
              <a:gd name="T43" fmla="*/ 120 h 144"/>
              <a:gd name="T44" fmla="*/ 160 w 176"/>
              <a:gd name="T45" fmla="*/ 136 h 144"/>
              <a:gd name="T46" fmla="*/ 16 w 176"/>
              <a:gd name="T47" fmla="*/ 136 h 144"/>
              <a:gd name="T48" fmla="*/ 8 w 176"/>
              <a:gd name="T49" fmla="*/ 128 h 144"/>
              <a:gd name="T50" fmla="*/ 9 w 176"/>
              <a:gd name="T51" fmla="*/ 125 h 144"/>
              <a:gd name="T52" fmla="*/ 9 w 176"/>
              <a:gd name="T53" fmla="*/ 124 h 144"/>
              <a:gd name="T54" fmla="*/ 81 w 176"/>
              <a:gd name="T55" fmla="*/ 12 h 144"/>
              <a:gd name="T56" fmla="*/ 81 w 176"/>
              <a:gd name="T57" fmla="*/ 12 h 144"/>
              <a:gd name="T58" fmla="*/ 88 w 176"/>
              <a:gd name="T59" fmla="*/ 8 h 144"/>
              <a:gd name="T60" fmla="*/ 95 w 176"/>
              <a:gd name="T61" fmla="*/ 11 h 144"/>
              <a:gd name="T62" fmla="*/ 95 w 176"/>
              <a:gd name="T63" fmla="*/ 12 h 144"/>
              <a:gd name="T64" fmla="*/ 167 w 176"/>
              <a:gd name="T65" fmla="*/ 124 h 144"/>
              <a:gd name="T66" fmla="*/ 168 w 176"/>
              <a:gd name="T67" fmla="*/ 125 h 144"/>
              <a:gd name="T68" fmla="*/ 168 w 176"/>
              <a:gd name="T69" fmla="*/ 128 h 144"/>
              <a:gd name="T70" fmla="*/ 160 w 176"/>
              <a:gd name="T71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44">
                <a:moveTo>
                  <a:pt x="88" y="40"/>
                </a:moveTo>
                <a:cubicBezTo>
                  <a:pt x="84" y="40"/>
                  <a:pt x="80" y="44"/>
                  <a:pt x="80" y="48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4"/>
                  <a:pt x="86" y="96"/>
                  <a:pt x="88" y="96"/>
                </a:cubicBezTo>
                <a:cubicBezTo>
                  <a:pt x="90" y="96"/>
                  <a:pt x="92" y="94"/>
                  <a:pt x="92" y="92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44"/>
                  <a:pt x="92" y="40"/>
                  <a:pt x="88" y="40"/>
                </a:cubicBezTo>
                <a:moveTo>
                  <a:pt x="88" y="104"/>
                </a:moveTo>
                <a:cubicBezTo>
                  <a:pt x="84" y="104"/>
                  <a:pt x="80" y="108"/>
                  <a:pt x="80" y="112"/>
                </a:cubicBezTo>
                <a:cubicBezTo>
                  <a:pt x="80" y="116"/>
                  <a:pt x="84" y="120"/>
                  <a:pt x="88" y="120"/>
                </a:cubicBezTo>
                <a:cubicBezTo>
                  <a:pt x="92" y="120"/>
                  <a:pt x="96" y="116"/>
                  <a:pt x="96" y="112"/>
                </a:cubicBezTo>
                <a:cubicBezTo>
                  <a:pt x="96" y="108"/>
                  <a:pt x="92" y="104"/>
                  <a:pt x="88" y="104"/>
                </a:cubicBezTo>
                <a:moveTo>
                  <a:pt x="174" y="120"/>
                </a:moveTo>
                <a:cubicBezTo>
                  <a:pt x="102" y="8"/>
                  <a:pt x="102" y="8"/>
                  <a:pt x="102" y="8"/>
                </a:cubicBezTo>
                <a:cubicBezTo>
                  <a:pt x="102" y="8"/>
                  <a:pt x="98" y="0"/>
                  <a:pt x="88" y="0"/>
                </a:cubicBezTo>
                <a:cubicBezTo>
                  <a:pt x="78" y="0"/>
                  <a:pt x="74" y="8"/>
                  <a:pt x="74" y="8"/>
                </a:cubicBezTo>
                <a:cubicBezTo>
                  <a:pt x="2" y="120"/>
                  <a:pt x="2" y="120"/>
                  <a:pt x="2" y="120"/>
                </a:cubicBezTo>
                <a:cubicBezTo>
                  <a:pt x="2" y="120"/>
                  <a:pt x="0" y="123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122"/>
                  <a:pt x="174" y="120"/>
                  <a:pt x="174" y="120"/>
                </a:cubicBezTo>
                <a:moveTo>
                  <a:pt x="160" y="136"/>
                </a:moveTo>
                <a:cubicBezTo>
                  <a:pt x="16" y="136"/>
                  <a:pt x="16" y="136"/>
                  <a:pt x="16" y="136"/>
                </a:cubicBezTo>
                <a:cubicBezTo>
                  <a:pt x="12" y="136"/>
                  <a:pt x="8" y="132"/>
                  <a:pt x="8" y="128"/>
                </a:cubicBezTo>
                <a:cubicBezTo>
                  <a:pt x="8" y="126"/>
                  <a:pt x="8" y="125"/>
                  <a:pt x="9" y="125"/>
                </a:cubicBezTo>
                <a:cubicBezTo>
                  <a:pt x="9" y="125"/>
                  <a:pt x="9" y="125"/>
                  <a:pt x="9" y="124"/>
                </a:cubicBezTo>
                <a:cubicBezTo>
                  <a:pt x="81" y="12"/>
                  <a:pt x="81" y="12"/>
                  <a:pt x="81" y="12"/>
                </a:cubicBezTo>
                <a:cubicBezTo>
                  <a:pt x="81" y="12"/>
                  <a:pt x="81" y="12"/>
                  <a:pt x="81" y="12"/>
                </a:cubicBezTo>
                <a:cubicBezTo>
                  <a:pt x="81" y="12"/>
                  <a:pt x="83" y="8"/>
                  <a:pt x="88" y="8"/>
                </a:cubicBezTo>
                <a:cubicBezTo>
                  <a:pt x="93" y="8"/>
                  <a:pt x="94" y="11"/>
                  <a:pt x="95" y="11"/>
                </a:cubicBezTo>
                <a:cubicBezTo>
                  <a:pt x="95" y="12"/>
                  <a:pt x="95" y="12"/>
                  <a:pt x="95" y="12"/>
                </a:cubicBezTo>
                <a:cubicBezTo>
                  <a:pt x="167" y="124"/>
                  <a:pt x="167" y="124"/>
                  <a:pt x="167" y="124"/>
                </a:cubicBezTo>
                <a:cubicBezTo>
                  <a:pt x="167" y="125"/>
                  <a:pt x="167" y="125"/>
                  <a:pt x="168" y="125"/>
                </a:cubicBezTo>
                <a:cubicBezTo>
                  <a:pt x="168" y="125"/>
                  <a:pt x="168" y="126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3" name="Freeform 106"/>
          <p:cNvSpPr>
            <a:spLocks noEditPoints="1"/>
          </p:cNvSpPr>
          <p:nvPr/>
        </p:nvSpPr>
        <p:spPr bwMode="auto">
          <a:xfrm>
            <a:off x="3027363" y="5264151"/>
            <a:ext cx="354013" cy="433388"/>
          </a:xfrm>
          <a:custGeom>
            <a:avLst/>
            <a:gdLst>
              <a:gd name="T0" fmla="*/ 72 w 144"/>
              <a:gd name="T1" fmla="*/ 152 h 176"/>
              <a:gd name="T2" fmla="*/ 76 w 144"/>
              <a:gd name="T3" fmla="*/ 148 h 176"/>
              <a:gd name="T4" fmla="*/ 76 w 144"/>
              <a:gd name="T5" fmla="*/ 52 h 176"/>
              <a:gd name="T6" fmla="*/ 72 w 144"/>
              <a:gd name="T7" fmla="*/ 48 h 176"/>
              <a:gd name="T8" fmla="*/ 68 w 144"/>
              <a:gd name="T9" fmla="*/ 52 h 176"/>
              <a:gd name="T10" fmla="*/ 68 w 144"/>
              <a:gd name="T11" fmla="*/ 148 h 176"/>
              <a:gd name="T12" fmla="*/ 72 w 144"/>
              <a:gd name="T13" fmla="*/ 152 h 176"/>
              <a:gd name="T14" fmla="*/ 96 w 144"/>
              <a:gd name="T15" fmla="*/ 152 h 176"/>
              <a:gd name="T16" fmla="*/ 100 w 144"/>
              <a:gd name="T17" fmla="*/ 148 h 176"/>
              <a:gd name="T18" fmla="*/ 106 w 144"/>
              <a:gd name="T19" fmla="*/ 52 h 176"/>
              <a:gd name="T20" fmla="*/ 102 w 144"/>
              <a:gd name="T21" fmla="*/ 48 h 176"/>
              <a:gd name="T22" fmla="*/ 98 w 144"/>
              <a:gd name="T23" fmla="*/ 52 h 176"/>
              <a:gd name="T24" fmla="*/ 92 w 144"/>
              <a:gd name="T25" fmla="*/ 148 h 176"/>
              <a:gd name="T26" fmla="*/ 96 w 144"/>
              <a:gd name="T27" fmla="*/ 152 h 176"/>
              <a:gd name="T28" fmla="*/ 140 w 144"/>
              <a:gd name="T29" fmla="*/ 24 h 176"/>
              <a:gd name="T30" fmla="*/ 100 w 144"/>
              <a:gd name="T31" fmla="*/ 24 h 176"/>
              <a:gd name="T32" fmla="*/ 100 w 144"/>
              <a:gd name="T33" fmla="*/ 8 h 176"/>
              <a:gd name="T34" fmla="*/ 92 w 144"/>
              <a:gd name="T35" fmla="*/ 0 h 176"/>
              <a:gd name="T36" fmla="*/ 52 w 144"/>
              <a:gd name="T37" fmla="*/ 0 h 176"/>
              <a:gd name="T38" fmla="*/ 44 w 144"/>
              <a:gd name="T39" fmla="*/ 8 h 176"/>
              <a:gd name="T40" fmla="*/ 44 w 144"/>
              <a:gd name="T41" fmla="*/ 24 h 176"/>
              <a:gd name="T42" fmla="*/ 4 w 144"/>
              <a:gd name="T43" fmla="*/ 24 h 176"/>
              <a:gd name="T44" fmla="*/ 0 w 144"/>
              <a:gd name="T45" fmla="*/ 28 h 176"/>
              <a:gd name="T46" fmla="*/ 4 w 144"/>
              <a:gd name="T47" fmla="*/ 32 h 176"/>
              <a:gd name="T48" fmla="*/ 12 w 144"/>
              <a:gd name="T49" fmla="*/ 32 h 176"/>
              <a:gd name="T50" fmla="*/ 20 w 144"/>
              <a:gd name="T51" fmla="*/ 160 h 176"/>
              <a:gd name="T52" fmla="*/ 36 w 144"/>
              <a:gd name="T53" fmla="*/ 176 h 176"/>
              <a:gd name="T54" fmla="*/ 108 w 144"/>
              <a:gd name="T55" fmla="*/ 176 h 176"/>
              <a:gd name="T56" fmla="*/ 124 w 144"/>
              <a:gd name="T57" fmla="*/ 160 h 176"/>
              <a:gd name="T58" fmla="*/ 132 w 144"/>
              <a:gd name="T59" fmla="*/ 32 h 176"/>
              <a:gd name="T60" fmla="*/ 140 w 144"/>
              <a:gd name="T61" fmla="*/ 32 h 176"/>
              <a:gd name="T62" fmla="*/ 144 w 144"/>
              <a:gd name="T63" fmla="*/ 28 h 176"/>
              <a:gd name="T64" fmla="*/ 140 w 144"/>
              <a:gd name="T65" fmla="*/ 24 h 176"/>
              <a:gd name="T66" fmla="*/ 52 w 144"/>
              <a:gd name="T67" fmla="*/ 8 h 176"/>
              <a:gd name="T68" fmla="*/ 92 w 144"/>
              <a:gd name="T69" fmla="*/ 8 h 176"/>
              <a:gd name="T70" fmla="*/ 92 w 144"/>
              <a:gd name="T71" fmla="*/ 24 h 176"/>
              <a:gd name="T72" fmla="*/ 52 w 144"/>
              <a:gd name="T73" fmla="*/ 24 h 176"/>
              <a:gd name="T74" fmla="*/ 52 w 144"/>
              <a:gd name="T75" fmla="*/ 8 h 176"/>
              <a:gd name="T76" fmla="*/ 116 w 144"/>
              <a:gd name="T77" fmla="*/ 160 h 176"/>
              <a:gd name="T78" fmla="*/ 108 w 144"/>
              <a:gd name="T79" fmla="*/ 168 h 176"/>
              <a:gd name="T80" fmla="*/ 36 w 144"/>
              <a:gd name="T81" fmla="*/ 168 h 176"/>
              <a:gd name="T82" fmla="*/ 28 w 144"/>
              <a:gd name="T83" fmla="*/ 160 h 176"/>
              <a:gd name="T84" fmla="*/ 20 w 144"/>
              <a:gd name="T85" fmla="*/ 32 h 176"/>
              <a:gd name="T86" fmla="*/ 124 w 144"/>
              <a:gd name="T87" fmla="*/ 32 h 176"/>
              <a:gd name="T88" fmla="*/ 116 w 144"/>
              <a:gd name="T89" fmla="*/ 160 h 176"/>
              <a:gd name="T90" fmla="*/ 48 w 144"/>
              <a:gd name="T91" fmla="*/ 152 h 176"/>
              <a:gd name="T92" fmla="*/ 52 w 144"/>
              <a:gd name="T93" fmla="*/ 148 h 176"/>
              <a:gd name="T94" fmla="*/ 46 w 144"/>
              <a:gd name="T95" fmla="*/ 52 h 176"/>
              <a:gd name="T96" fmla="*/ 42 w 144"/>
              <a:gd name="T97" fmla="*/ 48 h 176"/>
              <a:gd name="T98" fmla="*/ 38 w 144"/>
              <a:gd name="T99" fmla="*/ 52 h 176"/>
              <a:gd name="T100" fmla="*/ 44 w 144"/>
              <a:gd name="T101" fmla="*/ 148 h 176"/>
              <a:gd name="T102" fmla="*/ 48 w 144"/>
              <a:gd name="T103" fmla="*/ 15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4" h="176">
                <a:moveTo>
                  <a:pt x="72" y="152"/>
                </a:moveTo>
                <a:cubicBezTo>
                  <a:pt x="74" y="152"/>
                  <a:pt x="76" y="150"/>
                  <a:pt x="76" y="148"/>
                </a:cubicBezTo>
                <a:cubicBezTo>
                  <a:pt x="76" y="52"/>
                  <a:pt x="76" y="52"/>
                  <a:pt x="76" y="52"/>
                </a:cubicBezTo>
                <a:cubicBezTo>
                  <a:pt x="76" y="50"/>
                  <a:pt x="74" y="48"/>
                  <a:pt x="72" y="48"/>
                </a:cubicBezTo>
                <a:cubicBezTo>
                  <a:pt x="70" y="48"/>
                  <a:pt x="68" y="50"/>
                  <a:pt x="68" y="52"/>
                </a:cubicBezTo>
                <a:cubicBezTo>
                  <a:pt x="68" y="148"/>
                  <a:pt x="68" y="148"/>
                  <a:pt x="68" y="148"/>
                </a:cubicBezTo>
                <a:cubicBezTo>
                  <a:pt x="68" y="150"/>
                  <a:pt x="70" y="152"/>
                  <a:pt x="72" y="152"/>
                </a:cubicBezTo>
                <a:moveTo>
                  <a:pt x="96" y="152"/>
                </a:moveTo>
                <a:cubicBezTo>
                  <a:pt x="98" y="152"/>
                  <a:pt x="100" y="150"/>
                  <a:pt x="100" y="148"/>
                </a:cubicBezTo>
                <a:cubicBezTo>
                  <a:pt x="106" y="52"/>
                  <a:pt x="106" y="52"/>
                  <a:pt x="106" y="52"/>
                </a:cubicBezTo>
                <a:cubicBezTo>
                  <a:pt x="106" y="50"/>
                  <a:pt x="104" y="48"/>
                  <a:pt x="102" y="48"/>
                </a:cubicBezTo>
                <a:cubicBezTo>
                  <a:pt x="100" y="48"/>
                  <a:pt x="98" y="50"/>
                  <a:pt x="98" y="52"/>
                </a:cubicBezTo>
                <a:cubicBezTo>
                  <a:pt x="92" y="148"/>
                  <a:pt x="92" y="148"/>
                  <a:pt x="92" y="148"/>
                </a:cubicBezTo>
                <a:cubicBezTo>
                  <a:pt x="92" y="150"/>
                  <a:pt x="94" y="152"/>
                  <a:pt x="96" y="152"/>
                </a:cubicBezTo>
                <a:moveTo>
                  <a:pt x="140" y="24"/>
                </a:moveTo>
                <a:cubicBezTo>
                  <a:pt x="100" y="24"/>
                  <a:pt x="100" y="24"/>
                  <a:pt x="100" y="24"/>
                </a:cubicBezTo>
                <a:cubicBezTo>
                  <a:pt x="100" y="8"/>
                  <a:pt x="100" y="8"/>
                  <a:pt x="100" y="8"/>
                </a:cubicBezTo>
                <a:cubicBezTo>
                  <a:pt x="100" y="4"/>
                  <a:pt x="96" y="0"/>
                  <a:pt x="92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8" y="0"/>
                  <a:pt x="44" y="4"/>
                  <a:pt x="44" y="8"/>
                </a:cubicBezTo>
                <a:cubicBezTo>
                  <a:pt x="44" y="24"/>
                  <a:pt x="44" y="24"/>
                  <a:pt x="4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2" y="24"/>
                  <a:pt x="0" y="26"/>
                  <a:pt x="0" y="28"/>
                </a:cubicBezTo>
                <a:cubicBezTo>
                  <a:pt x="0" y="30"/>
                  <a:pt x="2" y="32"/>
                  <a:pt x="4" y="32"/>
                </a:cubicBezTo>
                <a:cubicBezTo>
                  <a:pt x="12" y="32"/>
                  <a:pt x="12" y="32"/>
                  <a:pt x="12" y="32"/>
                </a:cubicBezTo>
                <a:cubicBezTo>
                  <a:pt x="20" y="160"/>
                  <a:pt x="20" y="160"/>
                  <a:pt x="20" y="160"/>
                </a:cubicBezTo>
                <a:cubicBezTo>
                  <a:pt x="21" y="169"/>
                  <a:pt x="27" y="176"/>
                  <a:pt x="36" y="176"/>
                </a:cubicBezTo>
                <a:cubicBezTo>
                  <a:pt x="108" y="176"/>
                  <a:pt x="108" y="176"/>
                  <a:pt x="108" y="176"/>
                </a:cubicBezTo>
                <a:cubicBezTo>
                  <a:pt x="117" y="176"/>
                  <a:pt x="122" y="169"/>
                  <a:pt x="124" y="160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40" y="32"/>
                  <a:pt x="140" y="32"/>
                  <a:pt x="140" y="32"/>
                </a:cubicBezTo>
                <a:cubicBezTo>
                  <a:pt x="142" y="32"/>
                  <a:pt x="144" y="30"/>
                  <a:pt x="144" y="28"/>
                </a:cubicBezTo>
                <a:cubicBezTo>
                  <a:pt x="144" y="26"/>
                  <a:pt x="142" y="24"/>
                  <a:pt x="140" y="24"/>
                </a:cubicBezTo>
                <a:moveTo>
                  <a:pt x="52" y="8"/>
                </a:moveTo>
                <a:cubicBezTo>
                  <a:pt x="92" y="8"/>
                  <a:pt x="92" y="8"/>
                  <a:pt x="92" y="8"/>
                </a:cubicBezTo>
                <a:cubicBezTo>
                  <a:pt x="92" y="24"/>
                  <a:pt x="92" y="24"/>
                  <a:pt x="92" y="24"/>
                </a:cubicBezTo>
                <a:cubicBezTo>
                  <a:pt x="52" y="24"/>
                  <a:pt x="52" y="24"/>
                  <a:pt x="52" y="24"/>
                </a:cubicBezTo>
                <a:lnTo>
                  <a:pt x="52" y="8"/>
                </a:lnTo>
                <a:close/>
                <a:moveTo>
                  <a:pt x="116" y="160"/>
                </a:moveTo>
                <a:cubicBezTo>
                  <a:pt x="115" y="164"/>
                  <a:pt x="112" y="168"/>
                  <a:pt x="108" y="168"/>
                </a:cubicBezTo>
                <a:cubicBezTo>
                  <a:pt x="36" y="168"/>
                  <a:pt x="36" y="168"/>
                  <a:pt x="36" y="168"/>
                </a:cubicBezTo>
                <a:cubicBezTo>
                  <a:pt x="32" y="168"/>
                  <a:pt x="29" y="164"/>
                  <a:pt x="28" y="160"/>
                </a:cubicBezTo>
                <a:cubicBezTo>
                  <a:pt x="20" y="32"/>
                  <a:pt x="20" y="32"/>
                  <a:pt x="20" y="32"/>
                </a:cubicBezTo>
                <a:cubicBezTo>
                  <a:pt x="124" y="32"/>
                  <a:pt x="124" y="32"/>
                  <a:pt x="124" y="32"/>
                </a:cubicBezTo>
                <a:lnTo>
                  <a:pt x="116" y="160"/>
                </a:lnTo>
                <a:close/>
                <a:moveTo>
                  <a:pt x="48" y="152"/>
                </a:moveTo>
                <a:cubicBezTo>
                  <a:pt x="50" y="152"/>
                  <a:pt x="52" y="150"/>
                  <a:pt x="52" y="148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0"/>
                  <a:pt x="44" y="48"/>
                  <a:pt x="42" y="48"/>
                </a:cubicBezTo>
                <a:cubicBezTo>
                  <a:pt x="40" y="48"/>
                  <a:pt x="38" y="50"/>
                  <a:pt x="38" y="52"/>
                </a:cubicBezTo>
                <a:cubicBezTo>
                  <a:pt x="44" y="148"/>
                  <a:pt x="44" y="148"/>
                  <a:pt x="44" y="148"/>
                </a:cubicBezTo>
                <a:cubicBezTo>
                  <a:pt x="44" y="150"/>
                  <a:pt x="46" y="152"/>
                  <a:pt x="48" y="15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4" name="Freeform 107"/>
          <p:cNvSpPr>
            <a:spLocks noEditPoints="1"/>
          </p:cNvSpPr>
          <p:nvPr/>
        </p:nvSpPr>
        <p:spPr bwMode="auto">
          <a:xfrm>
            <a:off x="3883026" y="5264151"/>
            <a:ext cx="295275" cy="433388"/>
          </a:xfrm>
          <a:custGeom>
            <a:avLst/>
            <a:gdLst>
              <a:gd name="T0" fmla="*/ 84 w 120"/>
              <a:gd name="T1" fmla="*/ 152 h 176"/>
              <a:gd name="T2" fmla="*/ 88 w 120"/>
              <a:gd name="T3" fmla="*/ 148 h 176"/>
              <a:gd name="T4" fmla="*/ 94 w 120"/>
              <a:gd name="T5" fmla="*/ 52 h 176"/>
              <a:gd name="T6" fmla="*/ 90 w 120"/>
              <a:gd name="T7" fmla="*/ 48 h 176"/>
              <a:gd name="T8" fmla="*/ 86 w 120"/>
              <a:gd name="T9" fmla="*/ 52 h 176"/>
              <a:gd name="T10" fmla="*/ 80 w 120"/>
              <a:gd name="T11" fmla="*/ 148 h 176"/>
              <a:gd name="T12" fmla="*/ 84 w 120"/>
              <a:gd name="T13" fmla="*/ 152 h 176"/>
              <a:gd name="T14" fmla="*/ 60 w 120"/>
              <a:gd name="T15" fmla="*/ 152 h 176"/>
              <a:gd name="T16" fmla="*/ 64 w 120"/>
              <a:gd name="T17" fmla="*/ 148 h 176"/>
              <a:gd name="T18" fmla="*/ 64 w 120"/>
              <a:gd name="T19" fmla="*/ 52 h 176"/>
              <a:gd name="T20" fmla="*/ 60 w 120"/>
              <a:gd name="T21" fmla="*/ 48 h 176"/>
              <a:gd name="T22" fmla="*/ 56 w 120"/>
              <a:gd name="T23" fmla="*/ 52 h 176"/>
              <a:gd name="T24" fmla="*/ 56 w 120"/>
              <a:gd name="T25" fmla="*/ 148 h 176"/>
              <a:gd name="T26" fmla="*/ 60 w 120"/>
              <a:gd name="T27" fmla="*/ 152 h 176"/>
              <a:gd name="T28" fmla="*/ 36 w 120"/>
              <a:gd name="T29" fmla="*/ 152 h 176"/>
              <a:gd name="T30" fmla="*/ 40 w 120"/>
              <a:gd name="T31" fmla="*/ 148 h 176"/>
              <a:gd name="T32" fmla="*/ 34 w 120"/>
              <a:gd name="T33" fmla="*/ 52 h 176"/>
              <a:gd name="T34" fmla="*/ 30 w 120"/>
              <a:gd name="T35" fmla="*/ 48 h 176"/>
              <a:gd name="T36" fmla="*/ 26 w 120"/>
              <a:gd name="T37" fmla="*/ 52 h 176"/>
              <a:gd name="T38" fmla="*/ 32 w 120"/>
              <a:gd name="T39" fmla="*/ 148 h 176"/>
              <a:gd name="T40" fmla="*/ 36 w 120"/>
              <a:gd name="T41" fmla="*/ 152 h 176"/>
              <a:gd name="T42" fmla="*/ 116 w 120"/>
              <a:gd name="T43" fmla="*/ 24 h 176"/>
              <a:gd name="T44" fmla="*/ 109 w 120"/>
              <a:gd name="T45" fmla="*/ 24 h 176"/>
              <a:gd name="T46" fmla="*/ 102 w 120"/>
              <a:gd name="T47" fmla="*/ 16 h 176"/>
              <a:gd name="T48" fmla="*/ 82 w 120"/>
              <a:gd name="T49" fmla="*/ 4 h 176"/>
              <a:gd name="T50" fmla="*/ 62 w 120"/>
              <a:gd name="T51" fmla="*/ 10 h 176"/>
              <a:gd name="T52" fmla="*/ 59 w 120"/>
              <a:gd name="T53" fmla="*/ 12 h 176"/>
              <a:gd name="T54" fmla="*/ 53 w 120"/>
              <a:gd name="T55" fmla="*/ 9 h 176"/>
              <a:gd name="T56" fmla="*/ 38 w 120"/>
              <a:gd name="T57" fmla="*/ 0 h 176"/>
              <a:gd name="T58" fmla="*/ 23 w 120"/>
              <a:gd name="T59" fmla="*/ 11 h 176"/>
              <a:gd name="T60" fmla="*/ 7 w 120"/>
              <a:gd name="T61" fmla="*/ 24 h 176"/>
              <a:gd name="T62" fmla="*/ 4 w 120"/>
              <a:gd name="T63" fmla="*/ 24 h 176"/>
              <a:gd name="T64" fmla="*/ 0 w 120"/>
              <a:gd name="T65" fmla="*/ 28 h 176"/>
              <a:gd name="T66" fmla="*/ 0 w 120"/>
              <a:gd name="T67" fmla="*/ 28 h 176"/>
              <a:gd name="T68" fmla="*/ 8 w 120"/>
              <a:gd name="T69" fmla="*/ 160 h 176"/>
              <a:gd name="T70" fmla="*/ 24 w 120"/>
              <a:gd name="T71" fmla="*/ 176 h 176"/>
              <a:gd name="T72" fmla="*/ 96 w 120"/>
              <a:gd name="T73" fmla="*/ 176 h 176"/>
              <a:gd name="T74" fmla="*/ 112 w 120"/>
              <a:gd name="T75" fmla="*/ 160 h 176"/>
              <a:gd name="T76" fmla="*/ 120 w 120"/>
              <a:gd name="T77" fmla="*/ 28 h 176"/>
              <a:gd name="T78" fmla="*/ 120 w 120"/>
              <a:gd name="T79" fmla="*/ 28 h 176"/>
              <a:gd name="T80" fmla="*/ 116 w 120"/>
              <a:gd name="T81" fmla="*/ 24 h 176"/>
              <a:gd name="T82" fmla="*/ 25 w 120"/>
              <a:gd name="T83" fmla="*/ 18 h 176"/>
              <a:gd name="T84" fmla="*/ 30 w 120"/>
              <a:gd name="T85" fmla="*/ 13 h 176"/>
              <a:gd name="T86" fmla="*/ 38 w 120"/>
              <a:gd name="T87" fmla="*/ 8 h 176"/>
              <a:gd name="T88" fmla="*/ 46 w 120"/>
              <a:gd name="T89" fmla="*/ 11 h 176"/>
              <a:gd name="T90" fmla="*/ 47 w 120"/>
              <a:gd name="T91" fmla="*/ 14 h 176"/>
              <a:gd name="T92" fmla="*/ 59 w 120"/>
              <a:gd name="T93" fmla="*/ 20 h 176"/>
              <a:gd name="T94" fmla="*/ 68 w 120"/>
              <a:gd name="T95" fmla="*/ 16 h 176"/>
              <a:gd name="T96" fmla="*/ 82 w 120"/>
              <a:gd name="T97" fmla="*/ 12 h 176"/>
              <a:gd name="T98" fmla="*/ 94 w 120"/>
              <a:gd name="T99" fmla="*/ 18 h 176"/>
              <a:gd name="T100" fmla="*/ 98 w 120"/>
              <a:gd name="T101" fmla="*/ 24 h 176"/>
              <a:gd name="T102" fmla="*/ 16 w 120"/>
              <a:gd name="T103" fmla="*/ 24 h 176"/>
              <a:gd name="T104" fmla="*/ 25 w 120"/>
              <a:gd name="T105" fmla="*/ 18 h 176"/>
              <a:gd name="T106" fmla="*/ 104 w 120"/>
              <a:gd name="T107" fmla="*/ 160 h 176"/>
              <a:gd name="T108" fmla="*/ 96 w 120"/>
              <a:gd name="T109" fmla="*/ 168 h 176"/>
              <a:gd name="T110" fmla="*/ 24 w 120"/>
              <a:gd name="T111" fmla="*/ 168 h 176"/>
              <a:gd name="T112" fmla="*/ 16 w 120"/>
              <a:gd name="T113" fmla="*/ 160 h 176"/>
              <a:gd name="T114" fmla="*/ 8 w 120"/>
              <a:gd name="T115" fmla="*/ 32 h 176"/>
              <a:gd name="T116" fmla="*/ 112 w 120"/>
              <a:gd name="T117" fmla="*/ 32 h 176"/>
              <a:gd name="T118" fmla="*/ 104 w 120"/>
              <a:gd name="T119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0" h="176">
                <a:moveTo>
                  <a:pt x="84" y="152"/>
                </a:moveTo>
                <a:cubicBezTo>
                  <a:pt x="86" y="152"/>
                  <a:pt x="88" y="150"/>
                  <a:pt x="88" y="148"/>
                </a:cubicBezTo>
                <a:cubicBezTo>
                  <a:pt x="94" y="52"/>
                  <a:pt x="94" y="52"/>
                  <a:pt x="94" y="52"/>
                </a:cubicBezTo>
                <a:cubicBezTo>
                  <a:pt x="94" y="50"/>
                  <a:pt x="92" y="48"/>
                  <a:pt x="90" y="48"/>
                </a:cubicBezTo>
                <a:cubicBezTo>
                  <a:pt x="88" y="48"/>
                  <a:pt x="86" y="50"/>
                  <a:pt x="86" y="52"/>
                </a:cubicBezTo>
                <a:cubicBezTo>
                  <a:pt x="80" y="148"/>
                  <a:pt x="80" y="148"/>
                  <a:pt x="80" y="148"/>
                </a:cubicBezTo>
                <a:cubicBezTo>
                  <a:pt x="80" y="150"/>
                  <a:pt x="82" y="152"/>
                  <a:pt x="84" y="152"/>
                </a:cubicBezTo>
                <a:moveTo>
                  <a:pt x="60" y="152"/>
                </a:moveTo>
                <a:cubicBezTo>
                  <a:pt x="62" y="152"/>
                  <a:pt x="64" y="150"/>
                  <a:pt x="64" y="148"/>
                </a:cubicBezTo>
                <a:cubicBezTo>
                  <a:pt x="64" y="52"/>
                  <a:pt x="64" y="52"/>
                  <a:pt x="64" y="52"/>
                </a:cubicBezTo>
                <a:cubicBezTo>
                  <a:pt x="64" y="50"/>
                  <a:pt x="62" y="48"/>
                  <a:pt x="60" y="48"/>
                </a:cubicBezTo>
                <a:cubicBezTo>
                  <a:pt x="58" y="48"/>
                  <a:pt x="56" y="50"/>
                  <a:pt x="56" y="52"/>
                </a:cubicBezTo>
                <a:cubicBezTo>
                  <a:pt x="56" y="148"/>
                  <a:pt x="56" y="148"/>
                  <a:pt x="56" y="148"/>
                </a:cubicBezTo>
                <a:cubicBezTo>
                  <a:pt x="56" y="150"/>
                  <a:pt x="58" y="152"/>
                  <a:pt x="60" y="152"/>
                </a:cubicBezTo>
                <a:moveTo>
                  <a:pt x="36" y="152"/>
                </a:moveTo>
                <a:cubicBezTo>
                  <a:pt x="38" y="152"/>
                  <a:pt x="40" y="150"/>
                  <a:pt x="40" y="148"/>
                </a:cubicBezTo>
                <a:cubicBezTo>
                  <a:pt x="34" y="52"/>
                  <a:pt x="34" y="52"/>
                  <a:pt x="34" y="52"/>
                </a:cubicBezTo>
                <a:cubicBezTo>
                  <a:pt x="34" y="50"/>
                  <a:pt x="32" y="48"/>
                  <a:pt x="30" y="48"/>
                </a:cubicBezTo>
                <a:cubicBezTo>
                  <a:pt x="28" y="48"/>
                  <a:pt x="26" y="50"/>
                  <a:pt x="26" y="52"/>
                </a:cubicBezTo>
                <a:cubicBezTo>
                  <a:pt x="32" y="148"/>
                  <a:pt x="32" y="148"/>
                  <a:pt x="32" y="148"/>
                </a:cubicBezTo>
                <a:cubicBezTo>
                  <a:pt x="32" y="150"/>
                  <a:pt x="34" y="152"/>
                  <a:pt x="36" y="152"/>
                </a:cubicBezTo>
                <a:moveTo>
                  <a:pt x="116" y="24"/>
                </a:moveTo>
                <a:cubicBezTo>
                  <a:pt x="109" y="24"/>
                  <a:pt x="109" y="24"/>
                  <a:pt x="109" y="24"/>
                </a:cubicBezTo>
                <a:cubicBezTo>
                  <a:pt x="107" y="22"/>
                  <a:pt x="104" y="20"/>
                  <a:pt x="102" y="16"/>
                </a:cubicBezTo>
                <a:cubicBezTo>
                  <a:pt x="99" y="10"/>
                  <a:pt x="93" y="4"/>
                  <a:pt x="82" y="4"/>
                </a:cubicBezTo>
                <a:cubicBezTo>
                  <a:pt x="72" y="4"/>
                  <a:pt x="66" y="6"/>
                  <a:pt x="62" y="10"/>
                </a:cubicBezTo>
                <a:cubicBezTo>
                  <a:pt x="62" y="11"/>
                  <a:pt x="60" y="12"/>
                  <a:pt x="59" y="12"/>
                </a:cubicBezTo>
                <a:cubicBezTo>
                  <a:pt x="57" y="12"/>
                  <a:pt x="55" y="11"/>
                  <a:pt x="53" y="9"/>
                </a:cubicBezTo>
                <a:cubicBezTo>
                  <a:pt x="52" y="3"/>
                  <a:pt x="45" y="0"/>
                  <a:pt x="38" y="0"/>
                </a:cubicBezTo>
                <a:cubicBezTo>
                  <a:pt x="31" y="0"/>
                  <a:pt x="24" y="5"/>
                  <a:pt x="23" y="11"/>
                </a:cubicBezTo>
                <a:cubicBezTo>
                  <a:pt x="15" y="13"/>
                  <a:pt x="9" y="18"/>
                  <a:pt x="7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2" y="24"/>
                  <a:pt x="0" y="26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8" y="160"/>
                  <a:pt x="8" y="160"/>
                  <a:pt x="8" y="160"/>
                </a:cubicBezTo>
                <a:cubicBezTo>
                  <a:pt x="9" y="169"/>
                  <a:pt x="15" y="176"/>
                  <a:pt x="24" y="176"/>
                </a:cubicBezTo>
                <a:cubicBezTo>
                  <a:pt x="96" y="176"/>
                  <a:pt x="96" y="176"/>
                  <a:pt x="96" y="176"/>
                </a:cubicBezTo>
                <a:cubicBezTo>
                  <a:pt x="105" y="176"/>
                  <a:pt x="111" y="169"/>
                  <a:pt x="112" y="160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20" y="26"/>
                  <a:pt x="118" y="24"/>
                  <a:pt x="116" y="24"/>
                </a:cubicBezTo>
                <a:moveTo>
                  <a:pt x="25" y="18"/>
                </a:moveTo>
                <a:cubicBezTo>
                  <a:pt x="28" y="17"/>
                  <a:pt x="30" y="15"/>
                  <a:pt x="30" y="13"/>
                </a:cubicBezTo>
                <a:cubicBezTo>
                  <a:pt x="31" y="10"/>
                  <a:pt x="34" y="8"/>
                  <a:pt x="38" y="8"/>
                </a:cubicBezTo>
                <a:cubicBezTo>
                  <a:pt x="42" y="8"/>
                  <a:pt x="45" y="9"/>
                  <a:pt x="46" y="11"/>
                </a:cubicBezTo>
                <a:cubicBezTo>
                  <a:pt x="46" y="12"/>
                  <a:pt x="46" y="13"/>
                  <a:pt x="47" y="14"/>
                </a:cubicBezTo>
                <a:cubicBezTo>
                  <a:pt x="50" y="18"/>
                  <a:pt x="54" y="20"/>
                  <a:pt x="59" y="20"/>
                </a:cubicBezTo>
                <a:cubicBezTo>
                  <a:pt x="62" y="20"/>
                  <a:pt x="66" y="18"/>
                  <a:pt x="68" y="16"/>
                </a:cubicBezTo>
                <a:cubicBezTo>
                  <a:pt x="71" y="13"/>
                  <a:pt x="75" y="12"/>
                  <a:pt x="82" y="12"/>
                </a:cubicBezTo>
                <a:cubicBezTo>
                  <a:pt x="89" y="12"/>
                  <a:pt x="93" y="16"/>
                  <a:pt x="94" y="18"/>
                </a:cubicBezTo>
                <a:cubicBezTo>
                  <a:pt x="95" y="20"/>
                  <a:pt x="97" y="22"/>
                  <a:pt x="98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8" y="22"/>
                  <a:pt x="21" y="20"/>
                  <a:pt x="25" y="18"/>
                </a:cubicBezTo>
                <a:moveTo>
                  <a:pt x="104" y="160"/>
                </a:moveTo>
                <a:cubicBezTo>
                  <a:pt x="103" y="164"/>
                  <a:pt x="100" y="168"/>
                  <a:pt x="96" y="168"/>
                </a:cubicBezTo>
                <a:cubicBezTo>
                  <a:pt x="24" y="168"/>
                  <a:pt x="24" y="168"/>
                  <a:pt x="24" y="168"/>
                </a:cubicBezTo>
                <a:cubicBezTo>
                  <a:pt x="20" y="168"/>
                  <a:pt x="17" y="164"/>
                  <a:pt x="16" y="160"/>
                </a:cubicBezTo>
                <a:cubicBezTo>
                  <a:pt x="8" y="32"/>
                  <a:pt x="8" y="32"/>
                  <a:pt x="8" y="32"/>
                </a:cubicBezTo>
                <a:cubicBezTo>
                  <a:pt x="112" y="32"/>
                  <a:pt x="112" y="32"/>
                  <a:pt x="112" y="32"/>
                </a:cubicBezTo>
                <a:lnTo>
                  <a:pt x="104" y="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5" name="Freeform 108"/>
          <p:cNvSpPr>
            <a:spLocks noEditPoints="1"/>
          </p:cNvSpPr>
          <p:nvPr/>
        </p:nvSpPr>
        <p:spPr bwMode="auto">
          <a:xfrm>
            <a:off x="4641851" y="5264151"/>
            <a:ext cx="431800" cy="433388"/>
          </a:xfrm>
          <a:custGeom>
            <a:avLst/>
            <a:gdLst>
              <a:gd name="T0" fmla="*/ 176 w 176"/>
              <a:gd name="T1" fmla="*/ 140 h 176"/>
              <a:gd name="T2" fmla="*/ 170 w 176"/>
              <a:gd name="T3" fmla="*/ 130 h 176"/>
              <a:gd name="T4" fmla="*/ 128 w 176"/>
              <a:gd name="T5" fmla="*/ 100 h 176"/>
              <a:gd name="T6" fmla="*/ 111 w 176"/>
              <a:gd name="T7" fmla="*/ 112 h 176"/>
              <a:gd name="T8" fmla="*/ 105 w 176"/>
              <a:gd name="T9" fmla="*/ 115 h 176"/>
              <a:gd name="T10" fmla="*/ 99 w 176"/>
              <a:gd name="T11" fmla="*/ 111 h 176"/>
              <a:gd name="T12" fmla="*/ 65 w 176"/>
              <a:gd name="T13" fmla="*/ 77 h 176"/>
              <a:gd name="T14" fmla="*/ 64 w 176"/>
              <a:gd name="T15" fmla="*/ 65 h 176"/>
              <a:gd name="T16" fmla="*/ 73 w 176"/>
              <a:gd name="T17" fmla="*/ 55 h 176"/>
              <a:gd name="T18" fmla="*/ 72 w 176"/>
              <a:gd name="T19" fmla="*/ 40 h 176"/>
              <a:gd name="T20" fmla="*/ 44 w 176"/>
              <a:gd name="T21" fmla="*/ 4 h 176"/>
              <a:gd name="T22" fmla="*/ 0 w 176"/>
              <a:gd name="T23" fmla="*/ 42 h 176"/>
              <a:gd name="T24" fmla="*/ 4 w 176"/>
              <a:gd name="T25" fmla="*/ 60 h 176"/>
              <a:gd name="T26" fmla="*/ 116 w 176"/>
              <a:gd name="T27" fmla="*/ 172 h 176"/>
              <a:gd name="T28" fmla="*/ 176 w 176"/>
              <a:gd name="T29" fmla="*/ 140 h 176"/>
              <a:gd name="T30" fmla="*/ 134 w 176"/>
              <a:gd name="T31" fmla="*/ 168 h 176"/>
              <a:gd name="T32" fmla="*/ 118 w 176"/>
              <a:gd name="T33" fmla="*/ 164 h 176"/>
              <a:gd name="T34" fmla="*/ 11 w 176"/>
              <a:gd name="T35" fmla="*/ 57 h 176"/>
              <a:gd name="T36" fmla="*/ 36 w 176"/>
              <a:gd name="T37" fmla="*/ 8 h 176"/>
              <a:gd name="T38" fmla="*/ 39 w 176"/>
              <a:gd name="T39" fmla="*/ 10 h 176"/>
              <a:gd name="T40" fmla="*/ 66 w 176"/>
              <a:gd name="T41" fmla="*/ 44 h 176"/>
              <a:gd name="T42" fmla="*/ 68 w 176"/>
              <a:gd name="T43" fmla="*/ 48 h 176"/>
              <a:gd name="T44" fmla="*/ 58 w 176"/>
              <a:gd name="T45" fmla="*/ 59 h 176"/>
              <a:gd name="T46" fmla="*/ 53 w 176"/>
              <a:gd name="T47" fmla="*/ 71 h 176"/>
              <a:gd name="T48" fmla="*/ 58 w 176"/>
              <a:gd name="T49" fmla="*/ 82 h 176"/>
              <a:gd name="T50" fmla="*/ 94 w 176"/>
              <a:gd name="T51" fmla="*/ 118 h 176"/>
              <a:gd name="T52" fmla="*/ 116 w 176"/>
              <a:gd name="T53" fmla="*/ 118 h 176"/>
              <a:gd name="T54" fmla="*/ 126 w 176"/>
              <a:gd name="T55" fmla="*/ 109 h 176"/>
              <a:gd name="T56" fmla="*/ 131 w 176"/>
              <a:gd name="T57" fmla="*/ 109 h 176"/>
              <a:gd name="T58" fmla="*/ 165 w 176"/>
              <a:gd name="T59" fmla="*/ 136 h 176"/>
              <a:gd name="T60" fmla="*/ 167 w 176"/>
              <a:gd name="T61" fmla="*/ 137 h 176"/>
              <a:gd name="T62" fmla="*/ 168 w 176"/>
              <a:gd name="T63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76" y="140"/>
                </a:moveTo>
                <a:cubicBezTo>
                  <a:pt x="176" y="140"/>
                  <a:pt x="176" y="140"/>
                  <a:pt x="176" y="140"/>
                </a:cubicBezTo>
                <a:cubicBezTo>
                  <a:pt x="176" y="137"/>
                  <a:pt x="175" y="134"/>
                  <a:pt x="172" y="131"/>
                </a:cubicBezTo>
                <a:cubicBezTo>
                  <a:pt x="172" y="131"/>
                  <a:pt x="171" y="130"/>
                  <a:pt x="170" y="130"/>
                </a:cubicBezTo>
                <a:cubicBezTo>
                  <a:pt x="136" y="103"/>
                  <a:pt x="136" y="103"/>
                  <a:pt x="136" y="103"/>
                </a:cubicBezTo>
                <a:cubicBezTo>
                  <a:pt x="134" y="101"/>
                  <a:pt x="131" y="100"/>
                  <a:pt x="128" y="100"/>
                </a:cubicBezTo>
                <a:cubicBezTo>
                  <a:pt x="125" y="100"/>
                  <a:pt x="123" y="101"/>
                  <a:pt x="121" y="102"/>
                </a:cubicBezTo>
                <a:cubicBezTo>
                  <a:pt x="111" y="112"/>
                  <a:pt x="111" y="112"/>
                  <a:pt x="111" y="112"/>
                </a:cubicBezTo>
                <a:cubicBezTo>
                  <a:pt x="111" y="112"/>
                  <a:pt x="111" y="112"/>
                  <a:pt x="111" y="112"/>
                </a:cubicBezTo>
                <a:cubicBezTo>
                  <a:pt x="110" y="114"/>
                  <a:pt x="108" y="115"/>
                  <a:pt x="105" y="115"/>
                </a:cubicBezTo>
                <a:cubicBezTo>
                  <a:pt x="103" y="115"/>
                  <a:pt x="100" y="113"/>
                  <a:pt x="99" y="111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86" y="102"/>
                  <a:pt x="74" y="91"/>
                  <a:pt x="64" y="77"/>
                </a:cubicBezTo>
                <a:cubicBezTo>
                  <a:pt x="65" y="77"/>
                  <a:pt x="65" y="77"/>
                  <a:pt x="65" y="77"/>
                </a:cubicBezTo>
                <a:cubicBezTo>
                  <a:pt x="63" y="76"/>
                  <a:pt x="61" y="73"/>
                  <a:pt x="61" y="71"/>
                </a:cubicBezTo>
                <a:cubicBezTo>
                  <a:pt x="61" y="68"/>
                  <a:pt x="62" y="66"/>
                  <a:pt x="64" y="65"/>
                </a:cubicBezTo>
                <a:cubicBezTo>
                  <a:pt x="64" y="65"/>
                  <a:pt x="64" y="65"/>
                  <a:pt x="64" y="65"/>
                </a:cubicBezTo>
                <a:cubicBezTo>
                  <a:pt x="73" y="55"/>
                  <a:pt x="73" y="55"/>
                  <a:pt x="73" y="55"/>
                </a:cubicBezTo>
                <a:cubicBezTo>
                  <a:pt x="75" y="53"/>
                  <a:pt x="76" y="51"/>
                  <a:pt x="76" y="48"/>
                </a:cubicBezTo>
                <a:cubicBezTo>
                  <a:pt x="76" y="45"/>
                  <a:pt x="75" y="42"/>
                  <a:pt x="72" y="40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5"/>
                  <a:pt x="45" y="4"/>
                  <a:pt x="44" y="4"/>
                </a:cubicBezTo>
                <a:cubicBezTo>
                  <a:pt x="42" y="1"/>
                  <a:pt x="39" y="0"/>
                  <a:pt x="36" y="0"/>
                </a:cubicBezTo>
                <a:cubicBezTo>
                  <a:pt x="20" y="0"/>
                  <a:pt x="0" y="19"/>
                  <a:pt x="0" y="42"/>
                </a:cubicBezTo>
                <a:cubicBezTo>
                  <a:pt x="0" y="48"/>
                  <a:pt x="1" y="54"/>
                  <a:pt x="4" y="60"/>
                </a:cubicBezTo>
                <a:cubicBezTo>
                  <a:pt x="4" y="60"/>
                  <a:pt x="4" y="60"/>
                  <a:pt x="4" y="60"/>
                </a:cubicBezTo>
                <a:cubicBezTo>
                  <a:pt x="28" y="108"/>
                  <a:pt x="68" y="148"/>
                  <a:pt x="116" y="172"/>
                </a:cubicBezTo>
                <a:cubicBezTo>
                  <a:pt x="116" y="172"/>
                  <a:pt x="116" y="172"/>
                  <a:pt x="116" y="172"/>
                </a:cubicBezTo>
                <a:cubicBezTo>
                  <a:pt x="121" y="175"/>
                  <a:pt x="128" y="176"/>
                  <a:pt x="134" y="176"/>
                </a:cubicBezTo>
                <a:cubicBezTo>
                  <a:pt x="157" y="176"/>
                  <a:pt x="176" y="156"/>
                  <a:pt x="176" y="140"/>
                </a:cubicBezTo>
                <a:cubicBezTo>
                  <a:pt x="176" y="140"/>
                  <a:pt x="176" y="140"/>
                  <a:pt x="176" y="140"/>
                </a:cubicBezTo>
                <a:moveTo>
                  <a:pt x="134" y="168"/>
                </a:moveTo>
                <a:cubicBezTo>
                  <a:pt x="129" y="168"/>
                  <a:pt x="124" y="167"/>
                  <a:pt x="119" y="165"/>
                </a:cubicBezTo>
                <a:cubicBezTo>
                  <a:pt x="119" y="165"/>
                  <a:pt x="119" y="164"/>
                  <a:pt x="118" y="164"/>
                </a:cubicBezTo>
                <a:cubicBezTo>
                  <a:pt x="73" y="141"/>
                  <a:pt x="35" y="103"/>
                  <a:pt x="12" y="58"/>
                </a:cubicBezTo>
                <a:cubicBezTo>
                  <a:pt x="12" y="57"/>
                  <a:pt x="11" y="57"/>
                  <a:pt x="11" y="57"/>
                </a:cubicBezTo>
                <a:cubicBezTo>
                  <a:pt x="9" y="52"/>
                  <a:pt x="8" y="47"/>
                  <a:pt x="8" y="42"/>
                </a:cubicBezTo>
                <a:cubicBezTo>
                  <a:pt x="8" y="23"/>
                  <a:pt x="25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39" y="9"/>
                  <a:pt x="39" y="9"/>
                  <a:pt x="39" y="10"/>
                </a:cubicBezTo>
                <a:cubicBezTo>
                  <a:pt x="39" y="10"/>
                  <a:pt x="40" y="10"/>
                  <a:pt x="40" y="11"/>
                </a:cubicBezTo>
                <a:cubicBezTo>
                  <a:pt x="66" y="44"/>
                  <a:pt x="66" y="44"/>
                  <a:pt x="66" y="44"/>
                </a:cubicBezTo>
                <a:cubicBezTo>
                  <a:pt x="66" y="45"/>
                  <a:pt x="67" y="45"/>
                  <a:pt x="67" y="45"/>
                </a:cubicBezTo>
                <a:cubicBezTo>
                  <a:pt x="67" y="46"/>
                  <a:pt x="68" y="47"/>
                  <a:pt x="68" y="48"/>
                </a:cubicBezTo>
                <a:cubicBezTo>
                  <a:pt x="68" y="49"/>
                  <a:pt x="68" y="49"/>
                  <a:pt x="67" y="50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5" y="62"/>
                  <a:pt x="53" y="66"/>
                  <a:pt x="53" y="71"/>
                </a:cubicBezTo>
                <a:cubicBezTo>
                  <a:pt x="53" y="75"/>
                  <a:pt x="55" y="79"/>
                  <a:pt x="58" y="82"/>
                </a:cubicBezTo>
                <a:cubicBezTo>
                  <a:pt x="58" y="82"/>
                  <a:pt x="58" y="82"/>
                  <a:pt x="58" y="82"/>
                </a:cubicBezTo>
                <a:cubicBezTo>
                  <a:pt x="68" y="96"/>
                  <a:pt x="80" y="108"/>
                  <a:pt x="94" y="118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97" y="121"/>
                  <a:pt x="101" y="123"/>
                  <a:pt x="105" y="123"/>
                </a:cubicBezTo>
                <a:cubicBezTo>
                  <a:pt x="109" y="123"/>
                  <a:pt x="113" y="121"/>
                  <a:pt x="116" y="118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26" y="109"/>
                  <a:pt x="126" y="109"/>
                  <a:pt x="126" y="109"/>
                </a:cubicBezTo>
                <a:cubicBezTo>
                  <a:pt x="127" y="108"/>
                  <a:pt x="127" y="108"/>
                  <a:pt x="128" y="108"/>
                </a:cubicBezTo>
                <a:cubicBezTo>
                  <a:pt x="129" y="108"/>
                  <a:pt x="130" y="109"/>
                  <a:pt x="131" y="109"/>
                </a:cubicBezTo>
                <a:cubicBezTo>
                  <a:pt x="131" y="109"/>
                  <a:pt x="131" y="110"/>
                  <a:pt x="131" y="110"/>
                </a:cubicBezTo>
                <a:cubicBezTo>
                  <a:pt x="165" y="136"/>
                  <a:pt x="165" y="136"/>
                  <a:pt x="165" y="136"/>
                </a:cubicBezTo>
                <a:cubicBezTo>
                  <a:pt x="166" y="136"/>
                  <a:pt x="166" y="136"/>
                  <a:pt x="166" y="137"/>
                </a:cubicBezTo>
                <a:cubicBezTo>
                  <a:pt x="166" y="137"/>
                  <a:pt x="167" y="137"/>
                  <a:pt x="167" y="137"/>
                </a:cubicBezTo>
                <a:cubicBezTo>
                  <a:pt x="167" y="138"/>
                  <a:pt x="168" y="138"/>
                  <a:pt x="168" y="140"/>
                </a:cubicBezTo>
                <a:cubicBezTo>
                  <a:pt x="168" y="140"/>
                  <a:pt x="168" y="140"/>
                  <a:pt x="168" y="141"/>
                </a:cubicBezTo>
                <a:cubicBezTo>
                  <a:pt x="167" y="152"/>
                  <a:pt x="153" y="168"/>
                  <a:pt x="134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6" name="Freeform 109"/>
          <p:cNvSpPr>
            <a:spLocks noEditPoints="1"/>
          </p:cNvSpPr>
          <p:nvPr/>
        </p:nvSpPr>
        <p:spPr bwMode="auto">
          <a:xfrm>
            <a:off x="5467351" y="5264151"/>
            <a:ext cx="433388" cy="433388"/>
          </a:xfrm>
          <a:custGeom>
            <a:avLst/>
            <a:gdLst>
              <a:gd name="T0" fmla="*/ 168 w 176"/>
              <a:gd name="T1" fmla="*/ 80 h 176"/>
              <a:gd name="T2" fmla="*/ 176 w 176"/>
              <a:gd name="T3" fmla="*/ 80 h 176"/>
              <a:gd name="T4" fmla="*/ 92 w 176"/>
              <a:gd name="T5" fmla="*/ 4 h 176"/>
              <a:gd name="T6" fmla="*/ 96 w 176"/>
              <a:gd name="T7" fmla="*/ 48 h 176"/>
              <a:gd name="T8" fmla="*/ 132 w 176"/>
              <a:gd name="T9" fmla="*/ 84 h 176"/>
              <a:gd name="T10" fmla="*/ 96 w 176"/>
              <a:gd name="T11" fmla="*/ 40 h 176"/>
              <a:gd name="T12" fmla="*/ 96 w 176"/>
              <a:gd name="T13" fmla="*/ 48 h 176"/>
              <a:gd name="T14" fmla="*/ 104 w 176"/>
              <a:gd name="T15" fmla="*/ 80 h 176"/>
              <a:gd name="T16" fmla="*/ 88 w 176"/>
              <a:gd name="T17" fmla="*/ 80 h 176"/>
              <a:gd name="T18" fmla="*/ 176 w 176"/>
              <a:gd name="T19" fmla="*/ 140 h 176"/>
              <a:gd name="T20" fmla="*/ 170 w 176"/>
              <a:gd name="T21" fmla="*/ 130 h 176"/>
              <a:gd name="T22" fmla="*/ 128 w 176"/>
              <a:gd name="T23" fmla="*/ 100 h 176"/>
              <a:gd name="T24" fmla="*/ 111 w 176"/>
              <a:gd name="T25" fmla="*/ 112 h 176"/>
              <a:gd name="T26" fmla="*/ 105 w 176"/>
              <a:gd name="T27" fmla="*/ 115 h 176"/>
              <a:gd name="T28" fmla="*/ 99 w 176"/>
              <a:gd name="T29" fmla="*/ 111 h 176"/>
              <a:gd name="T30" fmla="*/ 65 w 176"/>
              <a:gd name="T31" fmla="*/ 77 h 176"/>
              <a:gd name="T32" fmla="*/ 64 w 176"/>
              <a:gd name="T33" fmla="*/ 65 h 176"/>
              <a:gd name="T34" fmla="*/ 73 w 176"/>
              <a:gd name="T35" fmla="*/ 55 h 176"/>
              <a:gd name="T36" fmla="*/ 72 w 176"/>
              <a:gd name="T37" fmla="*/ 40 h 176"/>
              <a:gd name="T38" fmla="*/ 44 w 176"/>
              <a:gd name="T39" fmla="*/ 4 h 176"/>
              <a:gd name="T40" fmla="*/ 0 w 176"/>
              <a:gd name="T41" fmla="*/ 42 h 176"/>
              <a:gd name="T42" fmla="*/ 4 w 176"/>
              <a:gd name="T43" fmla="*/ 60 h 176"/>
              <a:gd name="T44" fmla="*/ 116 w 176"/>
              <a:gd name="T45" fmla="*/ 172 h 176"/>
              <a:gd name="T46" fmla="*/ 176 w 176"/>
              <a:gd name="T47" fmla="*/ 140 h 176"/>
              <a:gd name="T48" fmla="*/ 134 w 176"/>
              <a:gd name="T49" fmla="*/ 168 h 176"/>
              <a:gd name="T50" fmla="*/ 118 w 176"/>
              <a:gd name="T51" fmla="*/ 164 h 176"/>
              <a:gd name="T52" fmla="*/ 11 w 176"/>
              <a:gd name="T53" fmla="*/ 57 h 176"/>
              <a:gd name="T54" fmla="*/ 36 w 176"/>
              <a:gd name="T55" fmla="*/ 8 h 176"/>
              <a:gd name="T56" fmla="*/ 39 w 176"/>
              <a:gd name="T57" fmla="*/ 10 h 176"/>
              <a:gd name="T58" fmla="*/ 66 w 176"/>
              <a:gd name="T59" fmla="*/ 44 h 176"/>
              <a:gd name="T60" fmla="*/ 68 w 176"/>
              <a:gd name="T61" fmla="*/ 48 h 176"/>
              <a:gd name="T62" fmla="*/ 58 w 176"/>
              <a:gd name="T63" fmla="*/ 59 h 176"/>
              <a:gd name="T64" fmla="*/ 53 w 176"/>
              <a:gd name="T65" fmla="*/ 71 h 176"/>
              <a:gd name="T66" fmla="*/ 58 w 176"/>
              <a:gd name="T67" fmla="*/ 82 h 176"/>
              <a:gd name="T68" fmla="*/ 94 w 176"/>
              <a:gd name="T69" fmla="*/ 118 h 176"/>
              <a:gd name="T70" fmla="*/ 116 w 176"/>
              <a:gd name="T71" fmla="*/ 118 h 176"/>
              <a:gd name="T72" fmla="*/ 126 w 176"/>
              <a:gd name="T73" fmla="*/ 109 h 176"/>
              <a:gd name="T74" fmla="*/ 131 w 176"/>
              <a:gd name="T75" fmla="*/ 109 h 176"/>
              <a:gd name="T76" fmla="*/ 165 w 176"/>
              <a:gd name="T77" fmla="*/ 136 h 176"/>
              <a:gd name="T78" fmla="*/ 167 w 176"/>
              <a:gd name="T79" fmla="*/ 137 h 176"/>
              <a:gd name="T80" fmla="*/ 168 w 176"/>
              <a:gd name="T81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96" y="8"/>
                </a:moveTo>
                <a:cubicBezTo>
                  <a:pt x="136" y="8"/>
                  <a:pt x="168" y="40"/>
                  <a:pt x="168" y="80"/>
                </a:cubicBezTo>
                <a:cubicBezTo>
                  <a:pt x="168" y="82"/>
                  <a:pt x="170" y="84"/>
                  <a:pt x="172" y="84"/>
                </a:cubicBezTo>
                <a:cubicBezTo>
                  <a:pt x="174" y="84"/>
                  <a:pt x="176" y="82"/>
                  <a:pt x="176" y="80"/>
                </a:cubicBezTo>
                <a:cubicBezTo>
                  <a:pt x="176" y="36"/>
                  <a:pt x="140" y="0"/>
                  <a:pt x="96" y="0"/>
                </a:cubicBezTo>
                <a:cubicBezTo>
                  <a:pt x="94" y="0"/>
                  <a:pt x="92" y="2"/>
                  <a:pt x="92" y="4"/>
                </a:cubicBezTo>
                <a:cubicBezTo>
                  <a:pt x="92" y="6"/>
                  <a:pt x="94" y="8"/>
                  <a:pt x="96" y="8"/>
                </a:cubicBezTo>
                <a:moveTo>
                  <a:pt x="96" y="48"/>
                </a:moveTo>
                <a:cubicBezTo>
                  <a:pt x="114" y="48"/>
                  <a:pt x="128" y="62"/>
                  <a:pt x="128" y="80"/>
                </a:cubicBezTo>
                <a:cubicBezTo>
                  <a:pt x="128" y="82"/>
                  <a:pt x="130" y="84"/>
                  <a:pt x="132" y="84"/>
                </a:cubicBezTo>
                <a:cubicBezTo>
                  <a:pt x="134" y="84"/>
                  <a:pt x="136" y="82"/>
                  <a:pt x="136" y="80"/>
                </a:cubicBezTo>
                <a:cubicBezTo>
                  <a:pt x="136" y="58"/>
                  <a:pt x="118" y="40"/>
                  <a:pt x="96" y="40"/>
                </a:cubicBezTo>
                <a:cubicBezTo>
                  <a:pt x="94" y="40"/>
                  <a:pt x="92" y="42"/>
                  <a:pt x="92" y="44"/>
                </a:cubicBezTo>
                <a:cubicBezTo>
                  <a:pt x="92" y="46"/>
                  <a:pt x="94" y="48"/>
                  <a:pt x="96" y="48"/>
                </a:cubicBezTo>
                <a:moveTo>
                  <a:pt x="96" y="88"/>
                </a:moveTo>
                <a:cubicBezTo>
                  <a:pt x="100" y="88"/>
                  <a:pt x="104" y="84"/>
                  <a:pt x="104" y="80"/>
                </a:cubicBezTo>
                <a:cubicBezTo>
                  <a:pt x="104" y="76"/>
                  <a:pt x="100" y="72"/>
                  <a:pt x="96" y="72"/>
                </a:cubicBezTo>
                <a:cubicBezTo>
                  <a:pt x="92" y="72"/>
                  <a:pt x="88" y="76"/>
                  <a:pt x="88" y="80"/>
                </a:cubicBezTo>
                <a:cubicBezTo>
                  <a:pt x="88" y="84"/>
                  <a:pt x="92" y="88"/>
                  <a:pt x="96" y="88"/>
                </a:cubicBezTo>
                <a:moveTo>
                  <a:pt x="176" y="140"/>
                </a:moveTo>
                <a:cubicBezTo>
                  <a:pt x="176" y="137"/>
                  <a:pt x="175" y="134"/>
                  <a:pt x="172" y="131"/>
                </a:cubicBezTo>
                <a:cubicBezTo>
                  <a:pt x="172" y="131"/>
                  <a:pt x="171" y="130"/>
                  <a:pt x="170" y="130"/>
                </a:cubicBezTo>
                <a:cubicBezTo>
                  <a:pt x="136" y="103"/>
                  <a:pt x="136" y="103"/>
                  <a:pt x="136" y="103"/>
                </a:cubicBezTo>
                <a:cubicBezTo>
                  <a:pt x="134" y="101"/>
                  <a:pt x="131" y="100"/>
                  <a:pt x="128" y="100"/>
                </a:cubicBezTo>
                <a:cubicBezTo>
                  <a:pt x="125" y="100"/>
                  <a:pt x="123" y="101"/>
                  <a:pt x="121" y="102"/>
                </a:cubicBezTo>
                <a:cubicBezTo>
                  <a:pt x="111" y="112"/>
                  <a:pt x="111" y="112"/>
                  <a:pt x="111" y="112"/>
                </a:cubicBezTo>
                <a:cubicBezTo>
                  <a:pt x="111" y="112"/>
                  <a:pt x="111" y="112"/>
                  <a:pt x="111" y="112"/>
                </a:cubicBezTo>
                <a:cubicBezTo>
                  <a:pt x="110" y="114"/>
                  <a:pt x="108" y="115"/>
                  <a:pt x="105" y="115"/>
                </a:cubicBezTo>
                <a:cubicBezTo>
                  <a:pt x="103" y="115"/>
                  <a:pt x="100" y="113"/>
                  <a:pt x="99" y="111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86" y="102"/>
                  <a:pt x="74" y="91"/>
                  <a:pt x="64" y="77"/>
                </a:cubicBezTo>
                <a:cubicBezTo>
                  <a:pt x="65" y="77"/>
                  <a:pt x="65" y="77"/>
                  <a:pt x="65" y="77"/>
                </a:cubicBezTo>
                <a:cubicBezTo>
                  <a:pt x="63" y="76"/>
                  <a:pt x="61" y="73"/>
                  <a:pt x="61" y="71"/>
                </a:cubicBezTo>
                <a:cubicBezTo>
                  <a:pt x="61" y="68"/>
                  <a:pt x="62" y="66"/>
                  <a:pt x="64" y="65"/>
                </a:cubicBezTo>
                <a:cubicBezTo>
                  <a:pt x="64" y="65"/>
                  <a:pt x="64" y="65"/>
                  <a:pt x="64" y="65"/>
                </a:cubicBezTo>
                <a:cubicBezTo>
                  <a:pt x="73" y="55"/>
                  <a:pt x="73" y="55"/>
                  <a:pt x="73" y="55"/>
                </a:cubicBezTo>
                <a:cubicBezTo>
                  <a:pt x="75" y="53"/>
                  <a:pt x="76" y="51"/>
                  <a:pt x="76" y="48"/>
                </a:cubicBezTo>
                <a:cubicBezTo>
                  <a:pt x="76" y="45"/>
                  <a:pt x="75" y="42"/>
                  <a:pt x="72" y="40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5"/>
                  <a:pt x="45" y="4"/>
                  <a:pt x="44" y="4"/>
                </a:cubicBezTo>
                <a:cubicBezTo>
                  <a:pt x="42" y="1"/>
                  <a:pt x="39" y="0"/>
                  <a:pt x="36" y="0"/>
                </a:cubicBezTo>
                <a:cubicBezTo>
                  <a:pt x="20" y="0"/>
                  <a:pt x="0" y="19"/>
                  <a:pt x="0" y="42"/>
                </a:cubicBezTo>
                <a:cubicBezTo>
                  <a:pt x="0" y="48"/>
                  <a:pt x="1" y="54"/>
                  <a:pt x="4" y="60"/>
                </a:cubicBezTo>
                <a:cubicBezTo>
                  <a:pt x="4" y="60"/>
                  <a:pt x="4" y="60"/>
                  <a:pt x="4" y="60"/>
                </a:cubicBezTo>
                <a:cubicBezTo>
                  <a:pt x="28" y="108"/>
                  <a:pt x="68" y="148"/>
                  <a:pt x="116" y="172"/>
                </a:cubicBezTo>
                <a:cubicBezTo>
                  <a:pt x="116" y="172"/>
                  <a:pt x="116" y="172"/>
                  <a:pt x="116" y="172"/>
                </a:cubicBezTo>
                <a:cubicBezTo>
                  <a:pt x="121" y="175"/>
                  <a:pt x="128" y="176"/>
                  <a:pt x="134" y="176"/>
                </a:cubicBezTo>
                <a:cubicBezTo>
                  <a:pt x="157" y="176"/>
                  <a:pt x="176" y="156"/>
                  <a:pt x="176" y="140"/>
                </a:cubicBezTo>
                <a:cubicBezTo>
                  <a:pt x="176" y="140"/>
                  <a:pt x="176" y="140"/>
                  <a:pt x="176" y="140"/>
                </a:cubicBezTo>
                <a:close/>
                <a:moveTo>
                  <a:pt x="134" y="168"/>
                </a:moveTo>
                <a:cubicBezTo>
                  <a:pt x="129" y="168"/>
                  <a:pt x="124" y="167"/>
                  <a:pt x="119" y="165"/>
                </a:cubicBezTo>
                <a:cubicBezTo>
                  <a:pt x="119" y="165"/>
                  <a:pt x="119" y="164"/>
                  <a:pt x="118" y="164"/>
                </a:cubicBezTo>
                <a:cubicBezTo>
                  <a:pt x="73" y="141"/>
                  <a:pt x="35" y="103"/>
                  <a:pt x="12" y="58"/>
                </a:cubicBezTo>
                <a:cubicBezTo>
                  <a:pt x="12" y="57"/>
                  <a:pt x="11" y="57"/>
                  <a:pt x="11" y="57"/>
                </a:cubicBezTo>
                <a:cubicBezTo>
                  <a:pt x="9" y="52"/>
                  <a:pt x="8" y="47"/>
                  <a:pt x="8" y="42"/>
                </a:cubicBezTo>
                <a:cubicBezTo>
                  <a:pt x="8" y="23"/>
                  <a:pt x="25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39" y="9"/>
                  <a:pt x="39" y="9"/>
                  <a:pt x="39" y="10"/>
                </a:cubicBezTo>
                <a:cubicBezTo>
                  <a:pt x="39" y="10"/>
                  <a:pt x="40" y="10"/>
                  <a:pt x="40" y="11"/>
                </a:cubicBezTo>
                <a:cubicBezTo>
                  <a:pt x="66" y="44"/>
                  <a:pt x="66" y="44"/>
                  <a:pt x="66" y="44"/>
                </a:cubicBezTo>
                <a:cubicBezTo>
                  <a:pt x="66" y="45"/>
                  <a:pt x="67" y="45"/>
                  <a:pt x="67" y="45"/>
                </a:cubicBezTo>
                <a:cubicBezTo>
                  <a:pt x="67" y="46"/>
                  <a:pt x="68" y="47"/>
                  <a:pt x="68" y="48"/>
                </a:cubicBezTo>
                <a:cubicBezTo>
                  <a:pt x="68" y="49"/>
                  <a:pt x="68" y="49"/>
                  <a:pt x="67" y="50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5" y="62"/>
                  <a:pt x="53" y="66"/>
                  <a:pt x="53" y="71"/>
                </a:cubicBezTo>
                <a:cubicBezTo>
                  <a:pt x="53" y="75"/>
                  <a:pt x="55" y="79"/>
                  <a:pt x="58" y="82"/>
                </a:cubicBezTo>
                <a:cubicBezTo>
                  <a:pt x="58" y="82"/>
                  <a:pt x="58" y="82"/>
                  <a:pt x="58" y="82"/>
                </a:cubicBezTo>
                <a:cubicBezTo>
                  <a:pt x="68" y="96"/>
                  <a:pt x="80" y="108"/>
                  <a:pt x="94" y="118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97" y="121"/>
                  <a:pt x="101" y="123"/>
                  <a:pt x="105" y="123"/>
                </a:cubicBezTo>
                <a:cubicBezTo>
                  <a:pt x="109" y="123"/>
                  <a:pt x="113" y="121"/>
                  <a:pt x="116" y="118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26" y="109"/>
                  <a:pt x="126" y="109"/>
                  <a:pt x="126" y="109"/>
                </a:cubicBezTo>
                <a:cubicBezTo>
                  <a:pt x="127" y="108"/>
                  <a:pt x="127" y="108"/>
                  <a:pt x="128" y="108"/>
                </a:cubicBezTo>
                <a:cubicBezTo>
                  <a:pt x="129" y="108"/>
                  <a:pt x="130" y="109"/>
                  <a:pt x="131" y="109"/>
                </a:cubicBezTo>
                <a:cubicBezTo>
                  <a:pt x="131" y="109"/>
                  <a:pt x="131" y="110"/>
                  <a:pt x="131" y="110"/>
                </a:cubicBezTo>
                <a:cubicBezTo>
                  <a:pt x="165" y="136"/>
                  <a:pt x="165" y="136"/>
                  <a:pt x="165" y="136"/>
                </a:cubicBezTo>
                <a:cubicBezTo>
                  <a:pt x="166" y="136"/>
                  <a:pt x="166" y="136"/>
                  <a:pt x="166" y="137"/>
                </a:cubicBezTo>
                <a:cubicBezTo>
                  <a:pt x="166" y="137"/>
                  <a:pt x="167" y="137"/>
                  <a:pt x="167" y="137"/>
                </a:cubicBezTo>
                <a:cubicBezTo>
                  <a:pt x="167" y="138"/>
                  <a:pt x="168" y="138"/>
                  <a:pt x="168" y="140"/>
                </a:cubicBezTo>
                <a:cubicBezTo>
                  <a:pt x="168" y="140"/>
                  <a:pt x="168" y="140"/>
                  <a:pt x="168" y="141"/>
                </a:cubicBezTo>
                <a:cubicBezTo>
                  <a:pt x="167" y="152"/>
                  <a:pt x="153" y="168"/>
                  <a:pt x="134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7" name="Freeform 110"/>
          <p:cNvSpPr>
            <a:spLocks noEditPoints="1"/>
          </p:cNvSpPr>
          <p:nvPr/>
        </p:nvSpPr>
        <p:spPr bwMode="auto">
          <a:xfrm>
            <a:off x="6392863" y="5264151"/>
            <a:ext cx="236538" cy="433388"/>
          </a:xfrm>
          <a:custGeom>
            <a:avLst/>
            <a:gdLst>
              <a:gd name="T0" fmla="*/ 96 w 96"/>
              <a:gd name="T1" fmla="*/ 68 h 176"/>
              <a:gd name="T2" fmla="*/ 92 w 96"/>
              <a:gd name="T3" fmla="*/ 64 h 176"/>
              <a:gd name="T4" fmla="*/ 60 w 96"/>
              <a:gd name="T5" fmla="*/ 64 h 176"/>
              <a:gd name="T6" fmla="*/ 80 w 96"/>
              <a:gd name="T7" fmla="*/ 5 h 176"/>
              <a:gd name="T8" fmla="*/ 80 w 96"/>
              <a:gd name="T9" fmla="*/ 5 h 176"/>
              <a:gd name="T10" fmla="*/ 80 w 96"/>
              <a:gd name="T11" fmla="*/ 4 h 176"/>
              <a:gd name="T12" fmla="*/ 76 w 96"/>
              <a:gd name="T13" fmla="*/ 0 h 176"/>
              <a:gd name="T14" fmla="*/ 36 w 96"/>
              <a:gd name="T15" fmla="*/ 0 h 176"/>
              <a:gd name="T16" fmla="*/ 32 w 96"/>
              <a:gd name="T17" fmla="*/ 3 h 176"/>
              <a:gd name="T18" fmla="*/ 32 w 96"/>
              <a:gd name="T19" fmla="*/ 3 h 176"/>
              <a:gd name="T20" fmla="*/ 0 w 96"/>
              <a:gd name="T21" fmla="*/ 99 h 176"/>
              <a:gd name="T22" fmla="*/ 0 w 96"/>
              <a:gd name="T23" fmla="*/ 99 h 176"/>
              <a:gd name="T24" fmla="*/ 0 w 96"/>
              <a:gd name="T25" fmla="*/ 100 h 176"/>
              <a:gd name="T26" fmla="*/ 4 w 96"/>
              <a:gd name="T27" fmla="*/ 104 h 176"/>
              <a:gd name="T28" fmla="*/ 40 w 96"/>
              <a:gd name="T29" fmla="*/ 104 h 176"/>
              <a:gd name="T30" fmla="*/ 32 w 96"/>
              <a:gd name="T31" fmla="*/ 172 h 176"/>
              <a:gd name="T32" fmla="*/ 32 w 96"/>
              <a:gd name="T33" fmla="*/ 172 h 176"/>
              <a:gd name="T34" fmla="*/ 32 w 96"/>
              <a:gd name="T35" fmla="*/ 172 h 176"/>
              <a:gd name="T36" fmla="*/ 36 w 96"/>
              <a:gd name="T37" fmla="*/ 176 h 176"/>
              <a:gd name="T38" fmla="*/ 40 w 96"/>
              <a:gd name="T39" fmla="*/ 174 h 176"/>
              <a:gd name="T40" fmla="*/ 40 w 96"/>
              <a:gd name="T41" fmla="*/ 174 h 176"/>
              <a:gd name="T42" fmla="*/ 96 w 96"/>
              <a:gd name="T43" fmla="*/ 70 h 176"/>
              <a:gd name="T44" fmla="*/ 96 w 96"/>
              <a:gd name="T45" fmla="*/ 70 h 176"/>
              <a:gd name="T46" fmla="*/ 96 w 96"/>
              <a:gd name="T47" fmla="*/ 68 h 176"/>
              <a:gd name="T48" fmla="*/ 42 w 96"/>
              <a:gd name="T49" fmla="*/ 152 h 176"/>
              <a:gd name="T50" fmla="*/ 48 w 96"/>
              <a:gd name="T51" fmla="*/ 100 h 176"/>
              <a:gd name="T52" fmla="*/ 48 w 96"/>
              <a:gd name="T53" fmla="*/ 100 h 176"/>
              <a:gd name="T54" fmla="*/ 48 w 96"/>
              <a:gd name="T55" fmla="*/ 100 h 176"/>
              <a:gd name="T56" fmla="*/ 44 w 96"/>
              <a:gd name="T57" fmla="*/ 96 h 176"/>
              <a:gd name="T58" fmla="*/ 10 w 96"/>
              <a:gd name="T59" fmla="*/ 96 h 176"/>
              <a:gd name="T60" fmla="*/ 39 w 96"/>
              <a:gd name="T61" fmla="*/ 8 h 176"/>
              <a:gd name="T62" fmla="*/ 70 w 96"/>
              <a:gd name="T63" fmla="*/ 8 h 176"/>
              <a:gd name="T64" fmla="*/ 51 w 96"/>
              <a:gd name="T65" fmla="*/ 67 h 176"/>
              <a:gd name="T66" fmla="*/ 51 w 96"/>
              <a:gd name="T67" fmla="*/ 67 h 176"/>
              <a:gd name="T68" fmla="*/ 51 w 96"/>
              <a:gd name="T69" fmla="*/ 68 h 176"/>
              <a:gd name="T70" fmla="*/ 55 w 96"/>
              <a:gd name="T71" fmla="*/ 72 h 176"/>
              <a:gd name="T72" fmla="*/ 85 w 96"/>
              <a:gd name="T73" fmla="*/ 72 h 176"/>
              <a:gd name="T74" fmla="*/ 42 w 96"/>
              <a:gd name="T75" fmla="*/ 15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6" h="176">
                <a:moveTo>
                  <a:pt x="96" y="68"/>
                </a:moveTo>
                <a:cubicBezTo>
                  <a:pt x="96" y="66"/>
                  <a:pt x="94" y="64"/>
                  <a:pt x="92" y="64"/>
                </a:cubicBezTo>
                <a:cubicBezTo>
                  <a:pt x="60" y="64"/>
                  <a:pt x="60" y="64"/>
                  <a:pt x="60" y="64"/>
                </a:cubicBezTo>
                <a:cubicBezTo>
                  <a:pt x="80" y="5"/>
                  <a:pt x="80" y="5"/>
                  <a:pt x="80" y="5"/>
                </a:cubicBezTo>
                <a:cubicBezTo>
                  <a:pt x="80" y="5"/>
                  <a:pt x="80" y="5"/>
                  <a:pt x="80" y="5"/>
                </a:cubicBezTo>
                <a:cubicBezTo>
                  <a:pt x="80" y="5"/>
                  <a:pt x="80" y="4"/>
                  <a:pt x="80" y="4"/>
                </a:cubicBezTo>
                <a:cubicBezTo>
                  <a:pt x="80" y="2"/>
                  <a:pt x="78" y="0"/>
                  <a:pt x="76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4" y="0"/>
                  <a:pt x="33" y="1"/>
                  <a:pt x="32" y="3"/>
                </a:cubicBezTo>
                <a:cubicBezTo>
                  <a:pt x="32" y="3"/>
                  <a:pt x="32" y="3"/>
                  <a:pt x="32" y="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99"/>
                  <a:pt x="0" y="100"/>
                  <a:pt x="0" y="100"/>
                </a:cubicBezTo>
                <a:cubicBezTo>
                  <a:pt x="0" y="102"/>
                  <a:pt x="2" y="104"/>
                  <a:pt x="4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32" y="172"/>
                  <a:pt x="32" y="172"/>
                  <a:pt x="32" y="172"/>
                </a:cubicBezTo>
                <a:cubicBezTo>
                  <a:pt x="32" y="172"/>
                  <a:pt x="32" y="172"/>
                  <a:pt x="32" y="172"/>
                </a:cubicBezTo>
                <a:cubicBezTo>
                  <a:pt x="32" y="172"/>
                  <a:pt x="32" y="172"/>
                  <a:pt x="32" y="172"/>
                </a:cubicBezTo>
                <a:cubicBezTo>
                  <a:pt x="32" y="174"/>
                  <a:pt x="34" y="176"/>
                  <a:pt x="36" y="176"/>
                </a:cubicBezTo>
                <a:cubicBezTo>
                  <a:pt x="38" y="176"/>
                  <a:pt x="39" y="175"/>
                  <a:pt x="40" y="174"/>
                </a:cubicBezTo>
                <a:cubicBezTo>
                  <a:pt x="40" y="174"/>
                  <a:pt x="40" y="174"/>
                  <a:pt x="40" y="174"/>
                </a:cubicBezTo>
                <a:cubicBezTo>
                  <a:pt x="96" y="70"/>
                  <a:pt x="96" y="70"/>
                  <a:pt x="96" y="70"/>
                </a:cubicBezTo>
                <a:cubicBezTo>
                  <a:pt x="96" y="70"/>
                  <a:pt x="96" y="70"/>
                  <a:pt x="96" y="70"/>
                </a:cubicBezTo>
                <a:cubicBezTo>
                  <a:pt x="96" y="69"/>
                  <a:pt x="96" y="69"/>
                  <a:pt x="96" y="68"/>
                </a:cubicBezTo>
                <a:moveTo>
                  <a:pt x="42" y="152"/>
                </a:moveTo>
                <a:cubicBezTo>
                  <a:pt x="48" y="100"/>
                  <a:pt x="48" y="100"/>
                  <a:pt x="48" y="100"/>
                </a:cubicBezTo>
                <a:cubicBezTo>
                  <a:pt x="48" y="100"/>
                  <a:pt x="48" y="100"/>
                  <a:pt x="48" y="100"/>
                </a:cubicBezTo>
                <a:cubicBezTo>
                  <a:pt x="48" y="100"/>
                  <a:pt x="48" y="100"/>
                  <a:pt x="48" y="100"/>
                </a:cubicBezTo>
                <a:cubicBezTo>
                  <a:pt x="48" y="98"/>
                  <a:pt x="46" y="96"/>
                  <a:pt x="44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39" y="8"/>
                  <a:pt x="39" y="8"/>
                  <a:pt x="39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51" y="67"/>
                  <a:pt x="51" y="67"/>
                  <a:pt x="51" y="67"/>
                </a:cubicBezTo>
                <a:cubicBezTo>
                  <a:pt x="51" y="67"/>
                  <a:pt x="51" y="67"/>
                  <a:pt x="51" y="67"/>
                </a:cubicBezTo>
                <a:cubicBezTo>
                  <a:pt x="51" y="67"/>
                  <a:pt x="51" y="68"/>
                  <a:pt x="51" y="68"/>
                </a:cubicBezTo>
                <a:cubicBezTo>
                  <a:pt x="51" y="70"/>
                  <a:pt x="52" y="72"/>
                  <a:pt x="55" y="72"/>
                </a:cubicBezTo>
                <a:cubicBezTo>
                  <a:pt x="85" y="72"/>
                  <a:pt x="85" y="72"/>
                  <a:pt x="85" y="72"/>
                </a:cubicBezTo>
                <a:lnTo>
                  <a:pt x="42" y="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8" name="Freeform 111"/>
          <p:cNvSpPr>
            <a:spLocks noEditPoints="1"/>
          </p:cNvSpPr>
          <p:nvPr/>
        </p:nvSpPr>
        <p:spPr bwMode="auto">
          <a:xfrm>
            <a:off x="7119938" y="5303838"/>
            <a:ext cx="433388" cy="354013"/>
          </a:xfrm>
          <a:custGeom>
            <a:avLst/>
            <a:gdLst>
              <a:gd name="T0" fmla="*/ 36 w 176"/>
              <a:gd name="T1" fmla="*/ 88 h 144"/>
              <a:gd name="T2" fmla="*/ 32 w 176"/>
              <a:gd name="T3" fmla="*/ 116 h 144"/>
              <a:gd name="T4" fmla="*/ 60 w 176"/>
              <a:gd name="T5" fmla="*/ 120 h 144"/>
              <a:gd name="T6" fmla="*/ 64 w 176"/>
              <a:gd name="T7" fmla="*/ 92 h 144"/>
              <a:gd name="T8" fmla="*/ 56 w 176"/>
              <a:gd name="T9" fmla="*/ 112 h 144"/>
              <a:gd name="T10" fmla="*/ 40 w 176"/>
              <a:gd name="T11" fmla="*/ 96 h 144"/>
              <a:gd name="T12" fmla="*/ 56 w 176"/>
              <a:gd name="T13" fmla="*/ 112 h 144"/>
              <a:gd name="T14" fmla="*/ 116 w 176"/>
              <a:gd name="T15" fmla="*/ 88 h 144"/>
              <a:gd name="T16" fmla="*/ 112 w 176"/>
              <a:gd name="T17" fmla="*/ 116 h 144"/>
              <a:gd name="T18" fmla="*/ 140 w 176"/>
              <a:gd name="T19" fmla="*/ 120 h 144"/>
              <a:gd name="T20" fmla="*/ 144 w 176"/>
              <a:gd name="T21" fmla="*/ 92 h 144"/>
              <a:gd name="T22" fmla="*/ 136 w 176"/>
              <a:gd name="T23" fmla="*/ 112 h 144"/>
              <a:gd name="T24" fmla="*/ 120 w 176"/>
              <a:gd name="T25" fmla="*/ 96 h 144"/>
              <a:gd name="T26" fmla="*/ 136 w 176"/>
              <a:gd name="T27" fmla="*/ 112 h 144"/>
              <a:gd name="T28" fmla="*/ 168 w 176"/>
              <a:gd name="T29" fmla="*/ 136 h 144"/>
              <a:gd name="T30" fmla="*/ 172 w 176"/>
              <a:gd name="T31" fmla="*/ 32 h 144"/>
              <a:gd name="T32" fmla="*/ 172 w 176"/>
              <a:gd name="T33" fmla="*/ 24 h 144"/>
              <a:gd name="T34" fmla="*/ 168 w 176"/>
              <a:gd name="T35" fmla="*/ 8 h 144"/>
              <a:gd name="T36" fmla="*/ 16 w 176"/>
              <a:gd name="T37" fmla="*/ 0 h 144"/>
              <a:gd name="T38" fmla="*/ 8 w 176"/>
              <a:gd name="T39" fmla="*/ 24 h 144"/>
              <a:gd name="T40" fmla="*/ 0 w 176"/>
              <a:gd name="T41" fmla="*/ 28 h 144"/>
              <a:gd name="T42" fmla="*/ 8 w 176"/>
              <a:gd name="T43" fmla="*/ 32 h 144"/>
              <a:gd name="T44" fmla="*/ 4 w 176"/>
              <a:gd name="T45" fmla="*/ 136 h 144"/>
              <a:gd name="T46" fmla="*/ 4 w 176"/>
              <a:gd name="T47" fmla="*/ 144 h 144"/>
              <a:gd name="T48" fmla="*/ 176 w 176"/>
              <a:gd name="T49" fmla="*/ 140 h 144"/>
              <a:gd name="T50" fmla="*/ 96 w 176"/>
              <a:gd name="T51" fmla="*/ 136 h 144"/>
              <a:gd name="T52" fmla="*/ 80 w 176"/>
              <a:gd name="T53" fmla="*/ 96 h 144"/>
              <a:gd name="T54" fmla="*/ 96 w 176"/>
              <a:gd name="T55" fmla="*/ 136 h 144"/>
              <a:gd name="T56" fmla="*/ 104 w 176"/>
              <a:gd name="T57" fmla="*/ 136 h 144"/>
              <a:gd name="T58" fmla="*/ 100 w 176"/>
              <a:gd name="T59" fmla="*/ 88 h 144"/>
              <a:gd name="T60" fmla="*/ 72 w 176"/>
              <a:gd name="T61" fmla="*/ 92 h 144"/>
              <a:gd name="T62" fmla="*/ 16 w 176"/>
              <a:gd name="T63" fmla="*/ 136 h 144"/>
              <a:gd name="T64" fmla="*/ 28 w 176"/>
              <a:gd name="T65" fmla="*/ 56 h 144"/>
              <a:gd name="T66" fmla="*/ 52 w 176"/>
              <a:gd name="T67" fmla="*/ 56 h 144"/>
              <a:gd name="T68" fmla="*/ 76 w 176"/>
              <a:gd name="T69" fmla="*/ 56 h 144"/>
              <a:gd name="T70" fmla="*/ 100 w 176"/>
              <a:gd name="T71" fmla="*/ 56 h 144"/>
              <a:gd name="T72" fmla="*/ 124 w 176"/>
              <a:gd name="T73" fmla="*/ 56 h 144"/>
              <a:gd name="T74" fmla="*/ 148 w 176"/>
              <a:gd name="T75" fmla="*/ 56 h 144"/>
              <a:gd name="T76" fmla="*/ 160 w 176"/>
              <a:gd name="T77" fmla="*/ 136 h 144"/>
              <a:gd name="T78" fmla="*/ 20 w 176"/>
              <a:gd name="T79" fmla="*/ 32 h 144"/>
              <a:gd name="T80" fmla="*/ 36 w 176"/>
              <a:gd name="T81" fmla="*/ 40 h 144"/>
              <a:gd name="T82" fmla="*/ 20 w 176"/>
              <a:gd name="T83" fmla="*/ 40 h 144"/>
              <a:gd name="T84" fmla="*/ 44 w 176"/>
              <a:gd name="T85" fmla="*/ 32 h 144"/>
              <a:gd name="T86" fmla="*/ 60 w 176"/>
              <a:gd name="T87" fmla="*/ 40 h 144"/>
              <a:gd name="T88" fmla="*/ 44 w 176"/>
              <a:gd name="T89" fmla="*/ 40 h 144"/>
              <a:gd name="T90" fmla="*/ 68 w 176"/>
              <a:gd name="T91" fmla="*/ 32 h 144"/>
              <a:gd name="T92" fmla="*/ 84 w 176"/>
              <a:gd name="T93" fmla="*/ 40 h 144"/>
              <a:gd name="T94" fmla="*/ 68 w 176"/>
              <a:gd name="T95" fmla="*/ 40 h 144"/>
              <a:gd name="T96" fmla="*/ 92 w 176"/>
              <a:gd name="T97" fmla="*/ 32 h 144"/>
              <a:gd name="T98" fmla="*/ 108 w 176"/>
              <a:gd name="T99" fmla="*/ 40 h 144"/>
              <a:gd name="T100" fmla="*/ 92 w 176"/>
              <a:gd name="T101" fmla="*/ 40 h 144"/>
              <a:gd name="T102" fmla="*/ 116 w 176"/>
              <a:gd name="T103" fmla="*/ 32 h 144"/>
              <a:gd name="T104" fmla="*/ 132 w 176"/>
              <a:gd name="T105" fmla="*/ 40 h 144"/>
              <a:gd name="T106" fmla="*/ 116 w 176"/>
              <a:gd name="T107" fmla="*/ 40 h 144"/>
              <a:gd name="T108" fmla="*/ 140 w 176"/>
              <a:gd name="T109" fmla="*/ 32 h 144"/>
              <a:gd name="T110" fmla="*/ 156 w 176"/>
              <a:gd name="T111" fmla="*/ 40 h 144"/>
              <a:gd name="T112" fmla="*/ 140 w 176"/>
              <a:gd name="T113" fmla="*/ 40 h 144"/>
              <a:gd name="T114" fmla="*/ 16 w 176"/>
              <a:gd name="T115" fmla="*/ 24 h 144"/>
              <a:gd name="T116" fmla="*/ 160 w 176"/>
              <a:gd name="T117" fmla="*/ 8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6" h="144">
                <a:moveTo>
                  <a:pt x="60" y="88"/>
                </a:moveTo>
                <a:cubicBezTo>
                  <a:pt x="36" y="88"/>
                  <a:pt x="36" y="88"/>
                  <a:pt x="36" y="88"/>
                </a:cubicBezTo>
                <a:cubicBezTo>
                  <a:pt x="34" y="88"/>
                  <a:pt x="32" y="90"/>
                  <a:pt x="32" y="92"/>
                </a:cubicBezTo>
                <a:cubicBezTo>
                  <a:pt x="32" y="116"/>
                  <a:pt x="32" y="116"/>
                  <a:pt x="32" y="116"/>
                </a:cubicBezTo>
                <a:cubicBezTo>
                  <a:pt x="32" y="118"/>
                  <a:pt x="34" y="120"/>
                  <a:pt x="36" y="12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2" y="120"/>
                  <a:pt x="64" y="118"/>
                  <a:pt x="64" y="116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90"/>
                  <a:pt x="62" y="88"/>
                  <a:pt x="60" y="88"/>
                </a:cubicBezTo>
                <a:moveTo>
                  <a:pt x="56" y="112"/>
                </a:moveTo>
                <a:cubicBezTo>
                  <a:pt x="40" y="112"/>
                  <a:pt x="40" y="112"/>
                  <a:pt x="40" y="112"/>
                </a:cubicBezTo>
                <a:cubicBezTo>
                  <a:pt x="40" y="96"/>
                  <a:pt x="40" y="96"/>
                  <a:pt x="40" y="96"/>
                </a:cubicBezTo>
                <a:cubicBezTo>
                  <a:pt x="56" y="96"/>
                  <a:pt x="56" y="96"/>
                  <a:pt x="56" y="96"/>
                </a:cubicBezTo>
                <a:lnTo>
                  <a:pt x="56" y="112"/>
                </a:lnTo>
                <a:close/>
                <a:moveTo>
                  <a:pt x="140" y="88"/>
                </a:moveTo>
                <a:cubicBezTo>
                  <a:pt x="116" y="88"/>
                  <a:pt x="116" y="88"/>
                  <a:pt x="116" y="88"/>
                </a:cubicBezTo>
                <a:cubicBezTo>
                  <a:pt x="114" y="88"/>
                  <a:pt x="112" y="90"/>
                  <a:pt x="112" y="92"/>
                </a:cubicBezTo>
                <a:cubicBezTo>
                  <a:pt x="112" y="116"/>
                  <a:pt x="112" y="116"/>
                  <a:pt x="112" y="116"/>
                </a:cubicBezTo>
                <a:cubicBezTo>
                  <a:pt x="112" y="118"/>
                  <a:pt x="114" y="120"/>
                  <a:pt x="116" y="120"/>
                </a:cubicBezTo>
                <a:cubicBezTo>
                  <a:pt x="140" y="120"/>
                  <a:pt x="140" y="120"/>
                  <a:pt x="140" y="120"/>
                </a:cubicBezTo>
                <a:cubicBezTo>
                  <a:pt x="142" y="120"/>
                  <a:pt x="144" y="118"/>
                  <a:pt x="144" y="116"/>
                </a:cubicBezTo>
                <a:cubicBezTo>
                  <a:pt x="144" y="92"/>
                  <a:pt x="144" y="92"/>
                  <a:pt x="144" y="92"/>
                </a:cubicBezTo>
                <a:cubicBezTo>
                  <a:pt x="144" y="90"/>
                  <a:pt x="142" y="88"/>
                  <a:pt x="140" y="88"/>
                </a:cubicBezTo>
                <a:moveTo>
                  <a:pt x="136" y="112"/>
                </a:moveTo>
                <a:cubicBezTo>
                  <a:pt x="120" y="112"/>
                  <a:pt x="120" y="112"/>
                  <a:pt x="120" y="112"/>
                </a:cubicBezTo>
                <a:cubicBezTo>
                  <a:pt x="120" y="96"/>
                  <a:pt x="120" y="96"/>
                  <a:pt x="120" y="96"/>
                </a:cubicBezTo>
                <a:cubicBezTo>
                  <a:pt x="136" y="96"/>
                  <a:pt x="136" y="96"/>
                  <a:pt x="136" y="96"/>
                </a:cubicBezTo>
                <a:lnTo>
                  <a:pt x="136" y="112"/>
                </a:lnTo>
                <a:close/>
                <a:moveTo>
                  <a:pt x="172" y="136"/>
                </a:moveTo>
                <a:cubicBezTo>
                  <a:pt x="168" y="136"/>
                  <a:pt x="168" y="136"/>
                  <a:pt x="168" y="136"/>
                </a:cubicBezTo>
                <a:cubicBezTo>
                  <a:pt x="168" y="32"/>
                  <a:pt x="168" y="32"/>
                  <a:pt x="168" y="32"/>
                </a:cubicBezTo>
                <a:cubicBezTo>
                  <a:pt x="172" y="32"/>
                  <a:pt x="172" y="32"/>
                  <a:pt x="172" y="32"/>
                </a:cubicBezTo>
                <a:cubicBezTo>
                  <a:pt x="174" y="32"/>
                  <a:pt x="176" y="30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168" y="24"/>
                  <a:pt x="168" y="24"/>
                  <a:pt x="168" y="24"/>
                </a:cubicBezTo>
                <a:cubicBezTo>
                  <a:pt x="168" y="8"/>
                  <a:pt x="168" y="8"/>
                  <a:pt x="168" y="8"/>
                </a:cubicBezTo>
                <a:cubicBezTo>
                  <a:pt x="168" y="4"/>
                  <a:pt x="164" y="0"/>
                  <a:pt x="16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2" y="0"/>
                  <a:pt x="8" y="4"/>
                  <a:pt x="8" y="8"/>
                </a:cubicBezTo>
                <a:cubicBezTo>
                  <a:pt x="8" y="24"/>
                  <a:pt x="8" y="24"/>
                  <a:pt x="8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2" y="24"/>
                  <a:pt x="0" y="26"/>
                  <a:pt x="0" y="28"/>
                </a:cubicBezTo>
                <a:cubicBezTo>
                  <a:pt x="0" y="30"/>
                  <a:pt x="2" y="32"/>
                  <a:pt x="4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136"/>
                  <a:pt x="8" y="136"/>
                  <a:pt x="8" y="136"/>
                </a:cubicBezTo>
                <a:cubicBezTo>
                  <a:pt x="4" y="136"/>
                  <a:pt x="4" y="136"/>
                  <a:pt x="4" y="136"/>
                </a:cubicBezTo>
                <a:cubicBezTo>
                  <a:pt x="2" y="136"/>
                  <a:pt x="0" y="138"/>
                  <a:pt x="0" y="140"/>
                </a:cubicBezTo>
                <a:cubicBezTo>
                  <a:pt x="0" y="142"/>
                  <a:pt x="2" y="144"/>
                  <a:pt x="4" y="144"/>
                </a:cubicBezTo>
                <a:cubicBezTo>
                  <a:pt x="172" y="144"/>
                  <a:pt x="172" y="144"/>
                  <a:pt x="172" y="144"/>
                </a:cubicBezTo>
                <a:cubicBezTo>
                  <a:pt x="174" y="144"/>
                  <a:pt x="176" y="142"/>
                  <a:pt x="176" y="140"/>
                </a:cubicBezTo>
                <a:cubicBezTo>
                  <a:pt x="176" y="138"/>
                  <a:pt x="174" y="136"/>
                  <a:pt x="172" y="136"/>
                </a:cubicBezTo>
                <a:moveTo>
                  <a:pt x="96" y="136"/>
                </a:moveTo>
                <a:cubicBezTo>
                  <a:pt x="80" y="136"/>
                  <a:pt x="80" y="136"/>
                  <a:pt x="80" y="136"/>
                </a:cubicBezTo>
                <a:cubicBezTo>
                  <a:pt x="80" y="96"/>
                  <a:pt x="80" y="96"/>
                  <a:pt x="80" y="96"/>
                </a:cubicBezTo>
                <a:cubicBezTo>
                  <a:pt x="96" y="96"/>
                  <a:pt x="96" y="96"/>
                  <a:pt x="96" y="96"/>
                </a:cubicBezTo>
                <a:lnTo>
                  <a:pt x="96" y="136"/>
                </a:lnTo>
                <a:close/>
                <a:moveTo>
                  <a:pt x="160" y="136"/>
                </a:moveTo>
                <a:cubicBezTo>
                  <a:pt x="104" y="136"/>
                  <a:pt x="104" y="136"/>
                  <a:pt x="104" y="136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04" y="90"/>
                  <a:pt x="102" y="88"/>
                  <a:pt x="100" y="88"/>
                </a:cubicBezTo>
                <a:cubicBezTo>
                  <a:pt x="76" y="88"/>
                  <a:pt x="76" y="88"/>
                  <a:pt x="76" y="88"/>
                </a:cubicBezTo>
                <a:cubicBezTo>
                  <a:pt x="74" y="88"/>
                  <a:pt x="72" y="90"/>
                  <a:pt x="72" y="92"/>
                </a:cubicBezTo>
                <a:cubicBezTo>
                  <a:pt x="72" y="136"/>
                  <a:pt x="72" y="136"/>
                  <a:pt x="72" y="136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16" y="50"/>
                  <a:pt x="16" y="50"/>
                  <a:pt x="16" y="50"/>
                </a:cubicBezTo>
                <a:cubicBezTo>
                  <a:pt x="19" y="54"/>
                  <a:pt x="23" y="56"/>
                  <a:pt x="28" y="56"/>
                </a:cubicBezTo>
                <a:cubicBezTo>
                  <a:pt x="33" y="56"/>
                  <a:pt x="37" y="54"/>
                  <a:pt x="40" y="50"/>
                </a:cubicBezTo>
                <a:cubicBezTo>
                  <a:pt x="43" y="54"/>
                  <a:pt x="47" y="56"/>
                  <a:pt x="52" y="56"/>
                </a:cubicBezTo>
                <a:cubicBezTo>
                  <a:pt x="57" y="56"/>
                  <a:pt x="61" y="54"/>
                  <a:pt x="64" y="50"/>
                </a:cubicBezTo>
                <a:cubicBezTo>
                  <a:pt x="67" y="54"/>
                  <a:pt x="71" y="56"/>
                  <a:pt x="76" y="56"/>
                </a:cubicBezTo>
                <a:cubicBezTo>
                  <a:pt x="81" y="56"/>
                  <a:pt x="85" y="54"/>
                  <a:pt x="88" y="50"/>
                </a:cubicBezTo>
                <a:cubicBezTo>
                  <a:pt x="91" y="54"/>
                  <a:pt x="95" y="56"/>
                  <a:pt x="100" y="56"/>
                </a:cubicBezTo>
                <a:cubicBezTo>
                  <a:pt x="105" y="56"/>
                  <a:pt x="109" y="54"/>
                  <a:pt x="112" y="50"/>
                </a:cubicBezTo>
                <a:cubicBezTo>
                  <a:pt x="115" y="54"/>
                  <a:pt x="119" y="56"/>
                  <a:pt x="124" y="56"/>
                </a:cubicBezTo>
                <a:cubicBezTo>
                  <a:pt x="129" y="56"/>
                  <a:pt x="133" y="54"/>
                  <a:pt x="136" y="50"/>
                </a:cubicBezTo>
                <a:cubicBezTo>
                  <a:pt x="139" y="54"/>
                  <a:pt x="143" y="56"/>
                  <a:pt x="148" y="56"/>
                </a:cubicBezTo>
                <a:cubicBezTo>
                  <a:pt x="153" y="56"/>
                  <a:pt x="157" y="54"/>
                  <a:pt x="160" y="50"/>
                </a:cubicBezTo>
                <a:lnTo>
                  <a:pt x="160" y="136"/>
                </a:lnTo>
                <a:close/>
                <a:moveTo>
                  <a:pt x="20" y="40"/>
                </a:moveTo>
                <a:cubicBezTo>
                  <a:pt x="20" y="32"/>
                  <a:pt x="20" y="32"/>
                  <a:pt x="20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44"/>
                  <a:pt x="32" y="48"/>
                  <a:pt x="28" y="48"/>
                </a:cubicBezTo>
                <a:cubicBezTo>
                  <a:pt x="24" y="48"/>
                  <a:pt x="20" y="44"/>
                  <a:pt x="20" y="40"/>
                </a:cubicBezTo>
                <a:moveTo>
                  <a:pt x="44" y="40"/>
                </a:moveTo>
                <a:cubicBezTo>
                  <a:pt x="44" y="32"/>
                  <a:pt x="44" y="32"/>
                  <a:pt x="44" y="32"/>
                </a:cubicBezTo>
                <a:cubicBezTo>
                  <a:pt x="60" y="32"/>
                  <a:pt x="60" y="32"/>
                  <a:pt x="60" y="32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44"/>
                  <a:pt x="56" y="48"/>
                  <a:pt x="52" y="48"/>
                </a:cubicBezTo>
                <a:cubicBezTo>
                  <a:pt x="48" y="48"/>
                  <a:pt x="44" y="44"/>
                  <a:pt x="44" y="40"/>
                </a:cubicBezTo>
                <a:moveTo>
                  <a:pt x="68" y="40"/>
                </a:moveTo>
                <a:cubicBezTo>
                  <a:pt x="68" y="32"/>
                  <a:pt x="68" y="32"/>
                  <a:pt x="68" y="32"/>
                </a:cubicBezTo>
                <a:cubicBezTo>
                  <a:pt x="84" y="32"/>
                  <a:pt x="84" y="32"/>
                  <a:pt x="84" y="32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4"/>
                  <a:pt x="80" y="48"/>
                  <a:pt x="76" y="48"/>
                </a:cubicBezTo>
                <a:cubicBezTo>
                  <a:pt x="72" y="48"/>
                  <a:pt x="68" y="44"/>
                  <a:pt x="68" y="40"/>
                </a:cubicBezTo>
                <a:moveTo>
                  <a:pt x="92" y="40"/>
                </a:moveTo>
                <a:cubicBezTo>
                  <a:pt x="92" y="32"/>
                  <a:pt x="92" y="32"/>
                  <a:pt x="92" y="32"/>
                </a:cubicBezTo>
                <a:cubicBezTo>
                  <a:pt x="108" y="32"/>
                  <a:pt x="108" y="32"/>
                  <a:pt x="108" y="32"/>
                </a:cubicBezTo>
                <a:cubicBezTo>
                  <a:pt x="108" y="40"/>
                  <a:pt x="108" y="40"/>
                  <a:pt x="108" y="40"/>
                </a:cubicBezTo>
                <a:cubicBezTo>
                  <a:pt x="108" y="44"/>
                  <a:pt x="104" y="48"/>
                  <a:pt x="100" y="48"/>
                </a:cubicBezTo>
                <a:cubicBezTo>
                  <a:pt x="96" y="48"/>
                  <a:pt x="92" y="44"/>
                  <a:pt x="92" y="40"/>
                </a:cubicBezTo>
                <a:moveTo>
                  <a:pt x="116" y="40"/>
                </a:moveTo>
                <a:cubicBezTo>
                  <a:pt x="116" y="32"/>
                  <a:pt x="116" y="32"/>
                  <a:pt x="116" y="32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2" y="44"/>
                  <a:pt x="128" y="48"/>
                  <a:pt x="124" y="48"/>
                </a:cubicBezTo>
                <a:cubicBezTo>
                  <a:pt x="120" y="48"/>
                  <a:pt x="116" y="44"/>
                  <a:pt x="116" y="40"/>
                </a:cubicBezTo>
                <a:moveTo>
                  <a:pt x="140" y="40"/>
                </a:moveTo>
                <a:cubicBezTo>
                  <a:pt x="140" y="32"/>
                  <a:pt x="140" y="32"/>
                  <a:pt x="140" y="32"/>
                </a:cubicBezTo>
                <a:cubicBezTo>
                  <a:pt x="156" y="32"/>
                  <a:pt x="156" y="32"/>
                  <a:pt x="156" y="32"/>
                </a:cubicBezTo>
                <a:cubicBezTo>
                  <a:pt x="156" y="40"/>
                  <a:pt x="156" y="40"/>
                  <a:pt x="156" y="40"/>
                </a:cubicBezTo>
                <a:cubicBezTo>
                  <a:pt x="156" y="44"/>
                  <a:pt x="152" y="48"/>
                  <a:pt x="148" y="48"/>
                </a:cubicBezTo>
                <a:cubicBezTo>
                  <a:pt x="144" y="48"/>
                  <a:pt x="140" y="44"/>
                  <a:pt x="140" y="40"/>
                </a:cubicBezTo>
                <a:moveTo>
                  <a:pt x="160" y="24"/>
                </a:moveTo>
                <a:cubicBezTo>
                  <a:pt x="16" y="24"/>
                  <a:pt x="16" y="24"/>
                  <a:pt x="16" y="24"/>
                </a:cubicBezTo>
                <a:cubicBezTo>
                  <a:pt x="16" y="8"/>
                  <a:pt x="16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lnTo>
                  <a:pt x="160" y="2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0" name="Freeform 113"/>
          <p:cNvSpPr>
            <a:spLocks noEditPoints="1"/>
          </p:cNvSpPr>
          <p:nvPr/>
        </p:nvSpPr>
        <p:spPr bwMode="auto">
          <a:xfrm>
            <a:off x="8774113" y="5264151"/>
            <a:ext cx="431800" cy="433388"/>
          </a:xfrm>
          <a:custGeom>
            <a:avLst/>
            <a:gdLst>
              <a:gd name="T0" fmla="*/ 176 w 176"/>
              <a:gd name="T1" fmla="*/ 52 h 176"/>
              <a:gd name="T2" fmla="*/ 175 w 176"/>
              <a:gd name="T3" fmla="*/ 50 h 176"/>
              <a:gd name="T4" fmla="*/ 175 w 176"/>
              <a:gd name="T5" fmla="*/ 50 h 176"/>
              <a:gd name="T6" fmla="*/ 175 w 176"/>
              <a:gd name="T7" fmla="*/ 49 h 176"/>
              <a:gd name="T8" fmla="*/ 175 w 176"/>
              <a:gd name="T9" fmla="*/ 49 h 176"/>
              <a:gd name="T10" fmla="*/ 127 w 176"/>
              <a:gd name="T11" fmla="*/ 2 h 176"/>
              <a:gd name="T12" fmla="*/ 127 w 176"/>
              <a:gd name="T13" fmla="*/ 2 h 176"/>
              <a:gd name="T14" fmla="*/ 124 w 176"/>
              <a:gd name="T15" fmla="*/ 0 h 176"/>
              <a:gd name="T16" fmla="*/ 52 w 176"/>
              <a:gd name="T17" fmla="*/ 0 h 176"/>
              <a:gd name="T18" fmla="*/ 49 w 176"/>
              <a:gd name="T19" fmla="*/ 2 h 176"/>
              <a:gd name="T20" fmla="*/ 49 w 176"/>
              <a:gd name="T21" fmla="*/ 2 h 176"/>
              <a:gd name="T22" fmla="*/ 1 w 176"/>
              <a:gd name="T23" fmla="*/ 49 h 176"/>
              <a:gd name="T24" fmla="*/ 1 w 176"/>
              <a:gd name="T25" fmla="*/ 49 h 176"/>
              <a:gd name="T26" fmla="*/ 1 w 176"/>
              <a:gd name="T27" fmla="*/ 50 h 176"/>
              <a:gd name="T28" fmla="*/ 1 w 176"/>
              <a:gd name="T29" fmla="*/ 50 h 176"/>
              <a:gd name="T30" fmla="*/ 0 w 176"/>
              <a:gd name="T31" fmla="*/ 52 h 176"/>
              <a:gd name="T32" fmla="*/ 1 w 176"/>
              <a:gd name="T33" fmla="*/ 54 h 176"/>
              <a:gd name="T34" fmla="*/ 1 w 176"/>
              <a:gd name="T35" fmla="*/ 55 h 176"/>
              <a:gd name="T36" fmla="*/ 85 w 176"/>
              <a:gd name="T37" fmla="*/ 175 h 176"/>
              <a:gd name="T38" fmla="*/ 85 w 176"/>
              <a:gd name="T39" fmla="*/ 174 h 176"/>
              <a:gd name="T40" fmla="*/ 88 w 176"/>
              <a:gd name="T41" fmla="*/ 176 h 176"/>
              <a:gd name="T42" fmla="*/ 91 w 176"/>
              <a:gd name="T43" fmla="*/ 174 h 176"/>
              <a:gd name="T44" fmla="*/ 91 w 176"/>
              <a:gd name="T45" fmla="*/ 175 h 176"/>
              <a:gd name="T46" fmla="*/ 175 w 176"/>
              <a:gd name="T47" fmla="*/ 55 h 176"/>
              <a:gd name="T48" fmla="*/ 175 w 176"/>
              <a:gd name="T49" fmla="*/ 54 h 176"/>
              <a:gd name="T50" fmla="*/ 176 w 176"/>
              <a:gd name="T51" fmla="*/ 52 h 176"/>
              <a:gd name="T52" fmla="*/ 122 w 176"/>
              <a:gd name="T53" fmla="*/ 8 h 176"/>
              <a:gd name="T54" fmla="*/ 162 w 176"/>
              <a:gd name="T55" fmla="*/ 48 h 176"/>
              <a:gd name="T56" fmla="*/ 126 w 176"/>
              <a:gd name="T57" fmla="*/ 48 h 176"/>
              <a:gd name="T58" fmla="*/ 106 w 176"/>
              <a:gd name="T59" fmla="*/ 8 h 176"/>
              <a:gd name="T60" fmla="*/ 122 w 176"/>
              <a:gd name="T61" fmla="*/ 8 h 176"/>
              <a:gd name="T62" fmla="*/ 98 w 176"/>
              <a:gd name="T63" fmla="*/ 8 h 176"/>
              <a:gd name="T64" fmla="*/ 118 w 176"/>
              <a:gd name="T65" fmla="*/ 48 h 176"/>
              <a:gd name="T66" fmla="*/ 58 w 176"/>
              <a:gd name="T67" fmla="*/ 48 h 176"/>
              <a:gd name="T68" fmla="*/ 78 w 176"/>
              <a:gd name="T69" fmla="*/ 8 h 176"/>
              <a:gd name="T70" fmla="*/ 98 w 176"/>
              <a:gd name="T71" fmla="*/ 8 h 176"/>
              <a:gd name="T72" fmla="*/ 54 w 176"/>
              <a:gd name="T73" fmla="*/ 8 h 176"/>
              <a:gd name="T74" fmla="*/ 70 w 176"/>
              <a:gd name="T75" fmla="*/ 8 h 176"/>
              <a:gd name="T76" fmla="*/ 50 w 176"/>
              <a:gd name="T77" fmla="*/ 48 h 176"/>
              <a:gd name="T78" fmla="*/ 14 w 176"/>
              <a:gd name="T79" fmla="*/ 48 h 176"/>
              <a:gd name="T80" fmla="*/ 54 w 176"/>
              <a:gd name="T81" fmla="*/ 8 h 176"/>
              <a:gd name="T82" fmla="*/ 12 w 176"/>
              <a:gd name="T83" fmla="*/ 56 h 176"/>
              <a:gd name="T84" fmla="*/ 49 w 176"/>
              <a:gd name="T85" fmla="*/ 56 h 176"/>
              <a:gd name="T86" fmla="*/ 77 w 176"/>
              <a:gd name="T87" fmla="*/ 149 h 176"/>
              <a:gd name="T88" fmla="*/ 12 w 176"/>
              <a:gd name="T89" fmla="*/ 56 h 176"/>
              <a:gd name="T90" fmla="*/ 88 w 176"/>
              <a:gd name="T91" fmla="*/ 158 h 176"/>
              <a:gd name="T92" fmla="*/ 57 w 176"/>
              <a:gd name="T93" fmla="*/ 56 h 176"/>
              <a:gd name="T94" fmla="*/ 119 w 176"/>
              <a:gd name="T95" fmla="*/ 56 h 176"/>
              <a:gd name="T96" fmla="*/ 88 w 176"/>
              <a:gd name="T97" fmla="*/ 158 h 176"/>
              <a:gd name="T98" fmla="*/ 99 w 176"/>
              <a:gd name="T99" fmla="*/ 149 h 176"/>
              <a:gd name="T100" fmla="*/ 127 w 176"/>
              <a:gd name="T101" fmla="*/ 56 h 176"/>
              <a:gd name="T102" fmla="*/ 164 w 176"/>
              <a:gd name="T103" fmla="*/ 56 h 176"/>
              <a:gd name="T104" fmla="*/ 99 w 176"/>
              <a:gd name="T105" fmla="*/ 149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176">
                <a:moveTo>
                  <a:pt x="176" y="52"/>
                </a:moveTo>
                <a:cubicBezTo>
                  <a:pt x="176" y="51"/>
                  <a:pt x="176" y="50"/>
                  <a:pt x="175" y="50"/>
                </a:cubicBezTo>
                <a:cubicBezTo>
                  <a:pt x="175" y="50"/>
                  <a:pt x="175" y="50"/>
                  <a:pt x="175" y="50"/>
                </a:cubicBezTo>
                <a:cubicBezTo>
                  <a:pt x="175" y="49"/>
                  <a:pt x="175" y="49"/>
                  <a:pt x="175" y="49"/>
                </a:cubicBezTo>
                <a:cubicBezTo>
                  <a:pt x="175" y="49"/>
                  <a:pt x="175" y="49"/>
                  <a:pt x="175" y="49"/>
                </a:cubicBezTo>
                <a:cubicBezTo>
                  <a:pt x="127" y="2"/>
                  <a:pt x="127" y="2"/>
                  <a:pt x="127" y="2"/>
                </a:cubicBezTo>
                <a:cubicBezTo>
                  <a:pt x="127" y="2"/>
                  <a:pt x="127" y="2"/>
                  <a:pt x="127" y="2"/>
                </a:cubicBezTo>
                <a:cubicBezTo>
                  <a:pt x="126" y="1"/>
                  <a:pt x="125" y="0"/>
                  <a:pt x="124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1" y="0"/>
                  <a:pt x="50" y="1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1" y="49"/>
                  <a:pt x="1" y="49"/>
                  <a:pt x="1" y="49"/>
                </a:cubicBezTo>
                <a:cubicBezTo>
                  <a:pt x="1" y="49"/>
                  <a:pt x="1" y="49"/>
                  <a:pt x="1" y="49"/>
                </a:cubicBezTo>
                <a:cubicBezTo>
                  <a:pt x="1" y="50"/>
                  <a:pt x="1" y="50"/>
                  <a:pt x="1" y="50"/>
                </a:cubicBezTo>
                <a:cubicBezTo>
                  <a:pt x="1" y="50"/>
                  <a:pt x="1" y="50"/>
                  <a:pt x="1" y="50"/>
                </a:cubicBezTo>
                <a:cubicBezTo>
                  <a:pt x="0" y="50"/>
                  <a:pt x="0" y="51"/>
                  <a:pt x="0" y="52"/>
                </a:cubicBezTo>
                <a:cubicBezTo>
                  <a:pt x="0" y="53"/>
                  <a:pt x="0" y="54"/>
                  <a:pt x="1" y="54"/>
                </a:cubicBezTo>
                <a:cubicBezTo>
                  <a:pt x="1" y="55"/>
                  <a:pt x="1" y="55"/>
                  <a:pt x="1" y="55"/>
                </a:cubicBezTo>
                <a:cubicBezTo>
                  <a:pt x="85" y="175"/>
                  <a:pt x="85" y="175"/>
                  <a:pt x="85" y="175"/>
                </a:cubicBezTo>
                <a:cubicBezTo>
                  <a:pt x="85" y="174"/>
                  <a:pt x="85" y="174"/>
                  <a:pt x="85" y="174"/>
                </a:cubicBezTo>
                <a:cubicBezTo>
                  <a:pt x="86" y="175"/>
                  <a:pt x="87" y="176"/>
                  <a:pt x="88" y="176"/>
                </a:cubicBezTo>
                <a:cubicBezTo>
                  <a:pt x="89" y="176"/>
                  <a:pt x="90" y="175"/>
                  <a:pt x="91" y="174"/>
                </a:cubicBezTo>
                <a:cubicBezTo>
                  <a:pt x="91" y="175"/>
                  <a:pt x="91" y="175"/>
                  <a:pt x="91" y="175"/>
                </a:cubicBezTo>
                <a:cubicBezTo>
                  <a:pt x="175" y="55"/>
                  <a:pt x="175" y="55"/>
                  <a:pt x="175" y="55"/>
                </a:cubicBezTo>
                <a:cubicBezTo>
                  <a:pt x="175" y="54"/>
                  <a:pt x="175" y="54"/>
                  <a:pt x="175" y="54"/>
                </a:cubicBezTo>
                <a:cubicBezTo>
                  <a:pt x="176" y="54"/>
                  <a:pt x="176" y="53"/>
                  <a:pt x="176" y="52"/>
                </a:cubicBezTo>
                <a:moveTo>
                  <a:pt x="122" y="8"/>
                </a:moveTo>
                <a:cubicBezTo>
                  <a:pt x="162" y="48"/>
                  <a:pt x="162" y="48"/>
                  <a:pt x="162" y="48"/>
                </a:cubicBezTo>
                <a:cubicBezTo>
                  <a:pt x="126" y="48"/>
                  <a:pt x="126" y="48"/>
                  <a:pt x="126" y="48"/>
                </a:cubicBezTo>
                <a:cubicBezTo>
                  <a:pt x="106" y="8"/>
                  <a:pt x="106" y="8"/>
                  <a:pt x="106" y="8"/>
                </a:cubicBezTo>
                <a:lnTo>
                  <a:pt x="122" y="8"/>
                </a:lnTo>
                <a:close/>
                <a:moveTo>
                  <a:pt x="98" y="8"/>
                </a:moveTo>
                <a:cubicBezTo>
                  <a:pt x="118" y="48"/>
                  <a:pt x="118" y="48"/>
                  <a:pt x="118" y="48"/>
                </a:cubicBezTo>
                <a:cubicBezTo>
                  <a:pt x="58" y="48"/>
                  <a:pt x="58" y="48"/>
                  <a:pt x="58" y="48"/>
                </a:cubicBezTo>
                <a:cubicBezTo>
                  <a:pt x="78" y="8"/>
                  <a:pt x="78" y="8"/>
                  <a:pt x="78" y="8"/>
                </a:cubicBezTo>
                <a:lnTo>
                  <a:pt x="98" y="8"/>
                </a:lnTo>
                <a:close/>
                <a:moveTo>
                  <a:pt x="54" y="8"/>
                </a:moveTo>
                <a:cubicBezTo>
                  <a:pt x="70" y="8"/>
                  <a:pt x="70" y="8"/>
                  <a:pt x="70" y="8"/>
                </a:cubicBezTo>
                <a:cubicBezTo>
                  <a:pt x="50" y="48"/>
                  <a:pt x="50" y="48"/>
                  <a:pt x="50" y="48"/>
                </a:cubicBezTo>
                <a:cubicBezTo>
                  <a:pt x="14" y="48"/>
                  <a:pt x="14" y="48"/>
                  <a:pt x="14" y="48"/>
                </a:cubicBezTo>
                <a:lnTo>
                  <a:pt x="54" y="8"/>
                </a:lnTo>
                <a:close/>
                <a:moveTo>
                  <a:pt x="12" y="56"/>
                </a:moveTo>
                <a:cubicBezTo>
                  <a:pt x="49" y="56"/>
                  <a:pt x="49" y="56"/>
                  <a:pt x="49" y="56"/>
                </a:cubicBezTo>
                <a:cubicBezTo>
                  <a:pt x="77" y="149"/>
                  <a:pt x="77" y="149"/>
                  <a:pt x="77" y="149"/>
                </a:cubicBezTo>
                <a:lnTo>
                  <a:pt x="12" y="56"/>
                </a:lnTo>
                <a:close/>
                <a:moveTo>
                  <a:pt x="88" y="158"/>
                </a:moveTo>
                <a:cubicBezTo>
                  <a:pt x="57" y="56"/>
                  <a:pt x="57" y="56"/>
                  <a:pt x="57" y="56"/>
                </a:cubicBezTo>
                <a:cubicBezTo>
                  <a:pt x="119" y="56"/>
                  <a:pt x="119" y="56"/>
                  <a:pt x="119" y="56"/>
                </a:cubicBezTo>
                <a:lnTo>
                  <a:pt x="88" y="158"/>
                </a:lnTo>
                <a:close/>
                <a:moveTo>
                  <a:pt x="99" y="149"/>
                </a:moveTo>
                <a:cubicBezTo>
                  <a:pt x="127" y="56"/>
                  <a:pt x="127" y="56"/>
                  <a:pt x="127" y="56"/>
                </a:cubicBezTo>
                <a:cubicBezTo>
                  <a:pt x="164" y="56"/>
                  <a:pt x="164" y="56"/>
                  <a:pt x="164" y="56"/>
                </a:cubicBezTo>
                <a:lnTo>
                  <a:pt x="99" y="1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1" name="Freeform 114"/>
          <p:cNvSpPr>
            <a:spLocks noEditPoints="1"/>
          </p:cNvSpPr>
          <p:nvPr/>
        </p:nvSpPr>
        <p:spPr bwMode="auto">
          <a:xfrm>
            <a:off x="9599613" y="5264151"/>
            <a:ext cx="433388" cy="433388"/>
          </a:xfrm>
          <a:custGeom>
            <a:avLst/>
            <a:gdLst>
              <a:gd name="T0" fmla="*/ 176 w 176"/>
              <a:gd name="T1" fmla="*/ 52 h 176"/>
              <a:gd name="T2" fmla="*/ 124 w 176"/>
              <a:gd name="T3" fmla="*/ 0 h 176"/>
              <a:gd name="T4" fmla="*/ 88 w 176"/>
              <a:gd name="T5" fmla="*/ 15 h 176"/>
              <a:gd name="T6" fmla="*/ 52 w 176"/>
              <a:gd name="T7" fmla="*/ 0 h 176"/>
              <a:gd name="T8" fmla="*/ 0 w 176"/>
              <a:gd name="T9" fmla="*/ 52 h 176"/>
              <a:gd name="T10" fmla="*/ 0 w 176"/>
              <a:gd name="T11" fmla="*/ 58 h 176"/>
              <a:gd name="T12" fmla="*/ 88 w 176"/>
              <a:gd name="T13" fmla="*/ 176 h 176"/>
              <a:gd name="T14" fmla="*/ 176 w 176"/>
              <a:gd name="T15" fmla="*/ 58 h 176"/>
              <a:gd name="T16" fmla="*/ 176 w 176"/>
              <a:gd name="T17" fmla="*/ 52 h 176"/>
              <a:gd name="T18" fmla="*/ 168 w 176"/>
              <a:gd name="T19" fmla="*/ 57 h 176"/>
              <a:gd name="T20" fmla="*/ 88 w 176"/>
              <a:gd name="T21" fmla="*/ 167 h 176"/>
              <a:gd name="T22" fmla="*/ 8 w 176"/>
              <a:gd name="T23" fmla="*/ 57 h 176"/>
              <a:gd name="T24" fmla="*/ 8 w 176"/>
              <a:gd name="T25" fmla="*/ 52 h 176"/>
              <a:gd name="T26" fmla="*/ 52 w 176"/>
              <a:gd name="T27" fmla="*/ 8 h 176"/>
              <a:gd name="T28" fmla="*/ 82 w 176"/>
              <a:gd name="T29" fmla="*/ 20 h 176"/>
              <a:gd name="T30" fmla="*/ 88 w 176"/>
              <a:gd name="T31" fmla="*/ 26 h 176"/>
              <a:gd name="T32" fmla="*/ 94 w 176"/>
              <a:gd name="T33" fmla="*/ 20 h 176"/>
              <a:gd name="T34" fmla="*/ 124 w 176"/>
              <a:gd name="T35" fmla="*/ 8 h 176"/>
              <a:gd name="T36" fmla="*/ 168 w 176"/>
              <a:gd name="T37" fmla="*/ 52 h 176"/>
              <a:gd name="T38" fmla="*/ 168 w 176"/>
              <a:gd name="T39" fmla="*/ 5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6" h="176">
                <a:moveTo>
                  <a:pt x="176" y="52"/>
                </a:moveTo>
                <a:cubicBezTo>
                  <a:pt x="176" y="23"/>
                  <a:pt x="153" y="0"/>
                  <a:pt x="124" y="0"/>
                </a:cubicBezTo>
                <a:cubicBezTo>
                  <a:pt x="110" y="0"/>
                  <a:pt x="97" y="6"/>
                  <a:pt x="88" y="15"/>
                </a:cubicBezTo>
                <a:cubicBezTo>
                  <a:pt x="79" y="6"/>
                  <a:pt x="66" y="0"/>
                  <a:pt x="52" y="0"/>
                </a:cubicBezTo>
                <a:cubicBezTo>
                  <a:pt x="23" y="0"/>
                  <a:pt x="0" y="23"/>
                  <a:pt x="0" y="52"/>
                </a:cubicBezTo>
                <a:cubicBezTo>
                  <a:pt x="0" y="55"/>
                  <a:pt x="1" y="59"/>
                  <a:pt x="0" y="58"/>
                </a:cubicBezTo>
                <a:cubicBezTo>
                  <a:pt x="6" y="109"/>
                  <a:pt x="80" y="176"/>
                  <a:pt x="88" y="176"/>
                </a:cubicBezTo>
                <a:cubicBezTo>
                  <a:pt x="96" y="176"/>
                  <a:pt x="170" y="109"/>
                  <a:pt x="176" y="58"/>
                </a:cubicBezTo>
                <a:cubicBezTo>
                  <a:pt x="175" y="59"/>
                  <a:pt x="176" y="55"/>
                  <a:pt x="176" y="52"/>
                </a:cubicBezTo>
                <a:moveTo>
                  <a:pt x="168" y="57"/>
                </a:moveTo>
                <a:cubicBezTo>
                  <a:pt x="163" y="100"/>
                  <a:pt x="103" y="158"/>
                  <a:pt x="88" y="167"/>
                </a:cubicBezTo>
                <a:cubicBezTo>
                  <a:pt x="73" y="158"/>
                  <a:pt x="13" y="100"/>
                  <a:pt x="8" y="57"/>
                </a:cubicBezTo>
                <a:cubicBezTo>
                  <a:pt x="8" y="57"/>
                  <a:pt x="8" y="55"/>
                  <a:pt x="8" y="52"/>
                </a:cubicBezTo>
                <a:cubicBezTo>
                  <a:pt x="8" y="28"/>
                  <a:pt x="28" y="8"/>
                  <a:pt x="52" y="8"/>
                </a:cubicBezTo>
                <a:cubicBezTo>
                  <a:pt x="63" y="8"/>
                  <a:pt x="74" y="12"/>
                  <a:pt x="82" y="20"/>
                </a:cubicBezTo>
                <a:cubicBezTo>
                  <a:pt x="88" y="26"/>
                  <a:pt x="88" y="26"/>
                  <a:pt x="88" y="26"/>
                </a:cubicBezTo>
                <a:cubicBezTo>
                  <a:pt x="94" y="20"/>
                  <a:pt x="94" y="20"/>
                  <a:pt x="94" y="20"/>
                </a:cubicBezTo>
                <a:cubicBezTo>
                  <a:pt x="102" y="12"/>
                  <a:pt x="113" y="8"/>
                  <a:pt x="124" y="8"/>
                </a:cubicBezTo>
                <a:cubicBezTo>
                  <a:pt x="148" y="8"/>
                  <a:pt x="168" y="28"/>
                  <a:pt x="168" y="52"/>
                </a:cubicBezTo>
                <a:cubicBezTo>
                  <a:pt x="168" y="55"/>
                  <a:pt x="168" y="57"/>
                  <a:pt x="168" y="57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2" name="Freeform 82"/>
          <p:cNvSpPr>
            <a:spLocks noEditPoints="1"/>
          </p:cNvSpPr>
          <p:nvPr/>
        </p:nvSpPr>
        <p:spPr bwMode="auto">
          <a:xfrm>
            <a:off x="7947026" y="5303837"/>
            <a:ext cx="433388" cy="354013"/>
          </a:xfrm>
          <a:custGeom>
            <a:avLst/>
            <a:gdLst>
              <a:gd name="T0" fmla="*/ 44 w 176"/>
              <a:gd name="T1" fmla="*/ 56 h 144"/>
              <a:gd name="T2" fmla="*/ 52 w 176"/>
              <a:gd name="T3" fmla="*/ 56 h 144"/>
              <a:gd name="T4" fmla="*/ 56 w 176"/>
              <a:gd name="T5" fmla="*/ 52 h 144"/>
              <a:gd name="T6" fmla="*/ 52 w 176"/>
              <a:gd name="T7" fmla="*/ 48 h 144"/>
              <a:gd name="T8" fmla="*/ 44 w 176"/>
              <a:gd name="T9" fmla="*/ 48 h 144"/>
              <a:gd name="T10" fmla="*/ 40 w 176"/>
              <a:gd name="T11" fmla="*/ 52 h 144"/>
              <a:gd name="T12" fmla="*/ 44 w 176"/>
              <a:gd name="T13" fmla="*/ 56 h 144"/>
              <a:gd name="T14" fmla="*/ 168 w 176"/>
              <a:gd name="T15" fmla="*/ 16 h 144"/>
              <a:gd name="T16" fmla="*/ 120 w 176"/>
              <a:gd name="T17" fmla="*/ 16 h 144"/>
              <a:gd name="T18" fmla="*/ 104 w 176"/>
              <a:gd name="T19" fmla="*/ 0 h 144"/>
              <a:gd name="T20" fmla="*/ 72 w 176"/>
              <a:gd name="T21" fmla="*/ 0 h 144"/>
              <a:gd name="T22" fmla="*/ 56 w 176"/>
              <a:gd name="T23" fmla="*/ 16 h 144"/>
              <a:gd name="T24" fmla="*/ 8 w 176"/>
              <a:gd name="T25" fmla="*/ 16 h 144"/>
              <a:gd name="T26" fmla="*/ 0 w 176"/>
              <a:gd name="T27" fmla="*/ 24 h 144"/>
              <a:gd name="T28" fmla="*/ 0 w 176"/>
              <a:gd name="T29" fmla="*/ 136 h 144"/>
              <a:gd name="T30" fmla="*/ 8 w 176"/>
              <a:gd name="T31" fmla="*/ 144 h 144"/>
              <a:gd name="T32" fmla="*/ 168 w 176"/>
              <a:gd name="T33" fmla="*/ 144 h 144"/>
              <a:gd name="T34" fmla="*/ 176 w 176"/>
              <a:gd name="T35" fmla="*/ 136 h 144"/>
              <a:gd name="T36" fmla="*/ 176 w 176"/>
              <a:gd name="T37" fmla="*/ 24 h 144"/>
              <a:gd name="T38" fmla="*/ 168 w 176"/>
              <a:gd name="T39" fmla="*/ 16 h 144"/>
              <a:gd name="T40" fmla="*/ 72 w 176"/>
              <a:gd name="T41" fmla="*/ 8 h 144"/>
              <a:gd name="T42" fmla="*/ 104 w 176"/>
              <a:gd name="T43" fmla="*/ 8 h 144"/>
              <a:gd name="T44" fmla="*/ 112 w 176"/>
              <a:gd name="T45" fmla="*/ 16 h 144"/>
              <a:gd name="T46" fmla="*/ 64 w 176"/>
              <a:gd name="T47" fmla="*/ 16 h 144"/>
              <a:gd name="T48" fmla="*/ 72 w 176"/>
              <a:gd name="T49" fmla="*/ 8 h 144"/>
              <a:gd name="T50" fmla="*/ 24 w 176"/>
              <a:gd name="T51" fmla="*/ 112 h 144"/>
              <a:gd name="T52" fmla="*/ 20 w 176"/>
              <a:gd name="T53" fmla="*/ 116 h 144"/>
              <a:gd name="T54" fmla="*/ 24 w 176"/>
              <a:gd name="T55" fmla="*/ 120 h 144"/>
              <a:gd name="T56" fmla="*/ 24 w 176"/>
              <a:gd name="T57" fmla="*/ 136 h 144"/>
              <a:gd name="T58" fmla="*/ 8 w 176"/>
              <a:gd name="T59" fmla="*/ 136 h 144"/>
              <a:gd name="T60" fmla="*/ 8 w 176"/>
              <a:gd name="T61" fmla="*/ 24 h 144"/>
              <a:gd name="T62" fmla="*/ 24 w 176"/>
              <a:gd name="T63" fmla="*/ 24 h 144"/>
              <a:gd name="T64" fmla="*/ 24 w 176"/>
              <a:gd name="T65" fmla="*/ 112 h 144"/>
              <a:gd name="T66" fmla="*/ 144 w 176"/>
              <a:gd name="T67" fmla="*/ 112 h 144"/>
              <a:gd name="T68" fmla="*/ 140 w 176"/>
              <a:gd name="T69" fmla="*/ 116 h 144"/>
              <a:gd name="T70" fmla="*/ 144 w 176"/>
              <a:gd name="T71" fmla="*/ 120 h 144"/>
              <a:gd name="T72" fmla="*/ 144 w 176"/>
              <a:gd name="T73" fmla="*/ 136 h 144"/>
              <a:gd name="T74" fmla="*/ 32 w 176"/>
              <a:gd name="T75" fmla="*/ 136 h 144"/>
              <a:gd name="T76" fmla="*/ 32 w 176"/>
              <a:gd name="T77" fmla="*/ 120 h 144"/>
              <a:gd name="T78" fmla="*/ 36 w 176"/>
              <a:gd name="T79" fmla="*/ 116 h 144"/>
              <a:gd name="T80" fmla="*/ 32 w 176"/>
              <a:gd name="T81" fmla="*/ 112 h 144"/>
              <a:gd name="T82" fmla="*/ 32 w 176"/>
              <a:gd name="T83" fmla="*/ 24 h 144"/>
              <a:gd name="T84" fmla="*/ 144 w 176"/>
              <a:gd name="T85" fmla="*/ 24 h 144"/>
              <a:gd name="T86" fmla="*/ 144 w 176"/>
              <a:gd name="T87" fmla="*/ 112 h 144"/>
              <a:gd name="T88" fmla="*/ 168 w 176"/>
              <a:gd name="T89" fmla="*/ 136 h 144"/>
              <a:gd name="T90" fmla="*/ 152 w 176"/>
              <a:gd name="T91" fmla="*/ 136 h 144"/>
              <a:gd name="T92" fmla="*/ 152 w 176"/>
              <a:gd name="T93" fmla="*/ 120 h 144"/>
              <a:gd name="T94" fmla="*/ 156 w 176"/>
              <a:gd name="T95" fmla="*/ 116 h 144"/>
              <a:gd name="T96" fmla="*/ 152 w 176"/>
              <a:gd name="T97" fmla="*/ 112 h 144"/>
              <a:gd name="T98" fmla="*/ 152 w 176"/>
              <a:gd name="T99" fmla="*/ 24 h 144"/>
              <a:gd name="T100" fmla="*/ 168 w 176"/>
              <a:gd name="T101" fmla="*/ 24 h 144"/>
              <a:gd name="T102" fmla="*/ 168 w 176"/>
              <a:gd name="T103" fmla="*/ 136 h 144"/>
              <a:gd name="T104" fmla="*/ 44 w 176"/>
              <a:gd name="T105" fmla="*/ 40 h 144"/>
              <a:gd name="T106" fmla="*/ 68 w 176"/>
              <a:gd name="T107" fmla="*/ 40 h 144"/>
              <a:gd name="T108" fmla="*/ 72 w 176"/>
              <a:gd name="T109" fmla="*/ 36 h 144"/>
              <a:gd name="T110" fmla="*/ 68 w 176"/>
              <a:gd name="T111" fmla="*/ 32 h 144"/>
              <a:gd name="T112" fmla="*/ 44 w 176"/>
              <a:gd name="T113" fmla="*/ 32 h 144"/>
              <a:gd name="T114" fmla="*/ 40 w 176"/>
              <a:gd name="T115" fmla="*/ 36 h 144"/>
              <a:gd name="T116" fmla="*/ 44 w 176"/>
              <a:gd name="T117" fmla="*/ 4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6" h="144">
                <a:moveTo>
                  <a:pt x="44" y="56"/>
                </a:moveTo>
                <a:cubicBezTo>
                  <a:pt x="52" y="56"/>
                  <a:pt x="52" y="56"/>
                  <a:pt x="52" y="56"/>
                </a:cubicBezTo>
                <a:cubicBezTo>
                  <a:pt x="54" y="56"/>
                  <a:pt x="56" y="54"/>
                  <a:pt x="56" y="52"/>
                </a:cubicBezTo>
                <a:cubicBezTo>
                  <a:pt x="56" y="50"/>
                  <a:pt x="54" y="48"/>
                  <a:pt x="52" y="48"/>
                </a:cubicBezTo>
                <a:cubicBezTo>
                  <a:pt x="44" y="48"/>
                  <a:pt x="44" y="48"/>
                  <a:pt x="44" y="48"/>
                </a:cubicBezTo>
                <a:cubicBezTo>
                  <a:pt x="42" y="48"/>
                  <a:pt x="40" y="50"/>
                  <a:pt x="40" y="52"/>
                </a:cubicBezTo>
                <a:cubicBezTo>
                  <a:pt x="40" y="54"/>
                  <a:pt x="42" y="56"/>
                  <a:pt x="44" y="56"/>
                </a:cubicBezTo>
                <a:moveTo>
                  <a:pt x="168" y="16"/>
                </a:moveTo>
                <a:cubicBezTo>
                  <a:pt x="120" y="16"/>
                  <a:pt x="120" y="16"/>
                  <a:pt x="120" y="16"/>
                </a:cubicBezTo>
                <a:cubicBezTo>
                  <a:pt x="120" y="7"/>
                  <a:pt x="113" y="0"/>
                  <a:pt x="104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63" y="0"/>
                  <a:pt x="56" y="7"/>
                  <a:pt x="5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0" y="20"/>
                  <a:pt x="0" y="24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0"/>
                  <a:pt x="4" y="144"/>
                  <a:pt x="8" y="144"/>
                </a:cubicBezTo>
                <a:cubicBezTo>
                  <a:pt x="168" y="144"/>
                  <a:pt x="168" y="144"/>
                  <a:pt x="168" y="144"/>
                </a:cubicBezTo>
                <a:cubicBezTo>
                  <a:pt x="172" y="144"/>
                  <a:pt x="176" y="140"/>
                  <a:pt x="176" y="136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76" y="20"/>
                  <a:pt x="172" y="16"/>
                  <a:pt x="168" y="16"/>
                </a:cubicBezTo>
                <a:moveTo>
                  <a:pt x="72" y="8"/>
                </a:moveTo>
                <a:cubicBezTo>
                  <a:pt x="104" y="8"/>
                  <a:pt x="104" y="8"/>
                  <a:pt x="104" y="8"/>
                </a:cubicBezTo>
                <a:cubicBezTo>
                  <a:pt x="108" y="8"/>
                  <a:pt x="112" y="12"/>
                  <a:pt x="112" y="16"/>
                </a:cubicBezTo>
                <a:cubicBezTo>
                  <a:pt x="64" y="16"/>
                  <a:pt x="64" y="16"/>
                  <a:pt x="64" y="16"/>
                </a:cubicBezTo>
                <a:cubicBezTo>
                  <a:pt x="64" y="12"/>
                  <a:pt x="68" y="8"/>
                  <a:pt x="72" y="8"/>
                </a:cubicBezTo>
                <a:moveTo>
                  <a:pt x="24" y="112"/>
                </a:moveTo>
                <a:cubicBezTo>
                  <a:pt x="22" y="112"/>
                  <a:pt x="20" y="114"/>
                  <a:pt x="20" y="116"/>
                </a:cubicBezTo>
                <a:cubicBezTo>
                  <a:pt x="20" y="118"/>
                  <a:pt x="22" y="120"/>
                  <a:pt x="24" y="120"/>
                </a:cubicBezTo>
                <a:cubicBezTo>
                  <a:pt x="24" y="136"/>
                  <a:pt x="24" y="136"/>
                  <a:pt x="24" y="136"/>
                </a:cubicBezTo>
                <a:cubicBezTo>
                  <a:pt x="8" y="136"/>
                  <a:pt x="8" y="136"/>
                  <a:pt x="8" y="136"/>
                </a:cubicBezTo>
                <a:cubicBezTo>
                  <a:pt x="8" y="24"/>
                  <a:pt x="8" y="24"/>
                  <a:pt x="8" y="24"/>
                </a:cubicBezTo>
                <a:cubicBezTo>
                  <a:pt x="24" y="24"/>
                  <a:pt x="24" y="24"/>
                  <a:pt x="24" y="24"/>
                </a:cubicBezTo>
                <a:lnTo>
                  <a:pt x="24" y="112"/>
                </a:lnTo>
                <a:close/>
                <a:moveTo>
                  <a:pt x="144" y="112"/>
                </a:moveTo>
                <a:cubicBezTo>
                  <a:pt x="142" y="112"/>
                  <a:pt x="140" y="114"/>
                  <a:pt x="140" y="116"/>
                </a:cubicBezTo>
                <a:cubicBezTo>
                  <a:pt x="140" y="118"/>
                  <a:pt x="142" y="120"/>
                  <a:pt x="144" y="120"/>
                </a:cubicBezTo>
                <a:cubicBezTo>
                  <a:pt x="144" y="136"/>
                  <a:pt x="144" y="136"/>
                  <a:pt x="144" y="136"/>
                </a:cubicBezTo>
                <a:cubicBezTo>
                  <a:pt x="32" y="136"/>
                  <a:pt x="32" y="136"/>
                  <a:pt x="32" y="136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4" y="120"/>
                  <a:pt x="36" y="118"/>
                  <a:pt x="36" y="116"/>
                </a:cubicBezTo>
                <a:cubicBezTo>
                  <a:pt x="36" y="114"/>
                  <a:pt x="34" y="112"/>
                  <a:pt x="32" y="112"/>
                </a:cubicBezTo>
                <a:cubicBezTo>
                  <a:pt x="32" y="24"/>
                  <a:pt x="32" y="24"/>
                  <a:pt x="32" y="24"/>
                </a:cubicBezTo>
                <a:cubicBezTo>
                  <a:pt x="144" y="24"/>
                  <a:pt x="144" y="24"/>
                  <a:pt x="144" y="24"/>
                </a:cubicBezTo>
                <a:lnTo>
                  <a:pt x="144" y="112"/>
                </a:lnTo>
                <a:close/>
                <a:moveTo>
                  <a:pt x="168" y="136"/>
                </a:moveTo>
                <a:cubicBezTo>
                  <a:pt x="152" y="136"/>
                  <a:pt x="152" y="136"/>
                  <a:pt x="152" y="136"/>
                </a:cubicBezTo>
                <a:cubicBezTo>
                  <a:pt x="152" y="120"/>
                  <a:pt x="152" y="120"/>
                  <a:pt x="152" y="120"/>
                </a:cubicBezTo>
                <a:cubicBezTo>
                  <a:pt x="154" y="120"/>
                  <a:pt x="156" y="118"/>
                  <a:pt x="156" y="116"/>
                </a:cubicBezTo>
                <a:cubicBezTo>
                  <a:pt x="156" y="114"/>
                  <a:pt x="154" y="112"/>
                  <a:pt x="152" y="112"/>
                </a:cubicBezTo>
                <a:cubicBezTo>
                  <a:pt x="152" y="24"/>
                  <a:pt x="152" y="24"/>
                  <a:pt x="152" y="24"/>
                </a:cubicBezTo>
                <a:cubicBezTo>
                  <a:pt x="168" y="24"/>
                  <a:pt x="168" y="24"/>
                  <a:pt x="168" y="24"/>
                </a:cubicBezTo>
                <a:lnTo>
                  <a:pt x="168" y="136"/>
                </a:lnTo>
                <a:close/>
                <a:moveTo>
                  <a:pt x="44" y="40"/>
                </a:moveTo>
                <a:cubicBezTo>
                  <a:pt x="68" y="40"/>
                  <a:pt x="68" y="40"/>
                  <a:pt x="68" y="40"/>
                </a:cubicBezTo>
                <a:cubicBezTo>
                  <a:pt x="70" y="40"/>
                  <a:pt x="72" y="38"/>
                  <a:pt x="72" y="36"/>
                </a:cubicBezTo>
                <a:cubicBezTo>
                  <a:pt x="72" y="34"/>
                  <a:pt x="70" y="32"/>
                  <a:pt x="68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2" y="32"/>
                  <a:pt x="40" y="34"/>
                  <a:pt x="40" y="36"/>
                </a:cubicBezTo>
                <a:cubicBezTo>
                  <a:pt x="40" y="38"/>
                  <a:pt x="42" y="40"/>
                  <a:pt x="44" y="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3" name="Freeform 76"/>
          <p:cNvSpPr>
            <a:spLocks noEditPoints="1"/>
          </p:cNvSpPr>
          <p:nvPr/>
        </p:nvSpPr>
        <p:spPr bwMode="auto">
          <a:xfrm>
            <a:off x="3894932" y="1250951"/>
            <a:ext cx="433388" cy="314325"/>
          </a:xfrm>
          <a:custGeom>
            <a:avLst/>
            <a:gdLst>
              <a:gd name="T0" fmla="*/ 148 w 176"/>
              <a:gd name="T1" fmla="*/ 48 h 128"/>
              <a:gd name="T2" fmla="*/ 148 w 176"/>
              <a:gd name="T3" fmla="*/ 40 h 128"/>
              <a:gd name="T4" fmla="*/ 96 w 176"/>
              <a:gd name="T5" fmla="*/ 44 h 128"/>
              <a:gd name="T6" fmla="*/ 100 w 176"/>
              <a:gd name="T7" fmla="*/ 80 h 128"/>
              <a:gd name="T8" fmla="*/ 152 w 176"/>
              <a:gd name="T9" fmla="*/ 76 h 128"/>
              <a:gd name="T10" fmla="*/ 100 w 176"/>
              <a:gd name="T11" fmla="*/ 72 h 128"/>
              <a:gd name="T12" fmla="*/ 100 w 176"/>
              <a:gd name="T13" fmla="*/ 80 h 128"/>
              <a:gd name="T14" fmla="*/ 132 w 176"/>
              <a:gd name="T15" fmla="*/ 64 h 128"/>
              <a:gd name="T16" fmla="*/ 132 w 176"/>
              <a:gd name="T17" fmla="*/ 56 h 128"/>
              <a:gd name="T18" fmla="*/ 96 w 176"/>
              <a:gd name="T19" fmla="*/ 60 h 128"/>
              <a:gd name="T20" fmla="*/ 100 w 176"/>
              <a:gd name="T21" fmla="*/ 32 h 128"/>
              <a:gd name="T22" fmla="*/ 136 w 176"/>
              <a:gd name="T23" fmla="*/ 28 h 128"/>
              <a:gd name="T24" fmla="*/ 100 w 176"/>
              <a:gd name="T25" fmla="*/ 24 h 128"/>
              <a:gd name="T26" fmla="*/ 100 w 176"/>
              <a:gd name="T27" fmla="*/ 32 h 128"/>
              <a:gd name="T28" fmla="*/ 60 w 176"/>
              <a:gd name="T29" fmla="*/ 80 h 128"/>
              <a:gd name="T30" fmla="*/ 60 w 176"/>
              <a:gd name="T31" fmla="*/ 72 h 128"/>
              <a:gd name="T32" fmla="*/ 24 w 176"/>
              <a:gd name="T33" fmla="*/ 76 h 128"/>
              <a:gd name="T34" fmla="*/ 168 w 176"/>
              <a:gd name="T35" fmla="*/ 0 h 128"/>
              <a:gd name="T36" fmla="*/ 0 w 176"/>
              <a:gd name="T37" fmla="*/ 8 h 128"/>
              <a:gd name="T38" fmla="*/ 8 w 176"/>
              <a:gd name="T39" fmla="*/ 128 h 128"/>
              <a:gd name="T40" fmla="*/ 176 w 176"/>
              <a:gd name="T41" fmla="*/ 120 h 128"/>
              <a:gd name="T42" fmla="*/ 168 w 176"/>
              <a:gd name="T43" fmla="*/ 0 h 128"/>
              <a:gd name="T44" fmla="*/ 128 w 176"/>
              <a:gd name="T45" fmla="*/ 120 h 128"/>
              <a:gd name="T46" fmla="*/ 136 w 176"/>
              <a:gd name="T47" fmla="*/ 104 h 128"/>
              <a:gd name="T48" fmla="*/ 136 w 176"/>
              <a:gd name="T49" fmla="*/ 96 h 128"/>
              <a:gd name="T50" fmla="*/ 108 w 176"/>
              <a:gd name="T51" fmla="*/ 100 h 128"/>
              <a:gd name="T52" fmla="*/ 120 w 176"/>
              <a:gd name="T53" fmla="*/ 104 h 128"/>
              <a:gd name="T54" fmla="*/ 56 w 176"/>
              <a:gd name="T55" fmla="*/ 120 h 128"/>
              <a:gd name="T56" fmla="*/ 64 w 176"/>
              <a:gd name="T57" fmla="*/ 104 h 128"/>
              <a:gd name="T58" fmla="*/ 64 w 176"/>
              <a:gd name="T59" fmla="*/ 96 h 128"/>
              <a:gd name="T60" fmla="*/ 36 w 176"/>
              <a:gd name="T61" fmla="*/ 100 h 128"/>
              <a:gd name="T62" fmla="*/ 48 w 176"/>
              <a:gd name="T63" fmla="*/ 104 h 128"/>
              <a:gd name="T64" fmla="*/ 8 w 176"/>
              <a:gd name="T65" fmla="*/ 120 h 128"/>
              <a:gd name="T66" fmla="*/ 168 w 176"/>
              <a:gd name="T67" fmla="*/ 8 h 128"/>
              <a:gd name="T68" fmla="*/ 28 w 176"/>
              <a:gd name="T69" fmla="*/ 64 h 128"/>
              <a:gd name="T70" fmla="*/ 80 w 176"/>
              <a:gd name="T71" fmla="*/ 60 h 128"/>
              <a:gd name="T72" fmla="*/ 28 w 176"/>
              <a:gd name="T73" fmla="*/ 56 h 128"/>
              <a:gd name="T74" fmla="*/ 28 w 176"/>
              <a:gd name="T75" fmla="*/ 64 h 128"/>
              <a:gd name="T76" fmla="*/ 60 w 176"/>
              <a:gd name="T77" fmla="*/ 48 h 128"/>
              <a:gd name="T78" fmla="*/ 60 w 176"/>
              <a:gd name="T79" fmla="*/ 40 h 128"/>
              <a:gd name="T80" fmla="*/ 24 w 176"/>
              <a:gd name="T81" fmla="*/ 44 h 128"/>
              <a:gd name="T82" fmla="*/ 28 w 176"/>
              <a:gd name="T83" fmla="*/ 32 h 128"/>
              <a:gd name="T84" fmla="*/ 80 w 176"/>
              <a:gd name="T85" fmla="*/ 28 h 128"/>
              <a:gd name="T86" fmla="*/ 28 w 176"/>
              <a:gd name="T87" fmla="*/ 24 h 128"/>
              <a:gd name="T88" fmla="*/ 28 w 176"/>
              <a:gd name="T89" fmla="*/ 3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6" h="128">
                <a:moveTo>
                  <a:pt x="100" y="48"/>
                </a:moveTo>
                <a:cubicBezTo>
                  <a:pt x="148" y="48"/>
                  <a:pt x="148" y="48"/>
                  <a:pt x="148" y="48"/>
                </a:cubicBezTo>
                <a:cubicBezTo>
                  <a:pt x="150" y="48"/>
                  <a:pt x="152" y="46"/>
                  <a:pt x="152" y="44"/>
                </a:cubicBezTo>
                <a:cubicBezTo>
                  <a:pt x="152" y="42"/>
                  <a:pt x="150" y="40"/>
                  <a:pt x="148" y="40"/>
                </a:cubicBezTo>
                <a:cubicBezTo>
                  <a:pt x="100" y="40"/>
                  <a:pt x="100" y="40"/>
                  <a:pt x="100" y="40"/>
                </a:cubicBezTo>
                <a:cubicBezTo>
                  <a:pt x="98" y="40"/>
                  <a:pt x="96" y="42"/>
                  <a:pt x="96" y="44"/>
                </a:cubicBezTo>
                <a:cubicBezTo>
                  <a:pt x="96" y="46"/>
                  <a:pt x="98" y="48"/>
                  <a:pt x="100" y="48"/>
                </a:cubicBezTo>
                <a:moveTo>
                  <a:pt x="100" y="80"/>
                </a:moveTo>
                <a:cubicBezTo>
                  <a:pt x="148" y="80"/>
                  <a:pt x="148" y="80"/>
                  <a:pt x="148" y="80"/>
                </a:cubicBezTo>
                <a:cubicBezTo>
                  <a:pt x="150" y="80"/>
                  <a:pt x="152" y="78"/>
                  <a:pt x="152" y="76"/>
                </a:cubicBezTo>
                <a:cubicBezTo>
                  <a:pt x="152" y="74"/>
                  <a:pt x="150" y="72"/>
                  <a:pt x="148" y="72"/>
                </a:cubicBezTo>
                <a:cubicBezTo>
                  <a:pt x="100" y="72"/>
                  <a:pt x="100" y="72"/>
                  <a:pt x="100" y="72"/>
                </a:cubicBezTo>
                <a:cubicBezTo>
                  <a:pt x="98" y="72"/>
                  <a:pt x="96" y="74"/>
                  <a:pt x="96" y="76"/>
                </a:cubicBezTo>
                <a:cubicBezTo>
                  <a:pt x="96" y="78"/>
                  <a:pt x="98" y="80"/>
                  <a:pt x="100" y="80"/>
                </a:cubicBezTo>
                <a:moveTo>
                  <a:pt x="100" y="64"/>
                </a:moveTo>
                <a:cubicBezTo>
                  <a:pt x="132" y="64"/>
                  <a:pt x="132" y="64"/>
                  <a:pt x="132" y="64"/>
                </a:cubicBezTo>
                <a:cubicBezTo>
                  <a:pt x="134" y="64"/>
                  <a:pt x="136" y="62"/>
                  <a:pt x="136" y="60"/>
                </a:cubicBezTo>
                <a:cubicBezTo>
                  <a:pt x="136" y="58"/>
                  <a:pt x="134" y="56"/>
                  <a:pt x="132" y="56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98" y="56"/>
                  <a:pt x="96" y="58"/>
                  <a:pt x="96" y="60"/>
                </a:cubicBezTo>
                <a:cubicBezTo>
                  <a:pt x="96" y="62"/>
                  <a:pt x="98" y="64"/>
                  <a:pt x="100" y="64"/>
                </a:cubicBezTo>
                <a:moveTo>
                  <a:pt x="100" y="32"/>
                </a:moveTo>
                <a:cubicBezTo>
                  <a:pt x="132" y="32"/>
                  <a:pt x="132" y="32"/>
                  <a:pt x="132" y="32"/>
                </a:cubicBezTo>
                <a:cubicBezTo>
                  <a:pt x="134" y="32"/>
                  <a:pt x="136" y="30"/>
                  <a:pt x="136" y="28"/>
                </a:cubicBezTo>
                <a:cubicBezTo>
                  <a:pt x="136" y="26"/>
                  <a:pt x="134" y="24"/>
                  <a:pt x="132" y="24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98" y="24"/>
                  <a:pt x="96" y="26"/>
                  <a:pt x="96" y="28"/>
                </a:cubicBezTo>
                <a:cubicBezTo>
                  <a:pt x="96" y="30"/>
                  <a:pt x="98" y="32"/>
                  <a:pt x="100" y="32"/>
                </a:cubicBezTo>
                <a:moveTo>
                  <a:pt x="28" y="80"/>
                </a:moveTo>
                <a:cubicBezTo>
                  <a:pt x="60" y="80"/>
                  <a:pt x="60" y="80"/>
                  <a:pt x="60" y="80"/>
                </a:cubicBezTo>
                <a:cubicBezTo>
                  <a:pt x="62" y="80"/>
                  <a:pt x="64" y="78"/>
                  <a:pt x="64" y="76"/>
                </a:cubicBezTo>
                <a:cubicBezTo>
                  <a:pt x="64" y="74"/>
                  <a:pt x="62" y="72"/>
                  <a:pt x="60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6" y="72"/>
                  <a:pt x="24" y="74"/>
                  <a:pt x="24" y="76"/>
                </a:cubicBezTo>
                <a:cubicBezTo>
                  <a:pt x="24" y="78"/>
                  <a:pt x="26" y="80"/>
                  <a:pt x="28" y="80"/>
                </a:cubicBezTo>
                <a:moveTo>
                  <a:pt x="16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4"/>
                  <a:pt x="4" y="128"/>
                  <a:pt x="8" y="128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72" y="128"/>
                  <a:pt x="176" y="124"/>
                  <a:pt x="176" y="120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168" y="120"/>
                </a:moveTo>
                <a:cubicBezTo>
                  <a:pt x="128" y="120"/>
                  <a:pt x="128" y="120"/>
                  <a:pt x="128" y="120"/>
                </a:cubicBezTo>
                <a:cubicBezTo>
                  <a:pt x="128" y="104"/>
                  <a:pt x="128" y="104"/>
                  <a:pt x="128" y="104"/>
                </a:cubicBezTo>
                <a:cubicBezTo>
                  <a:pt x="136" y="104"/>
                  <a:pt x="136" y="104"/>
                  <a:pt x="136" y="104"/>
                </a:cubicBezTo>
                <a:cubicBezTo>
                  <a:pt x="138" y="104"/>
                  <a:pt x="140" y="102"/>
                  <a:pt x="140" y="100"/>
                </a:cubicBezTo>
                <a:cubicBezTo>
                  <a:pt x="140" y="98"/>
                  <a:pt x="138" y="96"/>
                  <a:pt x="136" y="96"/>
                </a:cubicBezTo>
                <a:cubicBezTo>
                  <a:pt x="112" y="96"/>
                  <a:pt x="112" y="96"/>
                  <a:pt x="112" y="96"/>
                </a:cubicBezTo>
                <a:cubicBezTo>
                  <a:pt x="110" y="96"/>
                  <a:pt x="108" y="98"/>
                  <a:pt x="108" y="100"/>
                </a:cubicBezTo>
                <a:cubicBezTo>
                  <a:pt x="108" y="102"/>
                  <a:pt x="110" y="104"/>
                  <a:pt x="112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20"/>
                  <a:pt x="120" y="120"/>
                  <a:pt x="120" y="120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64" y="104"/>
                  <a:pt x="64" y="104"/>
                  <a:pt x="64" y="104"/>
                </a:cubicBezTo>
                <a:cubicBezTo>
                  <a:pt x="66" y="104"/>
                  <a:pt x="68" y="102"/>
                  <a:pt x="68" y="100"/>
                </a:cubicBezTo>
                <a:cubicBezTo>
                  <a:pt x="68" y="98"/>
                  <a:pt x="66" y="96"/>
                  <a:pt x="64" y="96"/>
                </a:cubicBezTo>
                <a:cubicBezTo>
                  <a:pt x="40" y="96"/>
                  <a:pt x="40" y="96"/>
                  <a:pt x="40" y="96"/>
                </a:cubicBezTo>
                <a:cubicBezTo>
                  <a:pt x="38" y="96"/>
                  <a:pt x="36" y="98"/>
                  <a:pt x="36" y="100"/>
                </a:cubicBezTo>
                <a:cubicBezTo>
                  <a:pt x="36" y="102"/>
                  <a:pt x="38" y="104"/>
                  <a:pt x="40" y="104"/>
                </a:cubicBezTo>
                <a:cubicBezTo>
                  <a:pt x="48" y="104"/>
                  <a:pt x="48" y="104"/>
                  <a:pt x="48" y="104"/>
                </a:cubicBezTo>
                <a:cubicBezTo>
                  <a:pt x="48" y="120"/>
                  <a:pt x="48" y="120"/>
                  <a:pt x="48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8" y="8"/>
                  <a:pt x="8" y="8"/>
                  <a:pt x="8" y="8"/>
                </a:cubicBezTo>
                <a:cubicBezTo>
                  <a:pt x="168" y="8"/>
                  <a:pt x="168" y="8"/>
                  <a:pt x="168" y="8"/>
                </a:cubicBezTo>
                <a:lnTo>
                  <a:pt x="168" y="120"/>
                </a:lnTo>
                <a:close/>
                <a:moveTo>
                  <a:pt x="28" y="64"/>
                </a:moveTo>
                <a:cubicBezTo>
                  <a:pt x="76" y="64"/>
                  <a:pt x="76" y="64"/>
                  <a:pt x="76" y="64"/>
                </a:cubicBezTo>
                <a:cubicBezTo>
                  <a:pt x="78" y="64"/>
                  <a:pt x="80" y="62"/>
                  <a:pt x="80" y="60"/>
                </a:cubicBezTo>
                <a:cubicBezTo>
                  <a:pt x="80" y="58"/>
                  <a:pt x="78" y="56"/>
                  <a:pt x="76" y="56"/>
                </a:cubicBezTo>
                <a:cubicBezTo>
                  <a:pt x="28" y="56"/>
                  <a:pt x="28" y="56"/>
                  <a:pt x="28" y="56"/>
                </a:cubicBezTo>
                <a:cubicBezTo>
                  <a:pt x="26" y="56"/>
                  <a:pt x="24" y="58"/>
                  <a:pt x="24" y="60"/>
                </a:cubicBezTo>
                <a:cubicBezTo>
                  <a:pt x="24" y="62"/>
                  <a:pt x="26" y="64"/>
                  <a:pt x="28" y="64"/>
                </a:cubicBezTo>
                <a:moveTo>
                  <a:pt x="28" y="48"/>
                </a:moveTo>
                <a:cubicBezTo>
                  <a:pt x="60" y="48"/>
                  <a:pt x="60" y="48"/>
                  <a:pt x="60" y="48"/>
                </a:cubicBezTo>
                <a:cubicBezTo>
                  <a:pt x="62" y="48"/>
                  <a:pt x="64" y="46"/>
                  <a:pt x="64" y="44"/>
                </a:cubicBezTo>
                <a:cubicBezTo>
                  <a:pt x="64" y="42"/>
                  <a:pt x="62" y="40"/>
                  <a:pt x="60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6" y="40"/>
                  <a:pt x="24" y="42"/>
                  <a:pt x="24" y="44"/>
                </a:cubicBezTo>
                <a:cubicBezTo>
                  <a:pt x="24" y="46"/>
                  <a:pt x="26" y="48"/>
                  <a:pt x="28" y="48"/>
                </a:cubicBezTo>
                <a:moveTo>
                  <a:pt x="28" y="32"/>
                </a:moveTo>
                <a:cubicBezTo>
                  <a:pt x="76" y="32"/>
                  <a:pt x="76" y="32"/>
                  <a:pt x="76" y="32"/>
                </a:cubicBezTo>
                <a:cubicBezTo>
                  <a:pt x="78" y="32"/>
                  <a:pt x="80" y="30"/>
                  <a:pt x="80" y="28"/>
                </a:cubicBezTo>
                <a:cubicBezTo>
                  <a:pt x="80" y="26"/>
                  <a:pt x="78" y="24"/>
                  <a:pt x="76" y="24"/>
                </a:cubicBezTo>
                <a:cubicBezTo>
                  <a:pt x="28" y="24"/>
                  <a:pt x="28" y="24"/>
                  <a:pt x="28" y="24"/>
                </a:cubicBezTo>
                <a:cubicBezTo>
                  <a:pt x="26" y="24"/>
                  <a:pt x="24" y="26"/>
                  <a:pt x="24" y="28"/>
                </a:cubicBezTo>
                <a:cubicBezTo>
                  <a:pt x="24" y="30"/>
                  <a:pt x="26" y="32"/>
                  <a:pt x="28" y="3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4" name="Freeform 79"/>
          <p:cNvSpPr>
            <a:spLocks noEditPoints="1"/>
          </p:cNvSpPr>
          <p:nvPr/>
        </p:nvSpPr>
        <p:spPr bwMode="auto">
          <a:xfrm>
            <a:off x="4681141" y="1166814"/>
            <a:ext cx="433388" cy="431800"/>
          </a:xfrm>
          <a:custGeom>
            <a:avLst/>
            <a:gdLst>
              <a:gd name="T0" fmla="*/ 116 w 176"/>
              <a:gd name="T1" fmla="*/ 80 h 176"/>
              <a:gd name="T2" fmla="*/ 116 w 176"/>
              <a:gd name="T3" fmla="*/ 88 h 176"/>
              <a:gd name="T4" fmla="*/ 152 w 176"/>
              <a:gd name="T5" fmla="*/ 84 h 176"/>
              <a:gd name="T6" fmla="*/ 148 w 176"/>
              <a:gd name="T7" fmla="*/ 64 h 176"/>
              <a:gd name="T8" fmla="*/ 148 w 176"/>
              <a:gd name="T9" fmla="*/ 56 h 176"/>
              <a:gd name="T10" fmla="*/ 148 w 176"/>
              <a:gd name="T11" fmla="*/ 64 h 176"/>
              <a:gd name="T12" fmla="*/ 136 w 176"/>
              <a:gd name="T13" fmla="*/ 60 h 176"/>
              <a:gd name="T14" fmla="*/ 128 w 176"/>
              <a:gd name="T15" fmla="*/ 60 h 176"/>
              <a:gd name="T16" fmla="*/ 148 w 176"/>
              <a:gd name="T17" fmla="*/ 112 h 176"/>
              <a:gd name="T18" fmla="*/ 112 w 176"/>
              <a:gd name="T19" fmla="*/ 116 h 176"/>
              <a:gd name="T20" fmla="*/ 148 w 176"/>
              <a:gd name="T21" fmla="*/ 120 h 176"/>
              <a:gd name="T22" fmla="*/ 148 w 176"/>
              <a:gd name="T23" fmla="*/ 112 h 176"/>
              <a:gd name="T24" fmla="*/ 156 w 176"/>
              <a:gd name="T25" fmla="*/ 8 h 176"/>
              <a:gd name="T26" fmla="*/ 156 w 176"/>
              <a:gd name="T27" fmla="*/ 0 h 176"/>
              <a:gd name="T28" fmla="*/ 48 w 176"/>
              <a:gd name="T29" fmla="*/ 4 h 176"/>
              <a:gd name="T30" fmla="*/ 148 w 176"/>
              <a:gd name="T31" fmla="*/ 96 h 176"/>
              <a:gd name="T32" fmla="*/ 112 w 176"/>
              <a:gd name="T33" fmla="*/ 100 h 176"/>
              <a:gd name="T34" fmla="*/ 148 w 176"/>
              <a:gd name="T35" fmla="*/ 104 h 176"/>
              <a:gd name="T36" fmla="*/ 148 w 176"/>
              <a:gd name="T37" fmla="*/ 96 h 176"/>
              <a:gd name="T38" fmla="*/ 164 w 176"/>
              <a:gd name="T39" fmla="*/ 24 h 176"/>
              <a:gd name="T40" fmla="*/ 164 w 176"/>
              <a:gd name="T41" fmla="*/ 16 h 176"/>
              <a:gd name="T42" fmla="*/ 36 w 176"/>
              <a:gd name="T43" fmla="*/ 20 h 176"/>
              <a:gd name="T44" fmla="*/ 52 w 176"/>
              <a:gd name="T45" fmla="*/ 152 h 176"/>
              <a:gd name="T46" fmla="*/ 152 w 176"/>
              <a:gd name="T47" fmla="*/ 148 h 176"/>
              <a:gd name="T48" fmla="*/ 52 w 176"/>
              <a:gd name="T49" fmla="*/ 144 h 176"/>
              <a:gd name="T50" fmla="*/ 52 w 176"/>
              <a:gd name="T51" fmla="*/ 152 h 176"/>
              <a:gd name="T52" fmla="*/ 116 w 176"/>
              <a:gd name="T53" fmla="*/ 64 h 176"/>
              <a:gd name="T54" fmla="*/ 116 w 176"/>
              <a:gd name="T55" fmla="*/ 56 h 176"/>
              <a:gd name="T56" fmla="*/ 80 w 176"/>
              <a:gd name="T57" fmla="*/ 60 h 176"/>
              <a:gd name="T58" fmla="*/ 52 w 176"/>
              <a:gd name="T59" fmla="*/ 136 h 176"/>
              <a:gd name="T60" fmla="*/ 152 w 176"/>
              <a:gd name="T61" fmla="*/ 132 h 176"/>
              <a:gd name="T62" fmla="*/ 52 w 176"/>
              <a:gd name="T63" fmla="*/ 128 h 176"/>
              <a:gd name="T64" fmla="*/ 52 w 176"/>
              <a:gd name="T65" fmla="*/ 136 h 176"/>
              <a:gd name="T66" fmla="*/ 32 w 176"/>
              <a:gd name="T67" fmla="*/ 32 h 176"/>
              <a:gd name="T68" fmla="*/ 24 w 176"/>
              <a:gd name="T69" fmla="*/ 56 h 176"/>
              <a:gd name="T70" fmla="*/ 0 w 176"/>
              <a:gd name="T71" fmla="*/ 64 h 176"/>
              <a:gd name="T72" fmla="*/ 24 w 176"/>
              <a:gd name="T73" fmla="*/ 176 h 176"/>
              <a:gd name="T74" fmla="*/ 176 w 176"/>
              <a:gd name="T75" fmla="*/ 168 h 176"/>
              <a:gd name="T76" fmla="*/ 168 w 176"/>
              <a:gd name="T77" fmla="*/ 32 h 176"/>
              <a:gd name="T78" fmla="*/ 24 w 176"/>
              <a:gd name="T79" fmla="*/ 168 h 176"/>
              <a:gd name="T80" fmla="*/ 8 w 176"/>
              <a:gd name="T81" fmla="*/ 64 h 176"/>
              <a:gd name="T82" fmla="*/ 24 w 176"/>
              <a:gd name="T83" fmla="*/ 148 h 176"/>
              <a:gd name="T84" fmla="*/ 32 w 176"/>
              <a:gd name="T85" fmla="*/ 148 h 176"/>
              <a:gd name="T86" fmla="*/ 168 w 176"/>
              <a:gd name="T87" fmla="*/ 40 h 176"/>
              <a:gd name="T88" fmla="*/ 68 w 176"/>
              <a:gd name="T89" fmla="*/ 64 h 176"/>
              <a:gd name="T90" fmla="*/ 68 w 176"/>
              <a:gd name="T91" fmla="*/ 56 h 176"/>
              <a:gd name="T92" fmla="*/ 68 w 176"/>
              <a:gd name="T93" fmla="*/ 64 h 176"/>
              <a:gd name="T94" fmla="*/ 92 w 176"/>
              <a:gd name="T95" fmla="*/ 120 h 176"/>
              <a:gd name="T96" fmla="*/ 96 w 176"/>
              <a:gd name="T97" fmla="*/ 84 h 176"/>
              <a:gd name="T98" fmla="*/ 52 w 176"/>
              <a:gd name="T99" fmla="*/ 80 h 176"/>
              <a:gd name="T100" fmla="*/ 48 w 176"/>
              <a:gd name="T101" fmla="*/ 116 h 176"/>
              <a:gd name="T102" fmla="*/ 56 w 176"/>
              <a:gd name="T103" fmla="*/ 88 h 176"/>
              <a:gd name="T104" fmla="*/ 88 w 176"/>
              <a:gd name="T105" fmla="*/ 112 h 176"/>
              <a:gd name="T106" fmla="*/ 56 w 176"/>
              <a:gd name="T107" fmla="*/ 88 h 176"/>
              <a:gd name="T108" fmla="*/ 56 w 176"/>
              <a:gd name="T109" fmla="*/ 60 h 176"/>
              <a:gd name="T110" fmla="*/ 48 w 176"/>
              <a:gd name="T111" fmla="*/ 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6" h="176">
                <a:moveTo>
                  <a:pt x="148" y="80"/>
                </a:moveTo>
                <a:cubicBezTo>
                  <a:pt x="116" y="80"/>
                  <a:pt x="116" y="80"/>
                  <a:pt x="116" y="80"/>
                </a:cubicBezTo>
                <a:cubicBezTo>
                  <a:pt x="114" y="80"/>
                  <a:pt x="112" y="82"/>
                  <a:pt x="112" y="84"/>
                </a:cubicBezTo>
                <a:cubicBezTo>
                  <a:pt x="112" y="86"/>
                  <a:pt x="114" y="88"/>
                  <a:pt x="116" y="88"/>
                </a:cubicBezTo>
                <a:cubicBezTo>
                  <a:pt x="148" y="88"/>
                  <a:pt x="148" y="88"/>
                  <a:pt x="148" y="88"/>
                </a:cubicBezTo>
                <a:cubicBezTo>
                  <a:pt x="150" y="88"/>
                  <a:pt x="152" y="86"/>
                  <a:pt x="152" y="84"/>
                </a:cubicBezTo>
                <a:cubicBezTo>
                  <a:pt x="152" y="82"/>
                  <a:pt x="150" y="80"/>
                  <a:pt x="148" y="80"/>
                </a:cubicBezTo>
                <a:moveTo>
                  <a:pt x="148" y="64"/>
                </a:moveTo>
                <a:cubicBezTo>
                  <a:pt x="150" y="64"/>
                  <a:pt x="152" y="62"/>
                  <a:pt x="152" y="60"/>
                </a:cubicBezTo>
                <a:cubicBezTo>
                  <a:pt x="152" y="58"/>
                  <a:pt x="150" y="56"/>
                  <a:pt x="148" y="56"/>
                </a:cubicBezTo>
                <a:cubicBezTo>
                  <a:pt x="146" y="56"/>
                  <a:pt x="144" y="58"/>
                  <a:pt x="144" y="60"/>
                </a:cubicBezTo>
                <a:cubicBezTo>
                  <a:pt x="144" y="62"/>
                  <a:pt x="146" y="64"/>
                  <a:pt x="148" y="64"/>
                </a:cubicBezTo>
                <a:moveTo>
                  <a:pt x="132" y="64"/>
                </a:moveTo>
                <a:cubicBezTo>
                  <a:pt x="134" y="64"/>
                  <a:pt x="136" y="62"/>
                  <a:pt x="136" y="60"/>
                </a:cubicBezTo>
                <a:cubicBezTo>
                  <a:pt x="136" y="58"/>
                  <a:pt x="134" y="56"/>
                  <a:pt x="132" y="56"/>
                </a:cubicBezTo>
                <a:cubicBezTo>
                  <a:pt x="130" y="56"/>
                  <a:pt x="128" y="58"/>
                  <a:pt x="128" y="60"/>
                </a:cubicBezTo>
                <a:cubicBezTo>
                  <a:pt x="128" y="62"/>
                  <a:pt x="130" y="64"/>
                  <a:pt x="132" y="64"/>
                </a:cubicBezTo>
                <a:moveTo>
                  <a:pt x="148" y="112"/>
                </a:moveTo>
                <a:cubicBezTo>
                  <a:pt x="116" y="112"/>
                  <a:pt x="116" y="112"/>
                  <a:pt x="116" y="112"/>
                </a:cubicBezTo>
                <a:cubicBezTo>
                  <a:pt x="114" y="112"/>
                  <a:pt x="112" y="114"/>
                  <a:pt x="112" y="116"/>
                </a:cubicBezTo>
                <a:cubicBezTo>
                  <a:pt x="112" y="118"/>
                  <a:pt x="114" y="120"/>
                  <a:pt x="116" y="120"/>
                </a:cubicBezTo>
                <a:cubicBezTo>
                  <a:pt x="148" y="120"/>
                  <a:pt x="148" y="120"/>
                  <a:pt x="148" y="120"/>
                </a:cubicBezTo>
                <a:cubicBezTo>
                  <a:pt x="150" y="120"/>
                  <a:pt x="152" y="118"/>
                  <a:pt x="152" y="116"/>
                </a:cubicBezTo>
                <a:cubicBezTo>
                  <a:pt x="152" y="114"/>
                  <a:pt x="150" y="112"/>
                  <a:pt x="148" y="112"/>
                </a:cubicBezTo>
                <a:moveTo>
                  <a:pt x="52" y="8"/>
                </a:moveTo>
                <a:cubicBezTo>
                  <a:pt x="156" y="8"/>
                  <a:pt x="156" y="8"/>
                  <a:pt x="156" y="8"/>
                </a:cubicBezTo>
                <a:cubicBezTo>
                  <a:pt x="158" y="8"/>
                  <a:pt x="160" y="6"/>
                  <a:pt x="160" y="4"/>
                </a:cubicBezTo>
                <a:cubicBezTo>
                  <a:pt x="160" y="2"/>
                  <a:pt x="158" y="0"/>
                  <a:pt x="15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0" y="0"/>
                  <a:pt x="48" y="2"/>
                  <a:pt x="48" y="4"/>
                </a:cubicBezTo>
                <a:cubicBezTo>
                  <a:pt x="48" y="6"/>
                  <a:pt x="50" y="8"/>
                  <a:pt x="52" y="8"/>
                </a:cubicBezTo>
                <a:moveTo>
                  <a:pt x="148" y="96"/>
                </a:moveTo>
                <a:cubicBezTo>
                  <a:pt x="116" y="96"/>
                  <a:pt x="116" y="96"/>
                  <a:pt x="116" y="96"/>
                </a:cubicBezTo>
                <a:cubicBezTo>
                  <a:pt x="114" y="96"/>
                  <a:pt x="112" y="98"/>
                  <a:pt x="112" y="100"/>
                </a:cubicBezTo>
                <a:cubicBezTo>
                  <a:pt x="112" y="102"/>
                  <a:pt x="114" y="104"/>
                  <a:pt x="116" y="104"/>
                </a:cubicBezTo>
                <a:cubicBezTo>
                  <a:pt x="148" y="104"/>
                  <a:pt x="148" y="104"/>
                  <a:pt x="148" y="104"/>
                </a:cubicBezTo>
                <a:cubicBezTo>
                  <a:pt x="150" y="104"/>
                  <a:pt x="152" y="102"/>
                  <a:pt x="152" y="100"/>
                </a:cubicBezTo>
                <a:cubicBezTo>
                  <a:pt x="152" y="98"/>
                  <a:pt x="150" y="96"/>
                  <a:pt x="148" y="96"/>
                </a:cubicBezTo>
                <a:moveTo>
                  <a:pt x="40" y="24"/>
                </a:moveTo>
                <a:cubicBezTo>
                  <a:pt x="164" y="24"/>
                  <a:pt x="164" y="24"/>
                  <a:pt x="164" y="24"/>
                </a:cubicBezTo>
                <a:cubicBezTo>
                  <a:pt x="166" y="24"/>
                  <a:pt x="168" y="22"/>
                  <a:pt x="168" y="20"/>
                </a:cubicBezTo>
                <a:cubicBezTo>
                  <a:pt x="168" y="18"/>
                  <a:pt x="166" y="16"/>
                  <a:pt x="164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38" y="16"/>
                  <a:pt x="36" y="18"/>
                  <a:pt x="36" y="20"/>
                </a:cubicBezTo>
                <a:cubicBezTo>
                  <a:pt x="36" y="22"/>
                  <a:pt x="38" y="24"/>
                  <a:pt x="40" y="24"/>
                </a:cubicBezTo>
                <a:moveTo>
                  <a:pt x="52" y="152"/>
                </a:move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146"/>
                  <a:pt x="150" y="144"/>
                  <a:pt x="148" y="144"/>
                </a:cubicBezTo>
                <a:cubicBezTo>
                  <a:pt x="52" y="144"/>
                  <a:pt x="52" y="144"/>
                  <a:pt x="52" y="144"/>
                </a:cubicBezTo>
                <a:cubicBezTo>
                  <a:pt x="50" y="144"/>
                  <a:pt x="48" y="146"/>
                  <a:pt x="48" y="148"/>
                </a:cubicBezTo>
                <a:cubicBezTo>
                  <a:pt x="48" y="150"/>
                  <a:pt x="50" y="152"/>
                  <a:pt x="52" y="152"/>
                </a:cubicBezTo>
                <a:moveTo>
                  <a:pt x="84" y="64"/>
                </a:moveTo>
                <a:cubicBezTo>
                  <a:pt x="116" y="64"/>
                  <a:pt x="116" y="64"/>
                  <a:pt x="116" y="64"/>
                </a:cubicBezTo>
                <a:cubicBezTo>
                  <a:pt x="118" y="64"/>
                  <a:pt x="120" y="62"/>
                  <a:pt x="120" y="60"/>
                </a:cubicBezTo>
                <a:cubicBezTo>
                  <a:pt x="120" y="58"/>
                  <a:pt x="118" y="56"/>
                  <a:pt x="116" y="56"/>
                </a:cubicBezTo>
                <a:cubicBezTo>
                  <a:pt x="84" y="56"/>
                  <a:pt x="84" y="56"/>
                  <a:pt x="84" y="56"/>
                </a:cubicBezTo>
                <a:cubicBezTo>
                  <a:pt x="82" y="56"/>
                  <a:pt x="80" y="58"/>
                  <a:pt x="80" y="60"/>
                </a:cubicBezTo>
                <a:cubicBezTo>
                  <a:pt x="80" y="62"/>
                  <a:pt x="82" y="64"/>
                  <a:pt x="84" y="64"/>
                </a:cubicBezTo>
                <a:moveTo>
                  <a:pt x="52" y="136"/>
                </a:moveTo>
                <a:cubicBezTo>
                  <a:pt x="148" y="136"/>
                  <a:pt x="148" y="136"/>
                  <a:pt x="148" y="136"/>
                </a:cubicBezTo>
                <a:cubicBezTo>
                  <a:pt x="150" y="136"/>
                  <a:pt x="152" y="134"/>
                  <a:pt x="152" y="132"/>
                </a:cubicBezTo>
                <a:cubicBezTo>
                  <a:pt x="152" y="130"/>
                  <a:pt x="150" y="128"/>
                  <a:pt x="148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0" y="128"/>
                  <a:pt x="48" y="130"/>
                  <a:pt x="48" y="132"/>
                </a:cubicBezTo>
                <a:cubicBezTo>
                  <a:pt x="48" y="134"/>
                  <a:pt x="50" y="136"/>
                  <a:pt x="52" y="136"/>
                </a:cubicBezTo>
                <a:moveTo>
                  <a:pt x="168" y="32"/>
                </a:moveTo>
                <a:cubicBezTo>
                  <a:pt x="32" y="32"/>
                  <a:pt x="32" y="32"/>
                  <a:pt x="32" y="32"/>
                </a:cubicBezTo>
                <a:cubicBezTo>
                  <a:pt x="28" y="32"/>
                  <a:pt x="24" y="36"/>
                  <a:pt x="24" y="40"/>
                </a:cubicBezTo>
                <a:cubicBezTo>
                  <a:pt x="24" y="56"/>
                  <a:pt x="24" y="56"/>
                  <a:pt x="24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4" y="56"/>
                  <a:pt x="0" y="60"/>
                  <a:pt x="0" y="64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5"/>
                  <a:pt x="11" y="176"/>
                  <a:pt x="24" y="176"/>
                </a:cubicBezTo>
                <a:cubicBezTo>
                  <a:pt x="168" y="176"/>
                  <a:pt x="168" y="176"/>
                  <a:pt x="168" y="176"/>
                </a:cubicBezTo>
                <a:cubicBezTo>
                  <a:pt x="172" y="176"/>
                  <a:pt x="176" y="172"/>
                  <a:pt x="176" y="168"/>
                </a:cubicBezTo>
                <a:cubicBezTo>
                  <a:pt x="176" y="40"/>
                  <a:pt x="176" y="40"/>
                  <a:pt x="176" y="40"/>
                </a:cubicBezTo>
                <a:cubicBezTo>
                  <a:pt x="176" y="36"/>
                  <a:pt x="172" y="32"/>
                  <a:pt x="168" y="32"/>
                </a:cubicBezTo>
                <a:moveTo>
                  <a:pt x="168" y="168"/>
                </a:moveTo>
                <a:cubicBezTo>
                  <a:pt x="24" y="168"/>
                  <a:pt x="24" y="168"/>
                  <a:pt x="24" y="168"/>
                </a:cubicBezTo>
                <a:cubicBezTo>
                  <a:pt x="15" y="168"/>
                  <a:pt x="8" y="161"/>
                  <a:pt x="8" y="152"/>
                </a:cubicBezTo>
                <a:cubicBezTo>
                  <a:pt x="8" y="64"/>
                  <a:pt x="8" y="64"/>
                  <a:pt x="8" y="64"/>
                </a:cubicBezTo>
                <a:cubicBezTo>
                  <a:pt x="24" y="64"/>
                  <a:pt x="24" y="64"/>
                  <a:pt x="24" y="64"/>
                </a:cubicBezTo>
                <a:cubicBezTo>
                  <a:pt x="24" y="148"/>
                  <a:pt x="24" y="148"/>
                  <a:pt x="24" y="148"/>
                </a:cubicBezTo>
                <a:cubicBezTo>
                  <a:pt x="24" y="150"/>
                  <a:pt x="26" y="152"/>
                  <a:pt x="28" y="152"/>
                </a:cubicBezTo>
                <a:cubicBezTo>
                  <a:pt x="30" y="152"/>
                  <a:pt x="32" y="150"/>
                  <a:pt x="32" y="148"/>
                </a:cubicBezTo>
                <a:cubicBezTo>
                  <a:pt x="32" y="40"/>
                  <a:pt x="32" y="40"/>
                  <a:pt x="32" y="40"/>
                </a:cubicBezTo>
                <a:cubicBezTo>
                  <a:pt x="168" y="40"/>
                  <a:pt x="168" y="40"/>
                  <a:pt x="168" y="40"/>
                </a:cubicBezTo>
                <a:lnTo>
                  <a:pt x="168" y="168"/>
                </a:lnTo>
                <a:close/>
                <a:moveTo>
                  <a:pt x="68" y="64"/>
                </a:moveTo>
                <a:cubicBezTo>
                  <a:pt x="70" y="64"/>
                  <a:pt x="72" y="62"/>
                  <a:pt x="72" y="60"/>
                </a:cubicBezTo>
                <a:cubicBezTo>
                  <a:pt x="72" y="58"/>
                  <a:pt x="70" y="56"/>
                  <a:pt x="68" y="56"/>
                </a:cubicBezTo>
                <a:cubicBezTo>
                  <a:pt x="66" y="56"/>
                  <a:pt x="64" y="58"/>
                  <a:pt x="64" y="60"/>
                </a:cubicBezTo>
                <a:cubicBezTo>
                  <a:pt x="64" y="62"/>
                  <a:pt x="66" y="64"/>
                  <a:pt x="68" y="64"/>
                </a:cubicBezTo>
                <a:moveTo>
                  <a:pt x="52" y="120"/>
                </a:moveTo>
                <a:cubicBezTo>
                  <a:pt x="92" y="120"/>
                  <a:pt x="92" y="120"/>
                  <a:pt x="92" y="120"/>
                </a:cubicBezTo>
                <a:cubicBezTo>
                  <a:pt x="94" y="120"/>
                  <a:pt x="96" y="118"/>
                  <a:pt x="96" y="116"/>
                </a:cubicBezTo>
                <a:cubicBezTo>
                  <a:pt x="96" y="84"/>
                  <a:pt x="96" y="84"/>
                  <a:pt x="96" y="84"/>
                </a:cubicBezTo>
                <a:cubicBezTo>
                  <a:pt x="96" y="82"/>
                  <a:pt x="94" y="80"/>
                  <a:pt x="92" y="80"/>
                </a:cubicBezTo>
                <a:cubicBezTo>
                  <a:pt x="52" y="80"/>
                  <a:pt x="52" y="80"/>
                  <a:pt x="52" y="80"/>
                </a:cubicBezTo>
                <a:cubicBezTo>
                  <a:pt x="50" y="80"/>
                  <a:pt x="48" y="82"/>
                  <a:pt x="48" y="84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18"/>
                  <a:pt x="50" y="120"/>
                  <a:pt x="52" y="120"/>
                </a:cubicBezTo>
                <a:moveTo>
                  <a:pt x="56" y="88"/>
                </a:moveTo>
                <a:cubicBezTo>
                  <a:pt x="88" y="88"/>
                  <a:pt x="88" y="88"/>
                  <a:pt x="88" y="88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56" y="112"/>
                  <a:pt x="56" y="112"/>
                  <a:pt x="56" y="112"/>
                </a:cubicBezTo>
                <a:lnTo>
                  <a:pt x="56" y="88"/>
                </a:lnTo>
                <a:close/>
                <a:moveTo>
                  <a:pt x="52" y="64"/>
                </a:moveTo>
                <a:cubicBezTo>
                  <a:pt x="54" y="64"/>
                  <a:pt x="56" y="62"/>
                  <a:pt x="56" y="60"/>
                </a:cubicBezTo>
                <a:cubicBezTo>
                  <a:pt x="56" y="58"/>
                  <a:pt x="54" y="56"/>
                  <a:pt x="52" y="56"/>
                </a:cubicBezTo>
                <a:cubicBezTo>
                  <a:pt x="50" y="56"/>
                  <a:pt x="48" y="58"/>
                  <a:pt x="48" y="60"/>
                </a:cubicBezTo>
                <a:cubicBezTo>
                  <a:pt x="48" y="62"/>
                  <a:pt x="50" y="64"/>
                  <a:pt x="52" y="6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</p:spTree>
    <p:extLst>
      <p:ext uri="{BB962C8B-B14F-4D97-AF65-F5344CB8AC3E}">
        <p14:creationId xmlns:p14="http://schemas.microsoft.com/office/powerpoint/2010/main" val="1489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EditPoints="1"/>
          </p:cNvSpPr>
          <p:nvPr/>
        </p:nvSpPr>
        <p:spPr bwMode="auto">
          <a:xfrm>
            <a:off x="1395413" y="660400"/>
            <a:ext cx="382588" cy="525463"/>
          </a:xfrm>
          <a:custGeom>
            <a:avLst/>
            <a:gdLst>
              <a:gd name="T0" fmla="*/ 32 w 128"/>
              <a:gd name="T1" fmla="*/ 104 h 176"/>
              <a:gd name="T2" fmla="*/ 28 w 128"/>
              <a:gd name="T3" fmla="*/ 108 h 176"/>
              <a:gd name="T4" fmla="*/ 29 w 128"/>
              <a:gd name="T5" fmla="*/ 111 h 176"/>
              <a:gd name="T6" fmla="*/ 61 w 128"/>
              <a:gd name="T7" fmla="*/ 143 h 176"/>
              <a:gd name="T8" fmla="*/ 64 w 128"/>
              <a:gd name="T9" fmla="*/ 144 h 176"/>
              <a:gd name="T10" fmla="*/ 67 w 128"/>
              <a:gd name="T11" fmla="*/ 143 h 176"/>
              <a:gd name="T12" fmla="*/ 99 w 128"/>
              <a:gd name="T13" fmla="*/ 111 h 176"/>
              <a:gd name="T14" fmla="*/ 100 w 128"/>
              <a:gd name="T15" fmla="*/ 108 h 176"/>
              <a:gd name="T16" fmla="*/ 96 w 128"/>
              <a:gd name="T17" fmla="*/ 104 h 176"/>
              <a:gd name="T18" fmla="*/ 93 w 128"/>
              <a:gd name="T19" fmla="*/ 105 h 176"/>
              <a:gd name="T20" fmla="*/ 68 w 128"/>
              <a:gd name="T21" fmla="*/ 130 h 176"/>
              <a:gd name="T22" fmla="*/ 68 w 128"/>
              <a:gd name="T23" fmla="*/ 4 h 176"/>
              <a:gd name="T24" fmla="*/ 64 w 128"/>
              <a:gd name="T25" fmla="*/ 0 h 176"/>
              <a:gd name="T26" fmla="*/ 60 w 128"/>
              <a:gd name="T27" fmla="*/ 4 h 176"/>
              <a:gd name="T28" fmla="*/ 60 w 128"/>
              <a:gd name="T29" fmla="*/ 130 h 176"/>
              <a:gd name="T30" fmla="*/ 35 w 128"/>
              <a:gd name="T31" fmla="*/ 105 h 176"/>
              <a:gd name="T32" fmla="*/ 32 w 128"/>
              <a:gd name="T33" fmla="*/ 104 h 176"/>
              <a:gd name="T34" fmla="*/ 124 w 128"/>
              <a:gd name="T35" fmla="*/ 56 h 176"/>
              <a:gd name="T36" fmla="*/ 80 w 128"/>
              <a:gd name="T37" fmla="*/ 56 h 176"/>
              <a:gd name="T38" fmla="*/ 76 w 128"/>
              <a:gd name="T39" fmla="*/ 60 h 176"/>
              <a:gd name="T40" fmla="*/ 80 w 128"/>
              <a:gd name="T41" fmla="*/ 64 h 176"/>
              <a:gd name="T42" fmla="*/ 120 w 128"/>
              <a:gd name="T43" fmla="*/ 64 h 176"/>
              <a:gd name="T44" fmla="*/ 120 w 128"/>
              <a:gd name="T45" fmla="*/ 168 h 176"/>
              <a:gd name="T46" fmla="*/ 8 w 128"/>
              <a:gd name="T47" fmla="*/ 168 h 176"/>
              <a:gd name="T48" fmla="*/ 8 w 128"/>
              <a:gd name="T49" fmla="*/ 64 h 176"/>
              <a:gd name="T50" fmla="*/ 48 w 128"/>
              <a:gd name="T51" fmla="*/ 64 h 176"/>
              <a:gd name="T52" fmla="*/ 52 w 128"/>
              <a:gd name="T53" fmla="*/ 60 h 176"/>
              <a:gd name="T54" fmla="*/ 48 w 128"/>
              <a:gd name="T55" fmla="*/ 56 h 176"/>
              <a:gd name="T56" fmla="*/ 4 w 128"/>
              <a:gd name="T57" fmla="*/ 56 h 176"/>
              <a:gd name="T58" fmla="*/ 0 w 128"/>
              <a:gd name="T59" fmla="*/ 60 h 176"/>
              <a:gd name="T60" fmla="*/ 0 w 128"/>
              <a:gd name="T61" fmla="*/ 172 h 176"/>
              <a:gd name="T62" fmla="*/ 4 w 128"/>
              <a:gd name="T63" fmla="*/ 176 h 176"/>
              <a:gd name="T64" fmla="*/ 124 w 128"/>
              <a:gd name="T65" fmla="*/ 176 h 176"/>
              <a:gd name="T66" fmla="*/ 128 w 128"/>
              <a:gd name="T67" fmla="*/ 172 h 176"/>
              <a:gd name="T68" fmla="*/ 128 w 128"/>
              <a:gd name="T69" fmla="*/ 60 h 176"/>
              <a:gd name="T70" fmla="*/ 124 w 128"/>
              <a:gd name="T71" fmla="*/ 5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8" h="176">
                <a:moveTo>
                  <a:pt x="32" y="104"/>
                </a:moveTo>
                <a:cubicBezTo>
                  <a:pt x="30" y="104"/>
                  <a:pt x="28" y="106"/>
                  <a:pt x="28" y="108"/>
                </a:cubicBezTo>
                <a:cubicBezTo>
                  <a:pt x="28" y="109"/>
                  <a:pt x="28" y="110"/>
                  <a:pt x="29" y="111"/>
                </a:cubicBezTo>
                <a:cubicBezTo>
                  <a:pt x="61" y="143"/>
                  <a:pt x="61" y="143"/>
                  <a:pt x="61" y="143"/>
                </a:cubicBezTo>
                <a:cubicBezTo>
                  <a:pt x="62" y="144"/>
                  <a:pt x="63" y="144"/>
                  <a:pt x="64" y="144"/>
                </a:cubicBezTo>
                <a:cubicBezTo>
                  <a:pt x="65" y="144"/>
                  <a:pt x="66" y="144"/>
                  <a:pt x="67" y="143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100" y="110"/>
                  <a:pt x="100" y="109"/>
                  <a:pt x="100" y="108"/>
                </a:cubicBezTo>
                <a:cubicBezTo>
                  <a:pt x="100" y="106"/>
                  <a:pt x="98" y="104"/>
                  <a:pt x="96" y="104"/>
                </a:cubicBezTo>
                <a:cubicBezTo>
                  <a:pt x="95" y="104"/>
                  <a:pt x="94" y="104"/>
                  <a:pt x="93" y="105"/>
                </a:cubicBezTo>
                <a:cubicBezTo>
                  <a:pt x="68" y="130"/>
                  <a:pt x="68" y="130"/>
                  <a:pt x="68" y="130"/>
                </a:cubicBezTo>
                <a:cubicBezTo>
                  <a:pt x="68" y="4"/>
                  <a:pt x="68" y="4"/>
                  <a:pt x="68" y="4"/>
                </a:cubicBezTo>
                <a:cubicBezTo>
                  <a:pt x="68" y="2"/>
                  <a:pt x="66" y="0"/>
                  <a:pt x="64" y="0"/>
                </a:cubicBezTo>
                <a:cubicBezTo>
                  <a:pt x="62" y="0"/>
                  <a:pt x="60" y="2"/>
                  <a:pt x="60" y="4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04"/>
                  <a:pt x="33" y="104"/>
                  <a:pt x="32" y="104"/>
                </a:cubicBezTo>
                <a:moveTo>
                  <a:pt x="124" y="56"/>
                </a:moveTo>
                <a:cubicBezTo>
                  <a:pt x="80" y="56"/>
                  <a:pt x="80" y="56"/>
                  <a:pt x="80" y="56"/>
                </a:cubicBezTo>
                <a:cubicBezTo>
                  <a:pt x="78" y="56"/>
                  <a:pt x="76" y="58"/>
                  <a:pt x="76" y="60"/>
                </a:cubicBezTo>
                <a:cubicBezTo>
                  <a:pt x="76" y="62"/>
                  <a:pt x="78" y="64"/>
                  <a:pt x="80" y="64"/>
                </a:cubicBezTo>
                <a:cubicBezTo>
                  <a:pt x="120" y="64"/>
                  <a:pt x="120" y="64"/>
                  <a:pt x="120" y="64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8" y="168"/>
                  <a:pt x="8" y="168"/>
                  <a:pt x="8" y="168"/>
                </a:cubicBezTo>
                <a:cubicBezTo>
                  <a:pt x="8" y="64"/>
                  <a:pt x="8" y="64"/>
                  <a:pt x="8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4"/>
                  <a:pt x="52" y="62"/>
                  <a:pt x="52" y="60"/>
                </a:cubicBezTo>
                <a:cubicBezTo>
                  <a:pt x="52" y="58"/>
                  <a:pt x="50" y="56"/>
                  <a:pt x="48" y="56"/>
                </a:cubicBezTo>
                <a:cubicBezTo>
                  <a:pt x="4" y="56"/>
                  <a:pt x="4" y="56"/>
                  <a:pt x="4" y="56"/>
                </a:cubicBezTo>
                <a:cubicBezTo>
                  <a:pt x="2" y="56"/>
                  <a:pt x="0" y="58"/>
                  <a:pt x="0" y="60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124" y="176"/>
                  <a:pt x="124" y="176"/>
                  <a:pt x="124" y="176"/>
                </a:cubicBezTo>
                <a:cubicBezTo>
                  <a:pt x="126" y="176"/>
                  <a:pt x="128" y="174"/>
                  <a:pt x="128" y="172"/>
                </a:cubicBezTo>
                <a:cubicBezTo>
                  <a:pt x="128" y="60"/>
                  <a:pt x="128" y="60"/>
                  <a:pt x="128" y="60"/>
                </a:cubicBezTo>
                <a:cubicBezTo>
                  <a:pt x="128" y="58"/>
                  <a:pt x="126" y="56"/>
                  <a:pt x="124" y="5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" name="Freeform 6"/>
          <p:cNvSpPr>
            <a:spLocks noEditPoints="1"/>
          </p:cNvSpPr>
          <p:nvPr/>
        </p:nvSpPr>
        <p:spPr bwMode="auto">
          <a:xfrm>
            <a:off x="2398713" y="660400"/>
            <a:ext cx="381000" cy="525463"/>
          </a:xfrm>
          <a:custGeom>
            <a:avLst/>
            <a:gdLst>
              <a:gd name="T0" fmla="*/ 124 w 128"/>
              <a:gd name="T1" fmla="*/ 56 h 176"/>
              <a:gd name="T2" fmla="*/ 80 w 128"/>
              <a:gd name="T3" fmla="*/ 56 h 176"/>
              <a:gd name="T4" fmla="*/ 76 w 128"/>
              <a:gd name="T5" fmla="*/ 60 h 176"/>
              <a:gd name="T6" fmla="*/ 80 w 128"/>
              <a:gd name="T7" fmla="*/ 64 h 176"/>
              <a:gd name="T8" fmla="*/ 120 w 128"/>
              <a:gd name="T9" fmla="*/ 64 h 176"/>
              <a:gd name="T10" fmla="*/ 120 w 128"/>
              <a:gd name="T11" fmla="*/ 168 h 176"/>
              <a:gd name="T12" fmla="*/ 8 w 128"/>
              <a:gd name="T13" fmla="*/ 168 h 176"/>
              <a:gd name="T14" fmla="*/ 8 w 128"/>
              <a:gd name="T15" fmla="*/ 64 h 176"/>
              <a:gd name="T16" fmla="*/ 48 w 128"/>
              <a:gd name="T17" fmla="*/ 64 h 176"/>
              <a:gd name="T18" fmla="*/ 52 w 128"/>
              <a:gd name="T19" fmla="*/ 60 h 176"/>
              <a:gd name="T20" fmla="*/ 48 w 128"/>
              <a:gd name="T21" fmla="*/ 56 h 176"/>
              <a:gd name="T22" fmla="*/ 4 w 128"/>
              <a:gd name="T23" fmla="*/ 56 h 176"/>
              <a:gd name="T24" fmla="*/ 0 w 128"/>
              <a:gd name="T25" fmla="*/ 60 h 176"/>
              <a:gd name="T26" fmla="*/ 0 w 128"/>
              <a:gd name="T27" fmla="*/ 172 h 176"/>
              <a:gd name="T28" fmla="*/ 4 w 128"/>
              <a:gd name="T29" fmla="*/ 176 h 176"/>
              <a:gd name="T30" fmla="*/ 124 w 128"/>
              <a:gd name="T31" fmla="*/ 176 h 176"/>
              <a:gd name="T32" fmla="*/ 128 w 128"/>
              <a:gd name="T33" fmla="*/ 172 h 176"/>
              <a:gd name="T34" fmla="*/ 128 w 128"/>
              <a:gd name="T35" fmla="*/ 60 h 176"/>
              <a:gd name="T36" fmla="*/ 124 w 128"/>
              <a:gd name="T37" fmla="*/ 56 h 176"/>
              <a:gd name="T38" fmla="*/ 32 w 128"/>
              <a:gd name="T39" fmla="*/ 40 h 176"/>
              <a:gd name="T40" fmla="*/ 35 w 128"/>
              <a:gd name="T41" fmla="*/ 39 h 176"/>
              <a:gd name="T42" fmla="*/ 60 w 128"/>
              <a:gd name="T43" fmla="*/ 14 h 176"/>
              <a:gd name="T44" fmla="*/ 60 w 128"/>
              <a:gd name="T45" fmla="*/ 140 h 176"/>
              <a:gd name="T46" fmla="*/ 64 w 128"/>
              <a:gd name="T47" fmla="*/ 144 h 176"/>
              <a:gd name="T48" fmla="*/ 68 w 128"/>
              <a:gd name="T49" fmla="*/ 140 h 176"/>
              <a:gd name="T50" fmla="*/ 68 w 128"/>
              <a:gd name="T51" fmla="*/ 14 h 176"/>
              <a:gd name="T52" fmla="*/ 93 w 128"/>
              <a:gd name="T53" fmla="*/ 39 h 176"/>
              <a:gd name="T54" fmla="*/ 96 w 128"/>
              <a:gd name="T55" fmla="*/ 40 h 176"/>
              <a:gd name="T56" fmla="*/ 100 w 128"/>
              <a:gd name="T57" fmla="*/ 36 h 176"/>
              <a:gd name="T58" fmla="*/ 99 w 128"/>
              <a:gd name="T59" fmla="*/ 33 h 176"/>
              <a:gd name="T60" fmla="*/ 67 w 128"/>
              <a:gd name="T61" fmla="*/ 1 h 176"/>
              <a:gd name="T62" fmla="*/ 64 w 128"/>
              <a:gd name="T63" fmla="*/ 0 h 176"/>
              <a:gd name="T64" fmla="*/ 61 w 128"/>
              <a:gd name="T65" fmla="*/ 1 h 176"/>
              <a:gd name="T66" fmla="*/ 29 w 128"/>
              <a:gd name="T67" fmla="*/ 33 h 176"/>
              <a:gd name="T68" fmla="*/ 28 w 128"/>
              <a:gd name="T69" fmla="*/ 36 h 176"/>
              <a:gd name="T70" fmla="*/ 32 w 128"/>
              <a:gd name="T71" fmla="*/ 4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8" h="176">
                <a:moveTo>
                  <a:pt x="124" y="56"/>
                </a:moveTo>
                <a:cubicBezTo>
                  <a:pt x="80" y="56"/>
                  <a:pt x="80" y="56"/>
                  <a:pt x="80" y="56"/>
                </a:cubicBezTo>
                <a:cubicBezTo>
                  <a:pt x="78" y="56"/>
                  <a:pt x="76" y="58"/>
                  <a:pt x="76" y="60"/>
                </a:cubicBezTo>
                <a:cubicBezTo>
                  <a:pt x="76" y="62"/>
                  <a:pt x="78" y="64"/>
                  <a:pt x="80" y="64"/>
                </a:cubicBezTo>
                <a:cubicBezTo>
                  <a:pt x="120" y="64"/>
                  <a:pt x="120" y="64"/>
                  <a:pt x="120" y="64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8" y="168"/>
                  <a:pt x="8" y="168"/>
                  <a:pt x="8" y="168"/>
                </a:cubicBezTo>
                <a:cubicBezTo>
                  <a:pt x="8" y="64"/>
                  <a:pt x="8" y="64"/>
                  <a:pt x="8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4"/>
                  <a:pt x="52" y="62"/>
                  <a:pt x="52" y="60"/>
                </a:cubicBezTo>
                <a:cubicBezTo>
                  <a:pt x="52" y="58"/>
                  <a:pt x="50" y="56"/>
                  <a:pt x="48" y="56"/>
                </a:cubicBezTo>
                <a:cubicBezTo>
                  <a:pt x="4" y="56"/>
                  <a:pt x="4" y="56"/>
                  <a:pt x="4" y="56"/>
                </a:cubicBezTo>
                <a:cubicBezTo>
                  <a:pt x="2" y="56"/>
                  <a:pt x="0" y="58"/>
                  <a:pt x="0" y="60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124" y="176"/>
                  <a:pt x="124" y="176"/>
                  <a:pt x="124" y="176"/>
                </a:cubicBezTo>
                <a:cubicBezTo>
                  <a:pt x="126" y="176"/>
                  <a:pt x="128" y="174"/>
                  <a:pt x="128" y="172"/>
                </a:cubicBezTo>
                <a:cubicBezTo>
                  <a:pt x="128" y="60"/>
                  <a:pt x="128" y="60"/>
                  <a:pt x="128" y="60"/>
                </a:cubicBezTo>
                <a:cubicBezTo>
                  <a:pt x="128" y="58"/>
                  <a:pt x="126" y="56"/>
                  <a:pt x="124" y="56"/>
                </a:cubicBezTo>
                <a:moveTo>
                  <a:pt x="32" y="40"/>
                </a:moveTo>
                <a:cubicBezTo>
                  <a:pt x="33" y="40"/>
                  <a:pt x="34" y="40"/>
                  <a:pt x="35" y="39"/>
                </a:cubicBezTo>
                <a:cubicBezTo>
                  <a:pt x="60" y="14"/>
                  <a:pt x="60" y="14"/>
                  <a:pt x="60" y="14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60" y="142"/>
                  <a:pt x="62" y="144"/>
                  <a:pt x="64" y="144"/>
                </a:cubicBezTo>
                <a:cubicBezTo>
                  <a:pt x="66" y="144"/>
                  <a:pt x="68" y="142"/>
                  <a:pt x="68" y="140"/>
                </a:cubicBezTo>
                <a:cubicBezTo>
                  <a:pt x="68" y="14"/>
                  <a:pt x="68" y="14"/>
                  <a:pt x="68" y="14"/>
                </a:cubicBezTo>
                <a:cubicBezTo>
                  <a:pt x="93" y="39"/>
                  <a:pt x="93" y="39"/>
                  <a:pt x="93" y="39"/>
                </a:cubicBezTo>
                <a:cubicBezTo>
                  <a:pt x="94" y="40"/>
                  <a:pt x="95" y="40"/>
                  <a:pt x="96" y="40"/>
                </a:cubicBezTo>
                <a:cubicBezTo>
                  <a:pt x="98" y="40"/>
                  <a:pt x="100" y="38"/>
                  <a:pt x="100" y="36"/>
                </a:cubicBezTo>
                <a:cubicBezTo>
                  <a:pt x="100" y="35"/>
                  <a:pt x="100" y="34"/>
                  <a:pt x="99" y="33"/>
                </a:cubicBezTo>
                <a:cubicBezTo>
                  <a:pt x="67" y="1"/>
                  <a:pt x="67" y="1"/>
                  <a:pt x="67" y="1"/>
                </a:cubicBezTo>
                <a:cubicBezTo>
                  <a:pt x="66" y="0"/>
                  <a:pt x="65" y="0"/>
                  <a:pt x="64" y="0"/>
                </a:cubicBezTo>
                <a:cubicBezTo>
                  <a:pt x="63" y="0"/>
                  <a:pt x="62" y="0"/>
                  <a:pt x="61" y="1"/>
                </a:cubicBezTo>
                <a:cubicBezTo>
                  <a:pt x="29" y="33"/>
                  <a:pt x="29" y="33"/>
                  <a:pt x="29" y="33"/>
                </a:cubicBezTo>
                <a:cubicBezTo>
                  <a:pt x="28" y="34"/>
                  <a:pt x="28" y="35"/>
                  <a:pt x="28" y="36"/>
                </a:cubicBezTo>
                <a:cubicBezTo>
                  <a:pt x="28" y="38"/>
                  <a:pt x="30" y="40"/>
                  <a:pt x="32" y="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3328988" y="660400"/>
            <a:ext cx="525463" cy="525463"/>
          </a:xfrm>
          <a:custGeom>
            <a:avLst/>
            <a:gdLst>
              <a:gd name="T0" fmla="*/ 96 w 176"/>
              <a:gd name="T1" fmla="*/ 112 h 176"/>
              <a:gd name="T2" fmla="*/ 80 w 176"/>
              <a:gd name="T3" fmla="*/ 96 h 176"/>
              <a:gd name="T4" fmla="*/ 85 w 176"/>
              <a:gd name="T5" fmla="*/ 101 h 176"/>
              <a:gd name="T6" fmla="*/ 91 w 176"/>
              <a:gd name="T7" fmla="*/ 107 h 176"/>
              <a:gd name="T8" fmla="*/ 85 w 176"/>
              <a:gd name="T9" fmla="*/ 101 h 176"/>
              <a:gd name="T10" fmla="*/ 120 w 176"/>
              <a:gd name="T11" fmla="*/ 104 h 176"/>
              <a:gd name="T12" fmla="*/ 76 w 176"/>
              <a:gd name="T13" fmla="*/ 134 h 176"/>
              <a:gd name="T14" fmla="*/ 88 w 176"/>
              <a:gd name="T15" fmla="*/ 144 h 176"/>
              <a:gd name="T16" fmla="*/ 123 w 176"/>
              <a:gd name="T17" fmla="*/ 84 h 176"/>
              <a:gd name="T18" fmla="*/ 58 w 176"/>
              <a:gd name="T19" fmla="*/ 116 h 176"/>
              <a:gd name="T20" fmla="*/ 88 w 176"/>
              <a:gd name="T21" fmla="*/ 72 h 176"/>
              <a:gd name="T22" fmla="*/ 108 w 176"/>
              <a:gd name="T23" fmla="*/ 69 h 176"/>
              <a:gd name="T24" fmla="*/ 48 w 176"/>
              <a:gd name="T25" fmla="*/ 104 h 176"/>
              <a:gd name="T26" fmla="*/ 58 w 176"/>
              <a:gd name="T27" fmla="*/ 116 h 176"/>
              <a:gd name="T28" fmla="*/ 16 w 176"/>
              <a:gd name="T29" fmla="*/ 20 h 176"/>
              <a:gd name="T30" fmla="*/ 24 w 176"/>
              <a:gd name="T31" fmla="*/ 20 h 176"/>
              <a:gd name="T32" fmla="*/ 160 w 176"/>
              <a:gd name="T33" fmla="*/ 0 h 176"/>
              <a:gd name="T34" fmla="*/ 0 w 176"/>
              <a:gd name="T35" fmla="*/ 16 h 176"/>
              <a:gd name="T36" fmla="*/ 16 w 176"/>
              <a:gd name="T37" fmla="*/ 176 h 176"/>
              <a:gd name="T38" fmla="*/ 176 w 176"/>
              <a:gd name="T39" fmla="*/ 160 h 176"/>
              <a:gd name="T40" fmla="*/ 160 w 176"/>
              <a:gd name="T41" fmla="*/ 0 h 176"/>
              <a:gd name="T42" fmla="*/ 160 w 176"/>
              <a:gd name="T43" fmla="*/ 168 h 176"/>
              <a:gd name="T44" fmla="*/ 8 w 176"/>
              <a:gd name="T45" fmla="*/ 160 h 176"/>
              <a:gd name="T46" fmla="*/ 168 w 176"/>
              <a:gd name="T47" fmla="*/ 40 h 176"/>
              <a:gd name="T48" fmla="*/ 168 w 176"/>
              <a:gd name="T49" fmla="*/ 32 h 176"/>
              <a:gd name="T50" fmla="*/ 8 w 176"/>
              <a:gd name="T51" fmla="*/ 16 h 176"/>
              <a:gd name="T52" fmla="*/ 160 w 176"/>
              <a:gd name="T53" fmla="*/ 8 h 176"/>
              <a:gd name="T54" fmla="*/ 168 w 176"/>
              <a:gd name="T55" fmla="*/ 32 h 176"/>
              <a:gd name="T56" fmla="*/ 68 w 176"/>
              <a:gd name="T57" fmla="*/ 16 h 176"/>
              <a:gd name="T58" fmla="*/ 68 w 176"/>
              <a:gd name="T59" fmla="*/ 24 h 176"/>
              <a:gd name="T60" fmla="*/ 160 w 176"/>
              <a:gd name="T61" fmla="*/ 20 h 176"/>
              <a:gd name="T62" fmla="*/ 36 w 176"/>
              <a:gd name="T63" fmla="*/ 16 h 176"/>
              <a:gd name="T64" fmla="*/ 36 w 176"/>
              <a:gd name="T65" fmla="*/ 24 h 176"/>
              <a:gd name="T66" fmla="*/ 36 w 176"/>
              <a:gd name="T67" fmla="*/ 16 h 176"/>
              <a:gd name="T68" fmla="*/ 48 w 176"/>
              <a:gd name="T69" fmla="*/ 20 h 176"/>
              <a:gd name="T70" fmla="*/ 56 w 176"/>
              <a:gd name="T71" fmla="*/ 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76">
                <a:moveTo>
                  <a:pt x="50" y="142"/>
                </a:moveTo>
                <a:cubicBezTo>
                  <a:pt x="96" y="112"/>
                  <a:pt x="96" y="112"/>
                  <a:pt x="96" y="112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80" y="96"/>
                  <a:pt x="80" y="96"/>
                  <a:pt x="80" y="96"/>
                </a:cubicBezTo>
                <a:lnTo>
                  <a:pt x="50" y="142"/>
                </a:lnTo>
                <a:close/>
                <a:moveTo>
                  <a:pt x="85" y="101"/>
                </a:moveTo>
                <a:cubicBezTo>
                  <a:pt x="87" y="100"/>
                  <a:pt x="89" y="100"/>
                  <a:pt x="91" y="101"/>
                </a:cubicBezTo>
                <a:cubicBezTo>
                  <a:pt x="92" y="103"/>
                  <a:pt x="92" y="105"/>
                  <a:pt x="91" y="107"/>
                </a:cubicBezTo>
                <a:cubicBezTo>
                  <a:pt x="89" y="108"/>
                  <a:pt x="87" y="108"/>
                  <a:pt x="85" y="107"/>
                </a:cubicBezTo>
                <a:cubicBezTo>
                  <a:pt x="84" y="105"/>
                  <a:pt x="84" y="103"/>
                  <a:pt x="85" y="101"/>
                </a:cubicBezTo>
                <a:moveTo>
                  <a:pt x="118" y="92"/>
                </a:moveTo>
                <a:cubicBezTo>
                  <a:pt x="119" y="96"/>
                  <a:pt x="120" y="100"/>
                  <a:pt x="120" y="104"/>
                </a:cubicBezTo>
                <a:cubicBezTo>
                  <a:pt x="120" y="122"/>
                  <a:pt x="106" y="136"/>
                  <a:pt x="88" y="136"/>
                </a:cubicBezTo>
                <a:cubicBezTo>
                  <a:pt x="84" y="136"/>
                  <a:pt x="80" y="135"/>
                  <a:pt x="76" y="134"/>
                </a:cubicBezTo>
                <a:cubicBezTo>
                  <a:pt x="68" y="139"/>
                  <a:pt x="68" y="139"/>
                  <a:pt x="68" y="139"/>
                </a:cubicBezTo>
                <a:cubicBezTo>
                  <a:pt x="74" y="142"/>
                  <a:pt x="81" y="144"/>
                  <a:pt x="88" y="144"/>
                </a:cubicBezTo>
                <a:cubicBezTo>
                  <a:pt x="110" y="144"/>
                  <a:pt x="128" y="126"/>
                  <a:pt x="128" y="104"/>
                </a:cubicBezTo>
                <a:cubicBezTo>
                  <a:pt x="128" y="97"/>
                  <a:pt x="126" y="90"/>
                  <a:pt x="123" y="84"/>
                </a:cubicBezTo>
                <a:lnTo>
                  <a:pt x="118" y="92"/>
                </a:lnTo>
                <a:close/>
                <a:moveTo>
                  <a:pt x="58" y="116"/>
                </a:moveTo>
                <a:cubicBezTo>
                  <a:pt x="57" y="112"/>
                  <a:pt x="56" y="108"/>
                  <a:pt x="56" y="104"/>
                </a:cubicBezTo>
                <a:cubicBezTo>
                  <a:pt x="56" y="86"/>
                  <a:pt x="70" y="72"/>
                  <a:pt x="88" y="72"/>
                </a:cubicBezTo>
                <a:cubicBezTo>
                  <a:pt x="92" y="72"/>
                  <a:pt x="96" y="73"/>
                  <a:pt x="100" y="74"/>
                </a:cubicBezTo>
                <a:cubicBezTo>
                  <a:pt x="108" y="69"/>
                  <a:pt x="108" y="69"/>
                  <a:pt x="108" y="69"/>
                </a:cubicBezTo>
                <a:cubicBezTo>
                  <a:pt x="102" y="66"/>
                  <a:pt x="95" y="64"/>
                  <a:pt x="88" y="64"/>
                </a:cubicBezTo>
                <a:cubicBezTo>
                  <a:pt x="66" y="64"/>
                  <a:pt x="48" y="82"/>
                  <a:pt x="48" y="104"/>
                </a:cubicBezTo>
                <a:cubicBezTo>
                  <a:pt x="48" y="111"/>
                  <a:pt x="50" y="118"/>
                  <a:pt x="53" y="124"/>
                </a:cubicBezTo>
                <a:lnTo>
                  <a:pt x="58" y="116"/>
                </a:lnTo>
                <a:close/>
                <a:moveTo>
                  <a:pt x="20" y="16"/>
                </a:moveTo>
                <a:cubicBezTo>
                  <a:pt x="18" y="16"/>
                  <a:pt x="16" y="18"/>
                  <a:pt x="16" y="20"/>
                </a:cubicBezTo>
                <a:cubicBezTo>
                  <a:pt x="16" y="22"/>
                  <a:pt x="18" y="24"/>
                  <a:pt x="20" y="24"/>
                </a:cubicBezTo>
                <a:cubicBezTo>
                  <a:pt x="22" y="24"/>
                  <a:pt x="24" y="22"/>
                  <a:pt x="24" y="20"/>
                </a:cubicBezTo>
                <a:cubicBezTo>
                  <a:pt x="24" y="18"/>
                  <a:pt x="22" y="16"/>
                  <a:pt x="20" y="1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40"/>
                  <a:pt x="8" y="40"/>
                  <a:pt x="8" y="40"/>
                </a:cubicBezTo>
                <a:cubicBezTo>
                  <a:pt x="168" y="40"/>
                  <a:pt x="168" y="40"/>
                  <a:pt x="168" y="40"/>
                </a:cubicBezTo>
                <a:lnTo>
                  <a:pt x="168" y="160"/>
                </a:lnTo>
                <a:close/>
                <a:moveTo>
                  <a:pt x="168" y="32"/>
                </a:moveTo>
                <a:cubicBezTo>
                  <a:pt x="8" y="32"/>
                  <a:pt x="8" y="32"/>
                  <a:pt x="8" y="32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32"/>
                </a:lnTo>
                <a:close/>
                <a:moveTo>
                  <a:pt x="156" y="16"/>
                </a:moveTo>
                <a:cubicBezTo>
                  <a:pt x="68" y="16"/>
                  <a:pt x="68" y="16"/>
                  <a:pt x="68" y="16"/>
                </a:cubicBezTo>
                <a:cubicBezTo>
                  <a:pt x="66" y="16"/>
                  <a:pt x="64" y="18"/>
                  <a:pt x="64" y="20"/>
                </a:cubicBezTo>
                <a:cubicBezTo>
                  <a:pt x="64" y="22"/>
                  <a:pt x="66" y="24"/>
                  <a:pt x="68" y="24"/>
                </a:cubicBezTo>
                <a:cubicBezTo>
                  <a:pt x="156" y="24"/>
                  <a:pt x="156" y="24"/>
                  <a:pt x="156" y="24"/>
                </a:cubicBezTo>
                <a:cubicBezTo>
                  <a:pt x="158" y="24"/>
                  <a:pt x="160" y="22"/>
                  <a:pt x="160" y="20"/>
                </a:cubicBezTo>
                <a:cubicBezTo>
                  <a:pt x="160" y="18"/>
                  <a:pt x="158" y="16"/>
                  <a:pt x="156" y="16"/>
                </a:cubicBezTo>
                <a:moveTo>
                  <a:pt x="36" y="16"/>
                </a:moveTo>
                <a:cubicBezTo>
                  <a:pt x="34" y="16"/>
                  <a:pt x="32" y="18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38" y="24"/>
                  <a:pt x="40" y="22"/>
                  <a:pt x="40" y="20"/>
                </a:cubicBezTo>
                <a:cubicBezTo>
                  <a:pt x="40" y="18"/>
                  <a:pt x="38" y="16"/>
                  <a:pt x="36" y="16"/>
                </a:cubicBezTo>
                <a:moveTo>
                  <a:pt x="52" y="16"/>
                </a:moveTo>
                <a:cubicBezTo>
                  <a:pt x="50" y="16"/>
                  <a:pt x="48" y="18"/>
                  <a:pt x="48" y="20"/>
                </a:cubicBezTo>
                <a:cubicBezTo>
                  <a:pt x="48" y="22"/>
                  <a:pt x="50" y="24"/>
                  <a:pt x="52" y="24"/>
                </a:cubicBezTo>
                <a:cubicBezTo>
                  <a:pt x="54" y="24"/>
                  <a:pt x="56" y="22"/>
                  <a:pt x="56" y="20"/>
                </a:cubicBezTo>
                <a:cubicBezTo>
                  <a:pt x="56" y="18"/>
                  <a:pt x="54" y="16"/>
                  <a:pt x="52" y="1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8" name="Freeform 8"/>
          <p:cNvSpPr>
            <a:spLocks noEditPoints="1"/>
          </p:cNvSpPr>
          <p:nvPr/>
        </p:nvSpPr>
        <p:spPr bwMode="auto">
          <a:xfrm>
            <a:off x="4330700" y="660400"/>
            <a:ext cx="525463" cy="525463"/>
          </a:xfrm>
          <a:custGeom>
            <a:avLst/>
            <a:gdLst>
              <a:gd name="T0" fmla="*/ 20 w 176"/>
              <a:gd name="T1" fmla="*/ 16 h 176"/>
              <a:gd name="T2" fmla="*/ 16 w 176"/>
              <a:gd name="T3" fmla="*/ 20 h 176"/>
              <a:gd name="T4" fmla="*/ 20 w 176"/>
              <a:gd name="T5" fmla="*/ 24 h 176"/>
              <a:gd name="T6" fmla="*/ 24 w 176"/>
              <a:gd name="T7" fmla="*/ 20 h 176"/>
              <a:gd name="T8" fmla="*/ 20 w 176"/>
              <a:gd name="T9" fmla="*/ 16 h 176"/>
              <a:gd name="T10" fmla="*/ 36 w 176"/>
              <a:gd name="T11" fmla="*/ 16 h 176"/>
              <a:gd name="T12" fmla="*/ 32 w 176"/>
              <a:gd name="T13" fmla="*/ 20 h 176"/>
              <a:gd name="T14" fmla="*/ 36 w 176"/>
              <a:gd name="T15" fmla="*/ 24 h 176"/>
              <a:gd name="T16" fmla="*/ 40 w 176"/>
              <a:gd name="T17" fmla="*/ 20 h 176"/>
              <a:gd name="T18" fmla="*/ 36 w 176"/>
              <a:gd name="T19" fmla="*/ 16 h 176"/>
              <a:gd name="T20" fmla="*/ 52 w 176"/>
              <a:gd name="T21" fmla="*/ 16 h 176"/>
              <a:gd name="T22" fmla="*/ 48 w 176"/>
              <a:gd name="T23" fmla="*/ 20 h 176"/>
              <a:gd name="T24" fmla="*/ 52 w 176"/>
              <a:gd name="T25" fmla="*/ 24 h 176"/>
              <a:gd name="T26" fmla="*/ 56 w 176"/>
              <a:gd name="T27" fmla="*/ 20 h 176"/>
              <a:gd name="T28" fmla="*/ 52 w 176"/>
              <a:gd name="T29" fmla="*/ 16 h 176"/>
              <a:gd name="T30" fmla="*/ 160 w 176"/>
              <a:gd name="T31" fmla="*/ 0 h 176"/>
              <a:gd name="T32" fmla="*/ 16 w 176"/>
              <a:gd name="T33" fmla="*/ 0 h 176"/>
              <a:gd name="T34" fmla="*/ 0 w 176"/>
              <a:gd name="T35" fmla="*/ 16 h 176"/>
              <a:gd name="T36" fmla="*/ 0 w 176"/>
              <a:gd name="T37" fmla="*/ 160 h 176"/>
              <a:gd name="T38" fmla="*/ 16 w 176"/>
              <a:gd name="T39" fmla="*/ 176 h 176"/>
              <a:gd name="T40" fmla="*/ 160 w 176"/>
              <a:gd name="T41" fmla="*/ 176 h 176"/>
              <a:gd name="T42" fmla="*/ 176 w 176"/>
              <a:gd name="T43" fmla="*/ 160 h 176"/>
              <a:gd name="T44" fmla="*/ 176 w 176"/>
              <a:gd name="T45" fmla="*/ 16 h 176"/>
              <a:gd name="T46" fmla="*/ 160 w 176"/>
              <a:gd name="T47" fmla="*/ 0 h 176"/>
              <a:gd name="T48" fmla="*/ 168 w 176"/>
              <a:gd name="T49" fmla="*/ 160 h 176"/>
              <a:gd name="T50" fmla="*/ 160 w 176"/>
              <a:gd name="T51" fmla="*/ 168 h 176"/>
              <a:gd name="T52" fmla="*/ 16 w 176"/>
              <a:gd name="T53" fmla="*/ 168 h 176"/>
              <a:gd name="T54" fmla="*/ 8 w 176"/>
              <a:gd name="T55" fmla="*/ 160 h 176"/>
              <a:gd name="T56" fmla="*/ 8 w 176"/>
              <a:gd name="T57" fmla="*/ 40 h 176"/>
              <a:gd name="T58" fmla="*/ 168 w 176"/>
              <a:gd name="T59" fmla="*/ 40 h 176"/>
              <a:gd name="T60" fmla="*/ 168 w 176"/>
              <a:gd name="T61" fmla="*/ 160 h 176"/>
              <a:gd name="T62" fmla="*/ 168 w 176"/>
              <a:gd name="T63" fmla="*/ 32 h 176"/>
              <a:gd name="T64" fmla="*/ 8 w 176"/>
              <a:gd name="T65" fmla="*/ 32 h 176"/>
              <a:gd name="T66" fmla="*/ 8 w 176"/>
              <a:gd name="T67" fmla="*/ 16 h 176"/>
              <a:gd name="T68" fmla="*/ 16 w 176"/>
              <a:gd name="T69" fmla="*/ 8 h 176"/>
              <a:gd name="T70" fmla="*/ 160 w 176"/>
              <a:gd name="T71" fmla="*/ 8 h 176"/>
              <a:gd name="T72" fmla="*/ 168 w 176"/>
              <a:gd name="T73" fmla="*/ 16 h 176"/>
              <a:gd name="T74" fmla="*/ 168 w 176"/>
              <a:gd name="T75" fmla="*/ 32 h 176"/>
              <a:gd name="T76" fmla="*/ 156 w 176"/>
              <a:gd name="T77" fmla="*/ 16 h 176"/>
              <a:gd name="T78" fmla="*/ 68 w 176"/>
              <a:gd name="T79" fmla="*/ 16 h 176"/>
              <a:gd name="T80" fmla="*/ 64 w 176"/>
              <a:gd name="T81" fmla="*/ 20 h 176"/>
              <a:gd name="T82" fmla="*/ 68 w 176"/>
              <a:gd name="T83" fmla="*/ 24 h 176"/>
              <a:gd name="T84" fmla="*/ 156 w 176"/>
              <a:gd name="T85" fmla="*/ 24 h 176"/>
              <a:gd name="T86" fmla="*/ 160 w 176"/>
              <a:gd name="T87" fmla="*/ 20 h 176"/>
              <a:gd name="T88" fmla="*/ 156 w 176"/>
              <a:gd name="T89" fmla="*/ 1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6" h="176">
                <a:moveTo>
                  <a:pt x="20" y="16"/>
                </a:moveTo>
                <a:cubicBezTo>
                  <a:pt x="18" y="16"/>
                  <a:pt x="16" y="18"/>
                  <a:pt x="16" y="20"/>
                </a:cubicBezTo>
                <a:cubicBezTo>
                  <a:pt x="16" y="22"/>
                  <a:pt x="18" y="24"/>
                  <a:pt x="20" y="24"/>
                </a:cubicBezTo>
                <a:cubicBezTo>
                  <a:pt x="22" y="24"/>
                  <a:pt x="24" y="22"/>
                  <a:pt x="24" y="20"/>
                </a:cubicBezTo>
                <a:cubicBezTo>
                  <a:pt x="24" y="18"/>
                  <a:pt x="22" y="16"/>
                  <a:pt x="20" y="16"/>
                </a:cubicBezTo>
                <a:moveTo>
                  <a:pt x="36" y="16"/>
                </a:moveTo>
                <a:cubicBezTo>
                  <a:pt x="34" y="16"/>
                  <a:pt x="32" y="18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38" y="24"/>
                  <a:pt x="40" y="22"/>
                  <a:pt x="40" y="20"/>
                </a:cubicBezTo>
                <a:cubicBezTo>
                  <a:pt x="40" y="18"/>
                  <a:pt x="38" y="16"/>
                  <a:pt x="36" y="16"/>
                </a:cubicBezTo>
                <a:moveTo>
                  <a:pt x="52" y="16"/>
                </a:moveTo>
                <a:cubicBezTo>
                  <a:pt x="50" y="16"/>
                  <a:pt x="48" y="18"/>
                  <a:pt x="48" y="20"/>
                </a:cubicBezTo>
                <a:cubicBezTo>
                  <a:pt x="48" y="22"/>
                  <a:pt x="50" y="24"/>
                  <a:pt x="52" y="24"/>
                </a:cubicBezTo>
                <a:cubicBezTo>
                  <a:pt x="54" y="24"/>
                  <a:pt x="56" y="22"/>
                  <a:pt x="56" y="20"/>
                </a:cubicBezTo>
                <a:cubicBezTo>
                  <a:pt x="56" y="18"/>
                  <a:pt x="54" y="16"/>
                  <a:pt x="52" y="1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40"/>
                  <a:pt x="8" y="40"/>
                  <a:pt x="8" y="40"/>
                </a:cubicBezTo>
                <a:cubicBezTo>
                  <a:pt x="168" y="40"/>
                  <a:pt x="168" y="40"/>
                  <a:pt x="168" y="40"/>
                </a:cubicBezTo>
                <a:lnTo>
                  <a:pt x="168" y="160"/>
                </a:lnTo>
                <a:close/>
                <a:moveTo>
                  <a:pt x="168" y="32"/>
                </a:moveTo>
                <a:cubicBezTo>
                  <a:pt x="8" y="32"/>
                  <a:pt x="8" y="32"/>
                  <a:pt x="8" y="32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32"/>
                </a:lnTo>
                <a:close/>
                <a:moveTo>
                  <a:pt x="156" y="16"/>
                </a:moveTo>
                <a:cubicBezTo>
                  <a:pt x="68" y="16"/>
                  <a:pt x="68" y="16"/>
                  <a:pt x="68" y="16"/>
                </a:cubicBezTo>
                <a:cubicBezTo>
                  <a:pt x="66" y="16"/>
                  <a:pt x="64" y="18"/>
                  <a:pt x="64" y="20"/>
                </a:cubicBezTo>
                <a:cubicBezTo>
                  <a:pt x="64" y="22"/>
                  <a:pt x="66" y="24"/>
                  <a:pt x="68" y="24"/>
                </a:cubicBezTo>
                <a:cubicBezTo>
                  <a:pt x="156" y="24"/>
                  <a:pt x="156" y="24"/>
                  <a:pt x="156" y="24"/>
                </a:cubicBezTo>
                <a:cubicBezTo>
                  <a:pt x="158" y="24"/>
                  <a:pt x="160" y="22"/>
                  <a:pt x="160" y="20"/>
                </a:cubicBezTo>
                <a:cubicBezTo>
                  <a:pt x="160" y="18"/>
                  <a:pt x="158" y="16"/>
                  <a:pt x="156" y="1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9" name="Freeform 9"/>
          <p:cNvSpPr>
            <a:spLocks noEditPoints="1"/>
          </p:cNvSpPr>
          <p:nvPr/>
        </p:nvSpPr>
        <p:spPr bwMode="auto">
          <a:xfrm>
            <a:off x="5334000" y="660400"/>
            <a:ext cx="525463" cy="525463"/>
          </a:xfrm>
          <a:custGeom>
            <a:avLst/>
            <a:gdLst>
              <a:gd name="T0" fmla="*/ 16 w 176"/>
              <a:gd name="T1" fmla="*/ 32 h 176"/>
              <a:gd name="T2" fmla="*/ 0 w 176"/>
              <a:gd name="T3" fmla="*/ 160 h 176"/>
              <a:gd name="T4" fmla="*/ 128 w 176"/>
              <a:gd name="T5" fmla="*/ 176 h 176"/>
              <a:gd name="T6" fmla="*/ 144 w 176"/>
              <a:gd name="T7" fmla="*/ 48 h 176"/>
              <a:gd name="T8" fmla="*/ 136 w 176"/>
              <a:gd name="T9" fmla="*/ 160 h 176"/>
              <a:gd name="T10" fmla="*/ 16 w 176"/>
              <a:gd name="T11" fmla="*/ 168 h 176"/>
              <a:gd name="T12" fmla="*/ 8 w 176"/>
              <a:gd name="T13" fmla="*/ 72 h 176"/>
              <a:gd name="T14" fmla="*/ 136 w 176"/>
              <a:gd name="T15" fmla="*/ 160 h 176"/>
              <a:gd name="T16" fmla="*/ 8 w 176"/>
              <a:gd name="T17" fmla="*/ 64 h 176"/>
              <a:gd name="T18" fmla="*/ 16 w 176"/>
              <a:gd name="T19" fmla="*/ 40 h 176"/>
              <a:gd name="T20" fmla="*/ 136 w 176"/>
              <a:gd name="T21" fmla="*/ 48 h 176"/>
              <a:gd name="T22" fmla="*/ 36 w 176"/>
              <a:gd name="T23" fmla="*/ 48 h 176"/>
              <a:gd name="T24" fmla="*/ 36 w 176"/>
              <a:gd name="T25" fmla="*/ 56 h 176"/>
              <a:gd name="T26" fmla="*/ 36 w 176"/>
              <a:gd name="T27" fmla="*/ 48 h 176"/>
              <a:gd name="T28" fmla="*/ 16 w 176"/>
              <a:gd name="T29" fmla="*/ 52 h 176"/>
              <a:gd name="T30" fmla="*/ 24 w 176"/>
              <a:gd name="T31" fmla="*/ 52 h 176"/>
              <a:gd name="T32" fmla="*/ 160 w 176"/>
              <a:gd name="T33" fmla="*/ 0 h 176"/>
              <a:gd name="T34" fmla="*/ 32 w 176"/>
              <a:gd name="T35" fmla="*/ 16 h 176"/>
              <a:gd name="T36" fmla="*/ 36 w 176"/>
              <a:gd name="T37" fmla="*/ 24 h 176"/>
              <a:gd name="T38" fmla="*/ 40 w 176"/>
              <a:gd name="T39" fmla="*/ 16 h 176"/>
              <a:gd name="T40" fmla="*/ 160 w 176"/>
              <a:gd name="T41" fmla="*/ 8 h 176"/>
              <a:gd name="T42" fmla="*/ 168 w 176"/>
              <a:gd name="T43" fmla="*/ 128 h 176"/>
              <a:gd name="T44" fmla="*/ 156 w 176"/>
              <a:gd name="T45" fmla="*/ 136 h 176"/>
              <a:gd name="T46" fmla="*/ 156 w 176"/>
              <a:gd name="T47" fmla="*/ 144 h 176"/>
              <a:gd name="T48" fmla="*/ 176 w 176"/>
              <a:gd name="T49" fmla="*/ 128 h 176"/>
              <a:gd name="T50" fmla="*/ 160 w 176"/>
              <a:gd name="T51" fmla="*/ 0 h 176"/>
              <a:gd name="T52" fmla="*/ 48 w 176"/>
              <a:gd name="T53" fmla="*/ 52 h 176"/>
              <a:gd name="T54" fmla="*/ 56 w 176"/>
              <a:gd name="T55" fmla="*/ 52 h 176"/>
              <a:gd name="T56" fmla="*/ 124 w 176"/>
              <a:gd name="T57" fmla="*/ 48 h 176"/>
              <a:gd name="T58" fmla="*/ 64 w 176"/>
              <a:gd name="T59" fmla="*/ 52 h 176"/>
              <a:gd name="T60" fmla="*/ 124 w 176"/>
              <a:gd name="T61" fmla="*/ 56 h 176"/>
              <a:gd name="T62" fmla="*/ 124 w 176"/>
              <a:gd name="T63" fmla="*/ 4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28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39"/>
                  <a:pt x="137" y="32"/>
                  <a:pt x="128" y="32"/>
                </a:cubicBezTo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72"/>
                  <a:pt x="8" y="72"/>
                  <a:pt x="8" y="72"/>
                </a:cubicBezTo>
                <a:cubicBezTo>
                  <a:pt x="136" y="72"/>
                  <a:pt x="136" y="72"/>
                  <a:pt x="136" y="72"/>
                </a:cubicBezTo>
                <a:lnTo>
                  <a:pt x="136" y="160"/>
                </a:lnTo>
                <a:close/>
                <a:moveTo>
                  <a:pt x="136" y="64"/>
                </a:moveTo>
                <a:cubicBezTo>
                  <a:pt x="8" y="64"/>
                  <a:pt x="8" y="64"/>
                  <a:pt x="8" y="64"/>
                </a:cubicBezTo>
                <a:cubicBezTo>
                  <a:pt x="8" y="48"/>
                  <a:pt x="8" y="48"/>
                  <a:pt x="8" y="48"/>
                </a:cubicBezTo>
                <a:cubicBezTo>
                  <a:pt x="8" y="44"/>
                  <a:pt x="12" y="40"/>
                  <a:pt x="16" y="40"/>
                </a:cubicBezTo>
                <a:cubicBezTo>
                  <a:pt x="128" y="40"/>
                  <a:pt x="128" y="40"/>
                  <a:pt x="128" y="40"/>
                </a:cubicBezTo>
                <a:cubicBezTo>
                  <a:pt x="132" y="40"/>
                  <a:pt x="136" y="44"/>
                  <a:pt x="136" y="48"/>
                </a:cubicBezTo>
                <a:lnTo>
                  <a:pt x="136" y="64"/>
                </a:lnTo>
                <a:close/>
                <a:moveTo>
                  <a:pt x="36" y="48"/>
                </a:moveTo>
                <a:cubicBezTo>
                  <a:pt x="34" y="48"/>
                  <a:pt x="32" y="50"/>
                  <a:pt x="32" y="52"/>
                </a:cubicBezTo>
                <a:cubicBezTo>
                  <a:pt x="32" y="54"/>
                  <a:pt x="34" y="56"/>
                  <a:pt x="36" y="56"/>
                </a:cubicBezTo>
                <a:cubicBezTo>
                  <a:pt x="38" y="56"/>
                  <a:pt x="40" y="54"/>
                  <a:pt x="40" y="52"/>
                </a:cubicBezTo>
                <a:cubicBezTo>
                  <a:pt x="40" y="50"/>
                  <a:pt x="38" y="48"/>
                  <a:pt x="36" y="48"/>
                </a:cubicBezTo>
                <a:moveTo>
                  <a:pt x="20" y="48"/>
                </a:moveTo>
                <a:cubicBezTo>
                  <a:pt x="18" y="48"/>
                  <a:pt x="16" y="50"/>
                  <a:pt x="16" y="52"/>
                </a:cubicBezTo>
                <a:cubicBezTo>
                  <a:pt x="16" y="54"/>
                  <a:pt x="18" y="56"/>
                  <a:pt x="20" y="56"/>
                </a:cubicBezTo>
                <a:cubicBezTo>
                  <a:pt x="22" y="56"/>
                  <a:pt x="24" y="54"/>
                  <a:pt x="24" y="52"/>
                </a:cubicBezTo>
                <a:cubicBezTo>
                  <a:pt x="24" y="50"/>
                  <a:pt x="22" y="48"/>
                  <a:pt x="20" y="48"/>
                </a:cubicBezTo>
                <a:moveTo>
                  <a:pt x="160" y="0"/>
                </a:moveTo>
                <a:cubicBezTo>
                  <a:pt x="48" y="0"/>
                  <a:pt x="48" y="0"/>
                  <a:pt x="48" y="0"/>
                </a:cubicBezTo>
                <a:cubicBezTo>
                  <a:pt x="39" y="0"/>
                  <a:pt x="32" y="7"/>
                  <a:pt x="32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38" y="24"/>
                  <a:pt x="40" y="22"/>
                  <a:pt x="40" y="20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2"/>
                  <a:pt x="44" y="8"/>
                  <a:pt x="48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  <a:cubicBezTo>
                  <a:pt x="156" y="136"/>
                  <a:pt x="156" y="136"/>
                  <a:pt x="156" y="136"/>
                </a:cubicBezTo>
                <a:cubicBezTo>
                  <a:pt x="154" y="136"/>
                  <a:pt x="152" y="138"/>
                  <a:pt x="152" y="140"/>
                </a:cubicBezTo>
                <a:cubicBezTo>
                  <a:pt x="152" y="142"/>
                  <a:pt x="154" y="144"/>
                  <a:pt x="15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52" y="48"/>
                </a:moveTo>
                <a:cubicBezTo>
                  <a:pt x="50" y="48"/>
                  <a:pt x="48" y="50"/>
                  <a:pt x="48" y="52"/>
                </a:cubicBezTo>
                <a:cubicBezTo>
                  <a:pt x="48" y="54"/>
                  <a:pt x="50" y="56"/>
                  <a:pt x="52" y="56"/>
                </a:cubicBezTo>
                <a:cubicBezTo>
                  <a:pt x="54" y="56"/>
                  <a:pt x="56" y="54"/>
                  <a:pt x="56" y="52"/>
                </a:cubicBezTo>
                <a:cubicBezTo>
                  <a:pt x="56" y="50"/>
                  <a:pt x="54" y="48"/>
                  <a:pt x="52" y="48"/>
                </a:cubicBezTo>
                <a:moveTo>
                  <a:pt x="124" y="48"/>
                </a:moveTo>
                <a:cubicBezTo>
                  <a:pt x="68" y="48"/>
                  <a:pt x="68" y="48"/>
                  <a:pt x="68" y="48"/>
                </a:cubicBezTo>
                <a:cubicBezTo>
                  <a:pt x="66" y="48"/>
                  <a:pt x="64" y="50"/>
                  <a:pt x="64" y="52"/>
                </a:cubicBezTo>
                <a:cubicBezTo>
                  <a:pt x="64" y="54"/>
                  <a:pt x="66" y="56"/>
                  <a:pt x="68" y="56"/>
                </a:cubicBezTo>
                <a:cubicBezTo>
                  <a:pt x="124" y="56"/>
                  <a:pt x="124" y="56"/>
                  <a:pt x="124" y="56"/>
                </a:cubicBezTo>
                <a:cubicBezTo>
                  <a:pt x="126" y="56"/>
                  <a:pt x="128" y="54"/>
                  <a:pt x="128" y="52"/>
                </a:cubicBezTo>
                <a:cubicBezTo>
                  <a:pt x="128" y="50"/>
                  <a:pt x="126" y="48"/>
                  <a:pt x="124" y="4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6335713" y="731838"/>
            <a:ext cx="525463" cy="382588"/>
          </a:xfrm>
          <a:custGeom>
            <a:avLst/>
            <a:gdLst>
              <a:gd name="T0" fmla="*/ 160 w 176"/>
              <a:gd name="T1" fmla="*/ 0 h 128"/>
              <a:gd name="T2" fmla="*/ 16 w 176"/>
              <a:gd name="T3" fmla="*/ 0 h 128"/>
              <a:gd name="T4" fmla="*/ 0 w 176"/>
              <a:gd name="T5" fmla="*/ 16 h 128"/>
              <a:gd name="T6" fmla="*/ 0 w 176"/>
              <a:gd name="T7" fmla="*/ 112 h 128"/>
              <a:gd name="T8" fmla="*/ 16 w 176"/>
              <a:gd name="T9" fmla="*/ 128 h 128"/>
              <a:gd name="T10" fmla="*/ 160 w 176"/>
              <a:gd name="T11" fmla="*/ 128 h 128"/>
              <a:gd name="T12" fmla="*/ 176 w 176"/>
              <a:gd name="T13" fmla="*/ 112 h 128"/>
              <a:gd name="T14" fmla="*/ 176 w 176"/>
              <a:gd name="T15" fmla="*/ 16 h 128"/>
              <a:gd name="T16" fmla="*/ 160 w 176"/>
              <a:gd name="T17" fmla="*/ 0 h 128"/>
              <a:gd name="T18" fmla="*/ 16 w 176"/>
              <a:gd name="T19" fmla="*/ 8 h 128"/>
              <a:gd name="T20" fmla="*/ 160 w 176"/>
              <a:gd name="T21" fmla="*/ 8 h 128"/>
              <a:gd name="T22" fmla="*/ 163 w 176"/>
              <a:gd name="T23" fmla="*/ 8 h 128"/>
              <a:gd name="T24" fmla="*/ 93 w 176"/>
              <a:gd name="T25" fmla="*/ 78 h 128"/>
              <a:gd name="T26" fmla="*/ 88 w 176"/>
              <a:gd name="T27" fmla="*/ 80 h 128"/>
              <a:gd name="T28" fmla="*/ 83 w 176"/>
              <a:gd name="T29" fmla="*/ 78 h 128"/>
              <a:gd name="T30" fmla="*/ 13 w 176"/>
              <a:gd name="T31" fmla="*/ 8 h 128"/>
              <a:gd name="T32" fmla="*/ 16 w 176"/>
              <a:gd name="T33" fmla="*/ 8 h 128"/>
              <a:gd name="T34" fmla="*/ 8 w 176"/>
              <a:gd name="T35" fmla="*/ 112 h 128"/>
              <a:gd name="T36" fmla="*/ 8 w 176"/>
              <a:gd name="T37" fmla="*/ 16 h 128"/>
              <a:gd name="T38" fmla="*/ 8 w 176"/>
              <a:gd name="T39" fmla="*/ 15 h 128"/>
              <a:gd name="T40" fmla="*/ 58 w 176"/>
              <a:gd name="T41" fmla="*/ 64 h 128"/>
              <a:gd name="T42" fmla="*/ 8 w 176"/>
              <a:gd name="T43" fmla="*/ 113 h 128"/>
              <a:gd name="T44" fmla="*/ 8 w 176"/>
              <a:gd name="T45" fmla="*/ 112 h 128"/>
              <a:gd name="T46" fmla="*/ 160 w 176"/>
              <a:gd name="T47" fmla="*/ 120 h 128"/>
              <a:gd name="T48" fmla="*/ 16 w 176"/>
              <a:gd name="T49" fmla="*/ 120 h 128"/>
              <a:gd name="T50" fmla="*/ 13 w 176"/>
              <a:gd name="T51" fmla="*/ 120 h 128"/>
              <a:gd name="T52" fmla="*/ 63 w 176"/>
              <a:gd name="T53" fmla="*/ 70 h 128"/>
              <a:gd name="T54" fmla="*/ 77 w 176"/>
              <a:gd name="T55" fmla="*/ 83 h 128"/>
              <a:gd name="T56" fmla="*/ 88 w 176"/>
              <a:gd name="T57" fmla="*/ 88 h 128"/>
              <a:gd name="T58" fmla="*/ 99 w 176"/>
              <a:gd name="T59" fmla="*/ 83 h 128"/>
              <a:gd name="T60" fmla="*/ 113 w 176"/>
              <a:gd name="T61" fmla="*/ 70 h 128"/>
              <a:gd name="T62" fmla="*/ 163 w 176"/>
              <a:gd name="T63" fmla="*/ 120 h 128"/>
              <a:gd name="T64" fmla="*/ 160 w 176"/>
              <a:gd name="T65" fmla="*/ 120 h 128"/>
              <a:gd name="T66" fmla="*/ 168 w 176"/>
              <a:gd name="T67" fmla="*/ 112 h 128"/>
              <a:gd name="T68" fmla="*/ 168 w 176"/>
              <a:gd name="T69" fmla="*/ 113 h 128"/>
              <a:gd name="T70" fmla="*/ 118 w 176"/>
              <a:gd name="T71" fmla="*/ 64 h 128"/>
              <a:gd name="T72" fmla="*/ 168 w 176"/>
              <a:gd name="T73" fmla="*/ 15 h 128"/>
              <a:gd name="T74" fmla="*/ 168 w 176"/>
              <a:gd name="T75" fmla="*/ 16 h 128"/>
              <a:gd name="T76" fmla="*/ 168 w 176"/>
              <a:gd name="T77" fmla="*/ 11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6" h="128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60" y="128"/>
                  <a:pt x="160" y="128"/>
                  <a:pt x="160" y="128"/>
                </a:cubicBezTo>
                <a:cubicBezTo>
                  <a:pt x="169" y="128"/>
                  <a:pt x="176" y="121"/>
                  <a:pt x="176" y="112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" y="8"/>
                </a:moveTo>
                <a:cubicBezTo>
                  <a:pt x="160" y="8"/>
                  <a:pt x="160" y="8"/>
                  <a:pt x="160" y="8"/>
                </a:cubicBezTo>
                <a:cubicBezTo>
                  <a:pt x="161" y="8"/>
                  <a:pt x="162" y="8"/>
                  <a:pt x="163" y="8"/>
                </a:cubicBezTo>
                <a:cubicBezTo>
                  <a:pt x="93" y="78"/>
                  <a:pt x="93" y="78"/>
                  <a:pt x="93" y="78"/>
                </a:cubicBezTo>
                <a:cubicBezTo>
                  <a:pt x="92" y="79"/>
                  <a:pt x="90" y="80"/>
                  <a:pt x="88" y="80"/>
                </a:cubicBezTo>
                <a:cubicBezTo>
                  <a:pt x="86" y="80"/>
                  <a:pt x="84" y="79"/>
                  <a:pt x="83" y="78"/>
                </a:cubicBezTo>
                <a:cubicBezTo>
                  <a:pt x="13" y="8"/>
                  <a:pt x="13" y="8"/>
                  <a:pt x="13" y="8"/>
                </a:cubicBezTo>
                <a:cubicBezTo>
                  <a:pt x="14" y="8"/>
                  <a:pt x="15" y="8"/>
                  <a:pt x="16" y="8"/>
                </a:cubicBezTo>
                <a:moveTo>
                  <a:pt x="8" y="112"/>
                </a:move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5"/>
                  <a:pt x="8" y="15"/>
                </a:cubicBezTo>
                <a:cubicBezTo>
                  <a:pt x="58" y="64"/>
                  <a:pt x="58" y="64"/>
                  <a:pt x="58" y="64"/>
                </a:cubicBezTo>
                <a:cubicBezTo>
                  <a:pt x="8" y="113"/>
                  <a:pt x="8" y="113"/>
                  <a:pt x="8" y="113"/>
                </a:cubicBezTo>
                <a:cubicBezTo>
                  <a:pt x="8" y="113"/>
                  <a:pt x="8" y="112"/>
                  <a:pt x="8" y="112"/>
                </a:cubicBezTo>
                <a:moveTo>
                  <a:pt x="160" y="120"/>
                </a:moveTo>
                <a:cubicBezTo>
                  <a:pt x="16" y="120"/>
                  <a:pt x="16" y="120"/>
                  <a:pt x="16" y="120"/>
                </a:cubicBezTo>
                <a:cubicBezTo>
                  <a:pt x="15" y="120"/>
                  <a:pt x="14" y="120"/>
                  <a:pt x="13" y="120"/>
                </a:cubicBezTo>
                <a:cubicBezTo>
                  <a:pt x="63" y="70"/>
                  <a:pt x="63" y="70"/>
                  <a:pt x="63" y="70"/>
                </a:cubicBezTo>
                <a:cubicBezTo>
                  <a:pt x="77" y="83"/>
                  <a:pt x="77" y="83"/>
                  <a:pt x="77" y="83"/>
                </a:cubicBezTo>
                <a:cubicBezTo>
                  <a:pt x="80" y="86"/>
                  <a:pt x="84" y="88"/>
                  <a:pt x="88" y="88"/>
                </a:cubicBezTo>
                <a:cubicBezTo>
                  <a:pt x="92" y="88"/>
                  <a:pt x="96" y="86"/>
                  <a:pt x="99" y="83"/>
                </a:cubicBezTo>
                <a:cubicBezTo>
                  <a:pt x="113" y="70"/>
                  <a:pt x="113" y="70"/>
                  <a:pt x="113" y="70"/>
                </a:cubicBezTo>
                <a:cubicBezTo>
                  <a:pt x="163" y="120"/>
                  <a:pt x="163" y="120"/>
                  <a:pt x="163" y="120"/>
                </a:cubicBezTo>
                <a:cubicBezTo>
                  <a:pt x="162" y="120"/>
                  <a:pt x="161" y="120"/>
                  <a:pt x="160" y="120"/>
                </a:cubicBezTo>
                <a:moveTo>
                  <a:pt x="168" y="112"/>
                </a:moveTo>
                <a:cubicBezTo>
                  <a:pt x="168" y="112"/>
                  <a:pt x="168" y="113"/>
                  <a:pt x="168" y="113"/>
                </a:cubicBezTo>
                <a:cubicBezTo>
                  <a:pt x="118" y="64"/>
                  <a:pt x="118" y="64"/>
                  <a:pt x="118" y="64"/>
                </a:cubicBezTo>
                <a:cubicBezTo>
                  <a:pt x="168" y="15"/>
                  <a:pt x="168" y="15"/>
                  <a:pt x="168" y="15"/>
                </a:cubicBezTo>
                <a:cubicBezTo>
                  <a:pt x="168" y="15"/>
                  <a:pt x="168" y="16"/>
                  <a:pt x="168" y="16"/>
                </a:cubicBezTo>
                <a:lnTo>
                  <a:pt x="168" y="1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7339013" y="720725"/>
            <a:ext cx="525463" cy="404813"/>
          </a:xfrm>
          <a:custGeom>
            <a:avLst/>
            <a:gdLst>
              <a:gd name="T0" fmla="*/ 160 w 176"/>
              <a:gd name="T1" fmla="*/ 0 h 136"/>
              <a:gd name="T2" fmla="*/ 48 w 176"/>
              <a:gd name="T3" fmla="*/ 0 h 136"/>
              <a:gd name="T4" fmla="*/ 32 w 176"/>
              <a:gd name="T5" fmla="*/ 16 h 136"/>
              <a:gd name="T6" fmla="*/ 32 w 176"/>
              <a:gd name="T7" fmla="*/ 20 h 136"/>
              <a:gd name="T8" fmla="*/ 36 w 176"/>
              <a:gd name="T9" fmla="*/ 24 h 136"/>
              <a:gd name="T10" fmla="*/ 40 w 176"/>
              <a:gd name="T11" fmla="*/ 20 h 136"/>
              <a:gd name="T12" fmla="*/ 40 w 176"/>
              <a:gd name="T13" fmla="*/ 16 h 136"/>
              <a:gd name="T14" fmla="*/ 48 w 176"/>
              <a:gd name="T15" fmla="*/ 8 h 136"/>
              <a:gd name="T16" fmla="*/ 160 w 176"/>
              <a:gd name="T17" fmla="*/ 8 h 136"/>
              <a:gd name="T18" fmla="*/ 168 w 176"/>
              <a:gd name="T19" fmla="*/ 16 h 136"/>
              <a:gd name="T20" fmla="*/ 168 w 176"/>
              <a:gd name="T21" fmla="*/ 88 h 136"/>
              <a:gd name="T22" fmla="*/ 160 w 176"/>
              <a:gd name="T23" fmla="*/ 96 h 136"/>
              <a:gd name="T24" fmla="*/ 156 w 176"/>
              <a:gd name="T25" fmla="*/ 96 h 136"/>
              <a:gd name="T26" fmla="*/ 152 w 176"/>
              <a:gd name="T27" fmla="*/ 100 h 136"/>
              <a:gd name="T28" fmla="*/ 156 w 176"/>
              <a:gd name="T29" fmla="*/ 104 h 136"/>
              <a:gd name="T30" fmla="*/ 160 w 176"/>
              <a:gd name="T31" fmla="*/ 104 h 136"/>
              <a:gd name="T32" fmla="*/ 176 w 176"/>
              <a:gd name="T33" fmla="*/ 88 h 136"/>
              <a:gd name="T34" fmla="*/ 176 w 176"/>
              <a:gd name="T35" fmla="*/ 16 h 136"/>
              <a:gd name="T36" fmla="*/ 160 w 176"/>
              <a:gd name="T37" fmla="*/ 0 h 136"/>
              <a:gd name="T38" fmla="*/ 128 w 176"/>
              <a:gd name="T39" fmla="*/ 32 h 136"/>
              <a:gd name="T40" fmla="*/ 16 w 176"/>
              <a:gd name="T41" fmla="*/ 32 h 136"/>
              <a:gd name="T42" fmla="*/ 0 w 176"/>
              <a:gd name="T43" fmla="*/ 48 h 136"/>
              <a:gd name="T44" fmla="*/ 0 w 176"/>
              <a:gd name="T45" fmla="*/ 120 h 136"/>
              <a:gd name="T46" fmla="*/ 16 w 176"/>
              <a:gd name="T47" fmla="*/ 136 h 136"/>
              <a:gd name="T48" fmla="*/ 128 w 176"/>
              <a:gd name="T49" fmla="*/ 136 h 136"/>
              <a:gd name="T50" fmla="*/ 144 w 176"/>
              <a:gd name="T51" fmla="*/ 120 h 136"/>
              <a:gd name="T52" fmla="*/ 144 w 176"/>
              <a:gd name="T53" fmla="*/ 48 h 136"/>
              <a:gd name="T54" fmla="*/ 128 w 176"/>
              <a:gd name="T55" fmla="*/ 32 h 136"/>
              <a:gd name="T56" fmla="*/ 16 w 176"/>
              <a:gd name="T57" fmla="*/ 40 h 136"/>
              <a:gd name="T58" fmla="*/ 128 w 176"/>
              <a:gd name="T59" fmla="*/ 40 h 136"/>
              <a:gd name="T60" fmla="*/ 133 w 176"/>
              <a:gd name="T61" fmla="*/ 42 h 136"/>
              <a:gd name="T62" fmla="*/ 77 w 176"/>
              <a:gd name="T63" fmla="*/ 98 h 136"/>
              <a:gd name="T64" fmla="*/ 72 w 176"/>
              <a:gd name="T65" fmla="*/ 100 h 136"/>
              <a:gd name="T66" fmla="*/ 67 w 176"/>
              <a:gd name="T67" fmla="*/ 98 h 136"/>
              <a:gd name="T68" fmla="*/ 11 w 176"/>
              <a:gd name="T69" fmla="*/ 42 h 136"/>
              <a:gd name="T70" fmla="*/ 16 w 176"/>
              <a:gd name="T71" fmla="*/ 40 h 136"/>
              <a:gd name="T72" fmla="*/ 8 w 176"/>
              <a:gd name="T73" fmla="*/ 50 h 136"/>
              <a:gd name="T74" fmla="*/ 42 w 176"/>
              <a:gd name="T75" fmla="*/ 84 h 136"/>
              <a:gd name="T76" fmla="*/ 8 w 176"/>
              <a:gd name="T77" fmla="*/ 118 h 136"/>
              <a:gd name="T78" fmla="*/ 8 w 176"/>
              <a:gd name="T79" fmla="*/ 50 h 136"/>
              <a:gd name="T80" fmla="*/ 128 w 176"/>
              <a:gd name="T81" fmla="*/ 128 h 136"/>
              <a:gd name="T82" fmla="*/ 16 w 176"/>
              <a:gd name="T83" fmla="*/ 128 h 136"/>
              <a:gd name="T84" fmla="*/ 11 w 176"/>
              <a:gd name="T85" fmla="*/ 126 h 136"/>
              <a:gd name="T86" fmla="*/ 47 w 176"/>
              <a:gd name="T87" fmla="*/ 90 h 136"/>
              <a:gd name="T88" fmla="*/ 61 w 176"/>
              <a:gd name="T89" fmla="*/ 103 h 136"/>
              <a:gd name="T90" fmla="*/ 72 w 176"/>
              <a:gd name="T91" fmla="*/ 108 h 136"/>
              <a:gd name="T92" fmla="*/ 83 w 176"/>
              <a:gd name="T93" fmla="*/ 103 h 136"/>
              <a:gd name="T94" fmla="*/ 97 w 176"/>
              <a:gd name="T95" fmla="*/ 90 h 136"/>
              <a:gd name="T96" fmla="*/ 133 w 176"/>
              <a:gd name="T97" fmla="*/ 126 h 136"/>
              <a:gd name="T98" fmla="*/ 128 w 176"/>
              <a:gd name="T99" fmla="*/ 128 h 136"/>
              <a:gd name="T100" fmla="*/ 136 w 176"/>
              <a:gd name="T101" fmla="*/ 118 h 136"/>
              <a:gd name="T102" fmla="*/ 102 w 176"/>
              <a:gd name="T103" fmla="*/ 84 h 136"/>
              <a:gd name="T104" fmla="*/ 136 w 176"/>
              <a:gd name="T105" fmla="*/ 50 h 136"/>
              <a:gd name="T106" fmla="*/ 136 w 176"/>
              <a:gd name="T107" fmla="*/ 118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6" h="136">
                <a:moveTo>
                  <a:pt x="160" y="0"/>
                </a:moveTo>
                <a:cubicBezTo>
                  <a:pt x="48" y="0"/>
                  <a:pt x="48" y="0"/>
                  <a:pt x="48" y="0"/>
                </a:cubicBezTo>
                <a:cubicBezTo>
                  <a:pt x="39" y="0"/>
                  <a:pt x="32" y="7"/>
                  <a:pt x="32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38" y="24"/>
                  <a:pt x="40" y="22"/>
                  <a:pt x="40" y="20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2"/>
                  <a:pt x="44" y="8"/>
                  <a:pt x="48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68" y="92"/>
                  <a:pt x="164" y="96"/>
                  <a:pt x="160" y="96"/>
                </a:cubicBezTo>
                <a:cubicBezTo>
                  <a:pt x="156" y="96"/>
                  <a:pt x="156" y="96"/>
                  <a:pt x="156" y="96"/>
                </a:cubicBezTo>
                <a:cubicBezTo>
                  <a:pt x="154" y="96"/>
                  <a:pt x="152" y="98"/>
                  <a:pt x="152" y="100"/>
                </a:cubicBezTo>
                <a:cubicBezTo>
                  <a:pt x="152" y="102"/>
                  <a:pt x="154" y="104"/>
                  <a:pt x="156" y="104"/>
                </a:cubicBezTo>
                <a:cubicBezTo>
                  <a:pt x="160" y="104"/>
                  <a:pt x="160" y="104"/>
                  <a:pt x="160" y="104"/>
                </a:cubicBezTo>
                <a:cubicBezTo>
                  <a:pt x="169" y="104"/>
                  <a:pt x="176" y="97"/>
                  <a:pt x="176" y="88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28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9"/>
                  <a:pt x="7" y="136"/>
                  <a:pt x="16" y="136"/>
                </a:cubicBezTo>
                <a:cubicBezTo>
                  <a:pt x="128" y="136"/>
                  <a:pt x="128" y="136"/>
                  <a:pt x="128" y="136"/>
                </a:cubicBezTo>
                <a:cubicBezTo>
                  <a:pt x="137" y="136"/>
                  <a:pt x="144" y="129"/>
                  <a:pt x="144" y="120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39"/>
                  <a:pt x="137" y="32"/>
                  <a:pt x="128" y="32"/>
                </a:cubicBezTo>
                <a:moveTo>
                  <a:pt x="16" y="40"/>
                </a:moveTo>
                <a:cubicBezTo>
                  <a:pt x="128" y="40"/>
                  <a:pt x="128" y="40"/>
                  <a:pt x="128" y="40"/>
                </a:cubicBezTo>
                <a:cubicBezTo>
                  <a:pt x="130" y="40"/>
                  <a:pt x="132" y="41"/>
                  <a:pt x="133" y="42"/>
                </a:cubicBezTo>
                <a:cubicBezTo>
                  <a:pt x="77" y="98"/>
                  <a:pt x="77" y="98"/>
                  <a:pt x="77" y="98"/>
                </a:cubicBezTo>
                <a:cubicBezTo>
                  <a:pt x="76" y="99"/>
                  <a:pt x="74" y="100"/>
                  <a:pt x="72" y="100"/>
                </a:cubicBezTo>
                <a:cubicBezTo>
                  <a:pt x="70" y="100"/>
                  <a:pt x="68" y="99"/>
                  <a:pt x="67" y="98"/>
                </a:cubicBezTo>
                <a:cubicBezTo>
                  <a:pt x="11" y="42"/>
                  <a:pt x="11" y="42"/>
                  <a:pt x="11" y="42"/>
                </a:cubicBezTo>
                <a:cubicBezTo>
                  <a:pt x="12" y="41"/>
                  <a:pt x="14" y="40"/>
                  <a:pt x="16" y="40"/>
                </a:cubicBezTo>
                <a:moveTo>
                  <a:pt x="8" y="50"/>
                </a:moveTo>
                <a:cubicBezTo>
                  <a:pt x="42" y="84"/>
                  <a:pt x="42" y="84"/>
                  <a:pt x="42" y="84"/>
                </a:cubicBezTo>
                <a:cubicBezTo>
                  <a:pt x="8" y="118"/>
                  <a:pt x="8" y="118"/>
                  <a:pt x="8" y="118"/>
                </a:cubicBezTo>
                <a:lnTo>
                  <a:pt x="8" y="50"/>
                </a:lnTo>
                <a:close/>
                <a:moveTo>
                  <a:pt x="128" y="128"/>
                </a:moveTo>
                <a:cubicBezTo>
                  <a:pt x="16" y="128"/>
                  <a:pt x="16" y="128"/>
                  <a:pt x="16" y="128"/>
                </a:cubicBezTo>
                <a:cubicBezTo>
                  <a:pt x="14" y="128"/>
                  <a:pt x="12" y="127"/>
                  <a:pt x="11" y="126"/>
                </a:cubicBezTo>
                <a:cubicBezTo>
                  <a:pt x="47" y="90"/>
                  <a:pt x="47" y="90"/>
                  <a:pt x="47" y="90"/>
                </a:cubicBezTo>
                <a:cubicBezTo>
                  <a:pt x="61" y="103"/>
                  <a:pt x="61" y="103"/>
                  <a:pt x="61" y="103"/>
                </a:cubicBezTo>
                <a:cubicBezTo>
                  <a:pt x="64" y="106"/>
                  <a:pt x="68" y="108"/>
                  <a:pt x="72" y="108"/>
                </a:cubicBezTo>
                <a:cubicBezTo>
                  <a:pt x="76" y="108"/>
                  <a:pt x="80" y="106"/>
                  <a:pt x="83" y="103"/>
                </a:cubicBezTo>
                <a:cubicBezTo>
                  <a:pt x="97" y="90"/>
                  <a:pt x="97" y="90"/>
                  <a:pt x="97" y="90"/>
                </a:cubicBezTo>
                <a:cubicBezTo>
                  <a:pt x="133" y="126"/>
                  <a:pt x="133" y="126"/>
                  <a:pt x="133" y="126"/>
                </a:cubicBezTo>
                <a:cubicBezTo>
                  <a:pt x="132" y="127"/>
                  <a:pt x="130" y="128"/>
                  <a:pt x="128" y="128"/>
                </a:cubicBezTo>
                <a:moveTo>
                  <a:pt x="136" y="118"/>
                </a:moveTo>
                <a:cubicBezTo>
                  <a:pt x="102" y="84"/>
                  <a:pt x="102" y="84"/>
                  <a:pt x="102" y="84"/>
                </a:cubicBezTo>
                <a:cubicBezTo>
                  <a:pt x="136" y="50"/>
                  <a:pt x="136" y="50"/>
                  <a:pt x="136" y="50"/>
                </a:cubicBezTo>
                <a:lnTo>
                  <a:pt x="136" y="1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2" name="Freeform 12"/>
          <p:cNvSpPr>
            <a:spLocks noEditPoints="1"/>
          </p:cNvSpPr>
          <p:nvPr/>
        </p:nvSpPr>
        <p:spPr bwMode="auto">
          <a:xfrm>
            <a:off x="8340725" y="708025"/>
            <a:ext cx="525463" cy="430213"/>
          </a:xfrm>
          <a:custGeom>
            <a:avLst/>
            <a:gdLst>
              <a:gd name="T0" fmla="*/ 176 w 176"/>
              <a:gd name="T1" fmla="*/ 82 h 144"/>
              <a:gd name="T2" fmla="*/ 176 w 176"/>
              <a:gd name="T3" fmla="*/ 82 h 144"/>
              <a:gd name="T4" fmla="*/ 136 w 176"/>
              <a:gd name="T5" fmla="*/ 2 h 144"/>
              <a:gd name="T6" fmla="*/ 136 w 176"/>
              <a:gd name="T7" fmla="*/ 2 h 144"/>
              <a:gd name="T8" fmla="*/ 132 w 176"/>
              <a:gd name="T9" fmla="*/ 0 h 144"/>
              <a:gd name="T10" fmla="*/ 44 w 176"/>
              <a:gd name="T11" fmla="*/ 0 h 144"/>
              <a:gd name="T12" fmla="*/ 40 w 176"/>
              <a:gd name="T13" fmla="*/ 2 h 144"/>
              <a:gd name="T14" fmla="*/ 40 w 176"/>
              <a:gd name="T15" fmla="*/ 2 h 144"/>
              <a:gd name="T16" fmla="*/ 0 w 176"/>
              <a:gd name="T17" fmla="*/ 82 h 144"/>
              <a:gd name="T18" fmla="*/ 0 w 176"/>
              <a:gd name="T19" fmla="*/ 82 h 144"/>
              <a:gd name="T20" fmla="*/ 0 w 176"/>
              <a:gd name="T21" fmla="*/ 84 h 144"/>
              <a:gd name="T22" fmla="*/ 0 w 176"/>
              <a:gd name="T23" fmla="*/ 140 h 144"/>
              <a:gd name="T24" fmla="*/ 4 w 176"/>
              <a:gd name="T25" fmla="*/ 144 h 144"/>
              <a:gd name="T26" fmla="*/ 172 w 176"/>
              <a:gd name="T27" fmla="*/ 144 h 144"/>
              <a:gd name="T28" fmla="*/ 176 w 176"/>
              <a:gd name="T29" fmla="*/ 140 h 144"/>
              <a:gd name="T30" fmla="*/ 176 w 176"/>
              <a:gd name="T31" fmla="*/ 84 h 144"/>
              <a:gd name="T32" fmla="*/ 176 w 176"/>
              <a:gd name="T33" fmla="*/ 82 h 144"/>
              <a:gd name="T34" fmla="*/ 46 w 176"/>
              <a:gd name="T35" fmla="*/ 8 h 144"/>
              <a:gd name="T36" fmla="*/ 130 w 176"/>
              <a:gd name="T37" fmla="*/ 8 h 144"/>
              <a:gd name="T38" fmla="*/ 166 w 176"/>
              <a:gd name="T39" fmla="*/ 80 h 144"/>
              <a:gd name="T40" fmla="*/ 116 w 176"/>
              <a:gd name="T41" fmla="*/ 80 h 144"/>
              <a:gd name="T42" fmla="*/ 112 w 176"/>
              <a:gd name="T43" fmla="*/ 84 h 144"/>
              <a:gd name="T44" fmla="*/ 88 w 176"/>
              <a:gd name="T45" fmla="*/ 108 h 144"/>
              <a:gd name="T46" fmla="*/ 64 w 176"/>
              <a:gd name="T47" fmla="*/ 84 h 144"/>
              <a:gd name="T48" fmla="*/ 60 w 176"/>
              <a:gd name="T49" fmla="*/ 80 h 144"/>
              <a:gd name="T50" fmla="*/ 10 w 176"/>
              <a:gd name="T51" fmla="*/ 80 h 144"/>
              <a:gd name="T52" fmla="*/ 46 w 176"/>
              <a:gd name="T53" fmla="*/ 8 h 144"/>
              <a:gd name="T54" fmla="*/ 168 w 176"/>
              <a:gd name="T55" fmla="*/ 136 h 144"/>
              <a:gd name="T56" fmla="*/ 8 w 176"/>
              <a:gd name="T57" fmla="*/ 136 h 144"/>
              <a:gd name="T58" fmla="*/ 8 w 176"/>
              <a:gd name="T59" fmla="*/ 88 h 144"/>
              <a:gd name="T60" fmla="*/ 56 w 176"/>
              <a:gd name="T61" fmla="*/ 88 h 144"/>
              <a:gd name="T62" fmla="*/ 88 w 176"/>
              <a:gd name="T63" fmla="*/ 116 h 144"/>
              <a:gd name="T64" fmla="*/ 120 w 176"/>
              <a:gd name="T65" fmla="*/ 88 h 144"/>
              <a:gd name="T66" fmla="*/ 168 w 176"/>
              <a:gd name="T67" fmla="*/ 88 h 144"/>
              <a:gd name="T68" fmla="*/ 168 w 176"/>
              <a:gd name="T69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6" h="144">
                <a:moveTo>
                  <a:pt x="176" y="82"/>
                </a:moveTo>
                <a:cubicBezTo>
                  <a:pt x="176" y="82"/>
                  <a:pt x="176" y="82"/>
                  <a:pt x="176" y="82"/>
                </a:cubicBezTo>
                <a:cubicBezTo>
                  <a:pt x="136" y="2"/>
                  <a:pt x="136" y="2"/>
                  <a:pt x="136" y="2"/>
                </a:cubicBezTo>
                <a:cubicBezTo>
                  <a:pt x="136" y="2"/>
                  <a:pt x="136" y="2"/>
                  <a:pt x="136" y="2"/>
                </a:cubicBezTo>
                <a:cubicBezTo>
                  <a:pt x="135" y="1"/>
                  <a:pt x="134" y="0"/>
                  <a:pt x="13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0"/>
                  <a:pt x="41" y="1"/>
                  <a:pt x="40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3"/>
                  <a:pt x="0" y="83"/>
                  <a:pt x="0" y="84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2"/>
                  <a:pt x="2" y="144"/>
                  <a:pt x="4" y="144"/>
                </a:cubicBezTo>
                <a:cubicBezTo>
                  <a:pt x="172" y="144"/>
                  <a:pt x="172" y="144"/>
                  <a:pt x="172" y="144"/>
                </a:cubicBezTo>
                <a:cubicBezTo>
                  <a:pt x="174" y="144"/>
                  <a:pt x="176" y="142"/>
                  <a:pt x="176" y="140"/>
                </a:cubicBezTo>
                <a:cubicBezTo>
                  <a:pt x="176" y="84"/>
                  <a:pt x="176" y="84"/>
                  <a:pt x="176" y="84"/>
                </a:cubicBezTo>
                <a:cubicBezTo>
                  <a:pt x="176" y="83"/>
                  <a:pt x="176" y="83"/>
                  <a:pt x="176" y="82"/>
                </a:cubicBezTo>
                <a:moveTo>
                  <a:pt x="46" y="8"/>
                </a:moveTo>
                <a:cubicBezTo>
                  <a:pt x="130" y="8"/>
                  <a:pt x="130" y="8"/>
                  <a:pt x="130" y="8"/>
                </a:cubicBezTo>
                <a:cubicBezTo>
                  <a:pt x="166" y="80"/>
                  <a:pt x="166" y="80"/>
                  <a:pt x="166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4" y="80"/>
                  <a:pt x="112" y="82"/>
                  <a:pt x="112" y="84"/>
                </a:cubicBezTo>
                <a:cubicBezTo>
                  <a:pt x="112" y="97"/>
                  <a:pt x="101" y="108"/>
                  <a:pt x="88" y="108"/>
                </a:cubicBezTo>
                <a:cubicBezTo>
                  <a:pt x="75" y="108"/>
                  <a:pt x="64" y="97"/>
                  <a:pt x="64" y="84"/>
                </a:cubicBezTo>
                <a:cubicBezTo>
                  <a:pt x="64" y="82"/>
                  <a:pt x="62" y="80"/>
                  <a:pt x="60" y="80"/>
                </a:cubicBezTo>
                <a:cubicBezTo>
                  <a:pt x="10" y="80"/>
                  <a:pt x="10" y="80"/>
                  <a:pt x="10" y="80"/>
                </a:cubicBezTo>
                <a:lnTo>
                  <a:pt x="46" y="8"/>
                </a:lnTo>
                <a:close/>
                <a:moveTo>
                  <a:pt x="168" y="136"/>
                </a:moveTo>
                <a:cubicBezTo>
                  <a:pt x="8" y="136"/>
                  <a:pt x="8" y="136"/>
                  <a:pt x="8" y="136"/>
                </a:cubicBezTo>
                <a:cubicBezTo>
                  <a:pt x="8" y="88"/>
                  <a:pt x="8" y="88"/>
                  <a:pt x="8" y="88"/>
                </a:cubicBezTo>
                <a:cubicBezTo>
                  <a:pt x="56" y="88"/>
                  <a:pt x="56" y="88"/>
                  <a:pt x="56" y="88"/>
                </a:cubicBezTo>
                <a:cubicBezTo>
                  <a:pt x="58" y="104"/>
                  <a:pt x="72" y="116"/>
                  <a:pt x="88" y="116"/>
                </a:cubicBezTo>
                <a:cubicBezTo>
                  <a:pt x="104" y="116"/>
                  <a:pt x="118" y="104"/>
                  <a:pt x="120" y="88"/>
                </a:cubicBezTo>
                <a:cubicBezTo>
                  <a:pt x="168" y="88"/>
                  <a:pt x="168" y="88"/>
                  <a:pt x="168" y="88"/>
                </a:cubicBezTo>
                <a:lnTo>
                  <a:pt x="168" y="1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3" name="Freeform 13"/>
          <p:cNvSpPr>
            <a:spLocks noEditPoints="1"/>
          </p:cNvSpPr>
          <p:nvPr/>
        </p:nvSpPr>
        <p:spPr bwMode="auto">
          <a:xfrm>
            <a:off x="9344025" y="684213"/>
            <a:ext cx="525463" cy="477838"/>
          </a:xfrm>
          <a:custGeom>
            <a:avLst/>
            <a:gdLst>
              <a:gd name="T0" fmla="*/ 64 w 176"/>
              <a:gd name="T1" fmla="*/ 64 h 160"/>
              <a:gd name="T2" fmla="*/ 60 w 176"/>
              <a:gd name="T3" fmla="*/ 68 h 160"/>
              <a:gd name="T4" fmla="*/ 61 w 176"/>
              <a:gd name="T5" fmla="*/ 71 h 160"/>
              <a:gd name="T6" fmla="*/ 85 w 176"/>
              <a:gd name="T7" fmla="*/ 95 h 160"/>
              <a:gd name="T8" fmla="*/ 88 w 176"/>
              <a:gd name="T9" fmla="*/ 96 h 160"/>
              <a:gd name="T10" fmla="*/ 91 w 176"/>
              <a:gd name="T11" fmla="*/ 95 h 160"/>
              <a:gd name="T12" fmla="*/ 115 w 176"/>
              <a:gd name="T13" fmla="*/ 71 h 160"/>
              <a:gd name="T14" fmla="*/ 116 w 176"/>
              <a:gd name="T15" fmla="*/ 68 h 160"/>
              <a:gd name="T16" fmla="*/ 112 w 176"/>
              <a:gd name="T17" fmla="*/ 64 h 160"/>
              <a:gd name="T18" fmla="*/ 109 w 176"/>
              <a:gd name="T19" fmla="*/ 65 h 160"/>
              <a:gd name="T20" fmla="*/ 92 w 176"/>
              <a:gd name="T21" fmla="*/ 82 h 160"/>
              <a:gd name="T22" fmla="*/ 92 w 176"/>
              <a:gd name="T23" fmla="*/ 4 h 160"/>
              <a:gd name="T24" fmla="*/ 88 w 176"/>
              <a:gd name="T25" fmla="*/ 0 h 160"/>
              <a:gd name="T26" fmla="*/ 84 w 176"/>
              <a:gd name="T27" fmla="*/ 4 h 160"/>
              <a:gd name="T28" fmla="*/ 84 w 176"/>
              <a:gd name="T29" fmla="*/ 82 h 160"/>
              <a:gd name="T30" fmla="*/ 67 w 176"/>
              <a:gd name="T31" fmla="*/ 65 h 160"/>
              <a:gd name="T32" fmla="*/ 64 w 176"/>
              <a:gd name="T33" fmla="*/ 64 h 160"/>
              <a:gd name="T34" fmla="*/ 176 w 176"/>
              <a:gd name="T35" fmla="*/ 98 h 160"/>
              <a:gd name="T36" fmla="*/ 176 w 176"/>
              <a:gd name="T37" fmla="*/ 98 h 160"/>
              <a:gd name="T38" fmla="*/ 136 w 176"/>
              <a:gd name="T39" fmla="*/ 18 h 160"/>
              <a:gd name="T40" fmla="*/ 136 w 176"/>
              <a:gd name="T41" fmla="*/ 18 h 160"/>
              <a:gd name="T42" fmla="*/ 132 w 176"/>
              <a:gd name="T43" fmla="*/ 16 h 160"/>
              <a:gd name="T44" fmla="*/ 104 w 176"/>
              <a:gd name="T45" fmla="*/ 16 h 160"/>
              <a:gd name="T46" fmla="*/ 100 w 176"/>
              <a:gd name="T47" fmla="*/ 20 h 160"/>
              <a:gd name="T48" fmla="*/ 104 w 176"/>
              <a:gd name="T49" fmla="*/ 24 h 160"/>
              <a:gd name="T50" fmla="*/ 130 w 176"/>
              <a:gd name="T51" fmla="*/ 24 h 160"/>
              <a:gd name="T52" fmla="*/ 166 w 176"/>
              <a:gd name="T53" fmla="*/ 96 h 160"/>
              <a:gd name="T54" fmla="*/ 116 w 176"/>
              <a:gd name="T55" fmla="*/ 96 h 160"/>
              <a:gd name="T56" fmla="*/ 112 w 176"/>
              <a:gd name="T57" fmla="*/ 100 h 160"/>
              <a:gd name="T58" fmla="*/ 88 w 176"/>
              <a:gd name="T59" fmla="*/ 124 h 160"/>
              <a:gd name="T60" fmla="*/ 64 w 176"/>
              <a:gd name="T61" fmla="*/ 100 h 160"/>
              <a:gd name="T62" fmla="*/ 60 w 176"/>
              <a:gd name="T63" fmla="*/ 96 h 160"/>
              <a:gd name="T64" fmla="*/ 10 w 176"/>
              <a:gd name="T65" fmla="*/ 96 h 160"/>
              <a:gd name="T66" fmla="*/ 46 w 176"/>
              <a:gd name="T67" fmla="*/ 24 h 160"/>
              <a:gd name="T68" fmla="*/ 72 w 176"/>
              <a:gd name="T69" fmla="*/ 24 h 160"/>
              <a:gd name="T70" fmla="*/ 76 w 176"/>
              <a:gd name="T71" fmla="*/ 20 h 160"/>
              <a:gd name="T72" fmla="*/ 72 w 176"/>
              <a:gd name="T73" fmla="*/ 16 h 160"/>
              <a:gd name="T74" fmla="*/ 44 w 176"/>
              <a:gd name="T75" fmla="*/ 16 h 160"/>
              <a:gd name="T76" fmla="*/ 40 w 176"/>
              <a:gd name="T77" fmla="*/ 18 h 160"/>
              <a:gd name="T78" fmla="*/ 40 w 176"/>
              <a:gd name="T79" fmla="*/ 18 h 160"/>
              <a:gd name="T80" fmla="*/ 0 w 176"/>
              <a:gd name="T81" fmla="*/ 98 h 160"/>
              <a:gd name="T82" fmla="*/ 0 w 176"/>
              <a:gd name="T83" fmla="*/ 98 h 160"/>
              <a:gd name="T84" fmla="*/ 0 w 176"/>
              <a:gd name="T85" fmla="*/ 100 h 160"/>
              <a:gd name="T86" fmla="*/ 0 w 176"/>
              <a:gd name="T87" fmla="*/ 156 h 160"/>
              <a:gd name="T88" fmla="*/ 4 w 176"/>
              <a:gd name="T89" fmla="*/ 160 h 160"/>
              <a:gd name="T90" fmla="*/ 172 w 176"/>
              <a:gd name="T91" fmla="*/ 160 h 160"/>
              <a:gd name="T92" fmla="*/ 176 w 176"/>
              <a:gd name="T93" fmla="*/ 156 h 160"/>
              <a:gd name="T94" fmla="*/ 176 w 176"/>
              <a:gd name="T95" fmla="*/ 100 h 160"/>
              <a:gd name="T96" fmla="*/ 176 w 176"/>
              <a:gd name="T97" fmla="*/ 98 h 160"/>
              <a:gd name="T98" fmla="*/ 168 w 176"/>
              <a:gd name="T99" fmla="*/ 152 h 160"/>
              <a:gd name="T100" fmla="*/ 8 w 176"/>
              <a:gd name="T101" fmla="*/ 152 h 160"/>
              <a:gd name="T102" fmla="*/ 8 w 176"/>
              <a:gd name="T103" fmla="*/ 104 h 160"/>
              <a:gd name="T104" fmla="*/ 56 w 176"/>
              <a:gd name="T105" fmla="*/ 104 h 160"/>
              <a:gd name="T106" fmla="*/ 88 w 176"/>
              <a:gd name="T107" fmla="*/ 132 h 160"/>
              <a:gd name="T108" fmla="*/ 120 w 176"/>
              <a:gd name="T109" fmla="*/ 104 h 160"/>
              <a:gd name="T110" fmla="*/ 168 w 176"/>
              <a:gd name="T111" fmla="*/ 104 h 160"/>
              <a:gd name="T112" fmla="*/ 168 w 176"/>
              <a:gd name="T113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60">
                <a:moveTo>
                  <a:pt x="64" y="64"/>
                </a:moveTo>
                <a:cubicBezTo>
                  <a:pt x="62" y="64"/>
                  <a:pt x="60" y="66"/>
                  <a:pt x="60" y="68"/>
                </a:cubicBezTo>
                <a:cubicBezTo>
                  <a:pt x="60" y="69"/>
                  <a:pt x="60" y="70"/>
                  <a:pt x="61" y="71"/>
                </a:cubicBezTo>
                <a:cubicBezTo>
                  <a:pt x="85" y="95"/>
                  <a:pt x="85" y="95"/>
                  <a:pt x="85" y="95"/>
                </a:cubicBezTo>
                <a:cubicBezTo>
                  <a:pt x="86" y="96"/>
                  <a:pt x="87" y="96"/>
                  <a:pt x="88" y="96"/>
                </a:cubicBezTo>
                <a:cubicBezTo>
                  <a:pt x="89" y="96"/>
                  <a:pt x="90" y="96"/>
                  <a:pt x="91" y="95"/>
                </a:cubicBezTo>
                <a:cubicBezTo>
                  <a:pt x="115" y="71"/>
                  <a:pt x="115" y="71"/>
                  <a:pt x="115" y="71"/>
                </a:cubicBezTo>
                <a:cubicBezTo>
                  <a:pt x="116" y="70"/>
                  <a:pt x="116" y="69"/>
                  <a:pt x="116" y="68"/>
                </a:cubicBezTo>
                <a:cubicBezTo>
                  <a:pt x="116" y="66"/>
                  <a:pt x="114" y="64"/>
                  <a:pt x="112" y="64"/>
                </a:cubicBezTo>
                <a:cubicBezTo>
                  <a:pt x="111" y="64"/>
                  <a:pt x="110" y="64"/>
                  <a:pt x="109" y="65"/>
                </a:cubicBezTo>
                <a:cubicBezTo>
                  <a:pt x="92" y="82"/>
                  <a:pt x="92" y="82"/>
                  <a:pt x="92" y="82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2"/>
                  <a:pt x="90" y="0"/>
                  <a:pt x="88" y="0"/>
                </a:cubicBezTo>
                <a:cubicBezTo>
                  <a:pt x="86" y="0"/>
                  <a:pt x="84" y="2"/>
                  <a:pt x="84" y="4"/>
                </a:cubicBezTo>
                <a:cubicBezTo>
                  <a:pt x="84" y="82"/>
                  <a:pt x="84" y="82"/>
                  <a:pt x="84" y="82"/>
                </a:cubicBezTo>
                <a:cubicBezTo>
                  <a:pt x="67" y="65"/>
                  <a:pt x="67" y="65"/>
                  <a:pt x="67" y="65"/>
                </a:cubicBezTo>
                <a:cubicBezTo>
                  <a:pt x="66" y="64"/>
                  <a:pt x="65" y="64"/>
                  <a:pt x="64" y="64"/>
                </a:cubicBezTo>
                <a:moveTo>
                  <a:pt x="176" y="98"/>
                </a:moveTo>
                <a:cubicBezTo>
                  <a:pt x="176" y="98"/>
                  <a:pt x="176" y="98"/>
                  <a:pt x="176" y="98"/>
                </a:cubicBezTo>
                <a:cubicBezTo>
                  <a:pt x="136" y="18"/>
                  <a:pt x="136" y="18"/>
                  <a:pt x="136" y="18"/>
                </a:cubicBezTo>
                <a:cubicBezTo>
                  <a:pt x="136" y="18"/>
                  <a:pt x="136" y="18"/>
                  <a:pt x="136" y="18"/>
                </a:cubicBezTo>
                <a:cubicBezTo>
                  <a:pt x="135" y="17"/>
                  <a:pt x="134" y="16"/>
                  <a:pt x="132" y="16"/>
                </a:cubicBezTo>
                <a:cubicBezTo>
                  <a:pt x="104" y="16"/>
                  <a:pt x="104" y="16"/>
                  <a:pt x="104" y="16"/>
                </a:cubicBezTo>
                <a:cubicBezTo>
                  <a:pt x="102" y="16"/>
                  <a:pt x="100" y="18"/>
                  <a:pt x="100" y="20"/>
                </a:cubicBezTo>
                <a:cubicBezTo>
                  <a:pt x="100" y="22"/>
                  <a:pt x="102" y="24"/>
                  <a:pt x="104" y="24"/>
                </a:cubicBezTo>
                <a:cubicBezTo>
                  <a:pt x="130" y="24"/>
                  <a:pt x="130" y="24"/>
                  <a:pt x="130" y="24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4" y="96"/>
                  <a:pt x="112" y="98"/>
                  <a:pt x="112" y="100"/>
                </a:cubicBezTo>
                <a:cubicBezTo>
                  <a:pt x="112" y="113"/>
                  <a:pt x="101" y="124"/>
                  <a:pt x="88" y="124"/>
                </a:cubicBezTo>
                <a:cubicBezTo>
                  <a:pt x="75" y="124"/>
                  <a:pt x="64" y="113"/>
                  <a:pt x="64" y="100"/>
                </a:cubicBezTo>
                <a:cubicBezTo>
                  <a:pt x="64" y="98"/>
                  <a:pt x="62" y="96"/>
                  <a:pt x="60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46" y="24"/>
                  <a:pt x="46" y="24"/>
                  <a:pt x="46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74" y="24"/>
                  <a:pt x="76" y="22"/>
                  <a:pt x="76" y="20"/>
                </a:cubicBezTo>
                <a:cubicBezTo>
                  <a:pt x="76" y="18"/>
                  <a:pt x="74" y="16"/>
                  <a:pt x="72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2" y="16"/>
                  <a:pt x="41" y="17"/>
                  <a:pt x="40" y="18"/>
                </a:cubicBezTo>
                <a:cubicBezTo>
                  <a:pt x="40" y="18"/>
                  <a:pt x="40" y="18"/>
                  <a:pt x="40" y="1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9"/>
                  <a:pt x="0" y="99"/>
                  <a:pt x="0" y="100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58"/>
                  <a:pt x="2" y="160"/>
                  <a:pt x="4" y="160"/>
                </a:cubicBezTo>
                <a:cubicBezTo>
                  <a:pt x="172" y="160"/>
                  <a:pt x="172" y="160"/>
                  <a:pt x="172" y="160"/>
                </a:cubicBezTo>
                <a:cubicBezTo>
                  <a:pt x="174" y="160"/>
                  <a:pt x="176" y="158"/>
                  <a:pt x="176" y="156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6" y="99"/>
                  <a:pt x="176" y="99"/>
                  <a:pt x="176" y="98"/>
                </a:cubicBezTo>
                <a:moveTo>
                  <a:pt x="168" y="152"/>
                </a:moveTo>
                <a:cubicBezTo>
                  <a:pt x="8" y="152"/>
                  <a:pt x="8" y="152"/>
                  <a:pt x="8" y="152"/>
                </a:cubicBezTo>
                <a:cubicBezTo>
                  <a:pt x="8" y="104"/>
                  <a:pt x="8" y="104"/>
                  <a:pt x="8" y="104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58" y="120"/>
                  <a:pt x="72" y="132"/>
                  <a:pt x="88" y="132"/>
                </a:cubicBezTo>
                <a:cubicBezTo>
                  <a:pt x="104" y="132"/>
                  <a:pt x="118" y="120"/>
                  <a:pt x="120" y="104"/>
                </a:cubicBezTo>
                <a:cubicBezTo>
                  <a:pt x="168" y="104"/>
                  <a:pt x="168" y="104"/>
                  <a:pt x="168" y="104"/>
                </a:cubicBezTo>
                <a:lnTo>
                  <a:pt x="168" y="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4" name="Freeform 14"/>
          <p:cNvSpPr>
            <a:spLocks noEditPoints="1"/>
          </p:cNvSpPr>
          <p:nvPr/>
        </p:nvSpPr>
        <p:spPr bwMode="auto">
          <a:xfrm>
            <a:off x="10345738" y="684213"/>
            <a:ext cx="525463" cy="477838"/>
          </a:xfrm>
          <a:custGeom>
            <a:avLst/>
            <a:gdLst>
              <a:gd name="T0" fmla="*/ 64 w 176"/>
              <a:gd name="T1" fmla="*/ 32 h 160"/>
              <a:gd name="T2" fmla="*/ 67 w 176"/>
              <a:gd name="T3" fmla="*/ 31 h 160"/>
              <a:gd name="T4" fmla="*/ 84 w 176"/>
              <a:gd name="T5" fmla="*/ 14 h 160"/>
              <a:gd name="T6" fmla="*/ 84 w 176"/>
              <a:gd name="T7" fmla="*/ 92 h 160"/>
              <a:gd name="T8" fmla="*/ 88 w 176"/>
              <a:gd name="T9" fmla="*/ 96 h 160"/>
              <a:gd name="T10" fmla="*/ 92 w 176"/>
              <a:gd name="T11" fmla="*/ 92 h 160"/>
              <a:gd name="T12" fmla="*/ 92 w 176"/>
              <a:gd name="T13" fmla="*/ 14 h 160"/>
              <a:gd name="T14" fmla="*/ 109 w 176"/>
              <a:gd name="T15" fmla="*/ 31 h 160"/>
              <a:gd name="T16" fmla="*/ 112 w 176"/>
              <a:gd name="T17" fmla="*/ 32 h 160"/>
              <a:gd name="T18" fmla="*/ 116 w 176"/>
              <a:gd name="T19" fmla="*/ 28 h 160"/>
              <a:gd name="T20" fmla="*/ 115 w 176"/>
              <a:gd name="T21" fmla="*/ 25 h 160"/>
              <a:gd name="T22" fmla="*/ 91 w 176"/>
              <a:gd name="T23" fmla="*/ 1 h 160"/>
              <a:gd name="T24" fmla="*/ 88 w 176"/>
              <a:gd name="T25" fmla="*/ 0 h 160"/>
              <a:gd name="T26" fmla="*/ 85 w 176"/>
              <a:gd name="T27" fmla="*/ 1 h 160"/>
              <a:gd name="T28" fmla="*/ 61 w 176"/>
              <a:gd name="T29" fmla="*/ 25 h 160"/>
              <a:gd name="T30" fmla="*/ 60 w 176"/>
              <a:gd name="T31" fmla="*/ 28 h 160"/>
              <a:gd name="T32" fmla="*/ 64 w 176"/>
              <a:gd name="T33" fmla="*/ 32 h 160"/>
              <a:gd name="T34" fmla="*/ 176 w 176"/>
              <a:gd name="T35" fmla="*/ 98 h 160"/>
              <a:gd name="T36" fmla="*/ 176 w 176"/>
              <a:gd name="T37" fmla="*/ 98 h 160"/>
              <a:gd name="T38" fmla="*/ 136 w 176"/>
              <a:gd name="T39" fmla="*/ 18 h 160"/>
              <a:gd name="T40" fmla="*/ 136 w 176"/>
              <a:gd name="T41" fmla="*/ 18 h 160"/>
              <a:gd name="T42" fmla="*/ 132 w 176"/>
              <a:gd name="T43" fmla="*/ 16 h 160"/>
              <a:gd name="T44" fmla="*/ 128 w 176"/>
              <a:gd name="T45" fmla="*/ 16 h 160"/>
              <a:gd name="T46" fmla="*/ 124 w 176"/>
              <a:gd name="T47" fmla="*/ 20 h 160"/>
              <a:gd name="T48" fmla="*/ 128 w 176"/>
              <a:gd name="T49" fmla="*/ 24 h 160"/>
              <a:gd name="T50" fmla="*/ 130 w 176"/>
              <a:gd name="T51" fmla="*/ 24 h 160"/>
              <a:gd name="T52" fmla="*/ 166 w 176"/>
              <a:gd name="T53" fmla="*/ 96 h 160"/>
              <a:gd name="T54" fmla="*/ 116 w 176"/>
              <a:gd name="T55" fmla="*/ 96 h 160"/>
              <a:gd name="T56" fmla="*/ 112 w 176"/>
              <a:gd name="T57" fmla="*/ 100 h 160"/>
              <a:gd name="T58" fmla="*/ 88 w 176"/>
              <a:gd name="T59" fmla="*/ 124 h 160"/>
              <a:gd name="T60" fmla="*/ 64 w 176"/>
              <a:gd name="T61" fmla="*/ 100 h 160"/>
              <a:gd name="T62" fmla="*/ 60 w 176"/>
              <a:gd name="T63" fmla="*/ 96 h 160"/>
              <a:gd name="T64" fmla="*/ 10 w 176"/>
              <a:gd name="T65" fmla="*/ 96 h 160"/>
              <a:gd name="T66" fmla="*/ 46 w 176"/>
              <a:gd name="T67" fmla="*/ 24 h 160"/>
              <a:gd name="T68" fmla="*/ 48 w 176"/>
              <a:gd name="T69" fmla="*/ 24 h 160"/>
              <a:gd name="T70" fmla="*/ 52 w 176"/>
              <a:gd name="T71" fmla="*/ 20 h 160"/>
              <a:gd name="T72" fmla="*/ 48 w 176"/>
              <a:gd name="T73" fmla="*/ 16 h 160"/>
              <a:gd name="T74" fmla="*/ 44 w 176"/>
              <a:gd name="T75" fmla="*/ 16 h 160"/>
              <a:gd name="T76" fmla="*/ 40 w 176"/>
              <a:gd name="T77" fmla="*/ 18 h 160"/>
              <a:gd name="T78" fmla="*/ 40 w 176"/>
              <a:gd name="T79" fmla="*/ 18 h 160"/>
              <a:gd name="T80" fmla="*/ 0 w 176"/>
              <a:gd name="T81" fmla="*/ 98 h 160"/>
              <a:gd name="T82" fmla="*/ 0 w 176"/>
              <a:gd name="T83" fmla="*/ 98 h 160"/>
              <a:gd name="T84" fmla="*/ 0 w 176"/>
              <a:gd name="T85" fmla="*/ 100 h 160"/>
              <a:gd name="T86" fmla="*/ 0 w 176"/>
              <a:gd name="T87" fmla="*/ 156 h 160"/>
              <a:gd name="T88" fmla="*/ 4 w 176"/>
              <a:gd name="T89" fmla="*/ 160 h 160"/>
              <a:gd name="T90" fmla="*/ 172 w 176"/>
              <a:gd name="T91" fmla="*/ 160 h 160"/>
              <a:gd name="T92" fmla="*/ 176 w 176"/>
              <a:gd name="T93" fmla="*/ 156 h 160"/>
              <a:gd name="T94" fmla="*/ 176 w 176"/>
              <a:gd name="T95" fmla="*/ 100 h 160"/>
              <a:gd name="T96" fmla="*/ 176 w 176"/>
              <a:gd name="T97" fmla="*/ 98 h 160"/>
              <a:gd name="T98" fmla="*/ 168 w 176"/>
              <a:gd name="T99" fmla="*/ 152 h 160"/>
              <a:gd name="T100" fmla="*/ 8 w 176"/>
              <a:gd name="T101" fmla="*/ 152 h 160"/>
              <a:gd name="T102" fmla="*/ 8 w 176"/>
              <a:gd name="T103" fmla="*/ 104 h 160"/>
              <a:gd name="T104" fmla="*/ 56 w 176"/>
              <a:gd name="T105" fmla="*/ 104 h 160"/>
              <a:gd name="T106" fmla="*/ 88 w 176"/>
              <a:gd name="T107" fmla="*/ 132 h 160"/>
              <a:gd name="T108" fmla="*/ 120 w 176"/>
              <a:gd name="T109" fmla="*/ 104 h 160"/>
              <a:gd name="T110" fmla="*/ 168 w 176"/>
              <a:gd name="T111" fmla="*/ 104 h 160"/>
              <a:gd name="T112" fmla="*/ 168 w 176"/>
              <a:gd name="T113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60">
                <a:moveTo>
                  <a:pt x="64" y="32"/>
                </a:moveTo>
                <a:cubicBezTo>
                  <a:pt x="65" y="32"/>
                  <a:pt x="66" y="32"/>
                  <a:pt x="67" y="31"/>
                </a:cubicBezTo>
                <a:cubicBezTo>
                  <a:pt x="84" y="14"/>
                  <a:pt x="84" y="14"/>
                  <a:pt x="84" y="14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4"/>
                  <a:pt x="86" y="96"/>
                  <a:pt x="88" y="96"/>
                </a:cubicBezTo>
                <a:cubicBezTo>
                  <a:pt x="90" y="96"/>
                  <a:pt x="92" y="94"/>
                  <a:pt x="92" y="92"/>
                </a:cubicBezTo>
                <a:cubicBezTo>
                  <a:pt x="92" y="14"/>
                  <a:pt x="92" y="14"/>
                  <a:pt x="92" y="14"/>
                </a:cubicBezTo>
                <a:cubicBezTo>
                  <a:pt x="109" y="31"/>
                  <a:pt x="109" y="31"/>
                  <a:pt x="109" y="31"/>
                </a:cubicBezTo>
                <a:cubicBezTo>
                  <a:pt x="110" y="32"/>
                  <a:pt x="111" y="32"/>
                  <a:pt x="112" y="32"/>
                </a:cubicBezTo>
                <a:cubicBezTo>
                  <a:pt x="114" y="32"/>
                  <a:pt x="116" y="30"/>
                  <a:pt x="116" y="28"/>
                </a:cubicBezTo>
                <a:cubicBezTo>
                  <a:pt x="116" y="27"/>
                  <a:pt x="116" y="26"/>
                  <a:pt x="115" y="25"/>
                </a:cubicBezTo>
                <a:cubicBezTo>
                  <a:pt x="91" y="1"/>
                  <a:pt x="91" y="1"/>
                  <a:pt x="91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7" y="0"/>
                  <a:pt x="86" y="0"/>
                  <a:pt x="85" y="1"/>
                </a:cubicBezTo>
                <a:cubicBezTo>
                  <a:pt x="61" y="25"/>
                  <a:pt x="61" y="25"/>
                  <a:pt x="61" y="25"/>
                </a:cubicBezTo>
                <a:cubicBezTo>
                  <a:pt x="60" y="26"/>
                  <a:pt x="60" y="27"/>
                  <a:pt x="60" y="28"/>
                </a:cubicBezTo>
                <a:cubicBezTo>
                  <a:pt x="60" y="30"/>
                  <a:pt x="62" y="32"/>
                  <a:pt x="64" y="32"/>
                </a:cubicBezTo>
                <a:moveTo>
                  <a:pt x="176" y="98"/>
                </a:moveTo>
                <a:cubicBezTo>
                  <a:pt x="176" y="98"/>
                  <a:pt x="176" y="98"/>
                  <a:pt x="176" y="98"/>
                </a:cubicBezTo>
                <a:cubicBezTo>
                  <a:pt x="136" y="18"/>
                  <a:pt x="136" y="18"/>
                  <a:pt x="136" y="18"/>
                </a:cubicBezTo>
                <a:cubicBezTo>
                  <a:pt x="136" y="18"/>
                  <a:pt x="136" y="18"/>
                  <a:pt x="136" y="18"/>
                </a:cubicBezTo>
                <a:cubicBezTo>
                  <a:pt x="135" y="17"/>
                  <a:pt x="134" y="16"/>
                  <a:pt x="132" y="1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6" y="16"/>
                  <a:pt x="124" y="18"/>
                  <a:pt x="124" y="20"/>
                </a:cubicBezTo>
                <a:cubicBezTo>
                  <a:pt x="124" y="22"/>
                  <a:pt x="126" y="24"/>
                  <a:pt x="128" y="24"/>
                </a:cubicBezTo>
                <a:cubicBezTo>
                  <a:pt x="130" y="24"/>
                  <a:pt x="130" y="24"/>
                  <a:pt x="130" y="24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4" y="96"/>
                  <a:pt x="112" y="98"/>
                  <a:pt x="112" y="100"/>
                </a:cubicBezTo>
                <a:cubicBezTo>
                  <a:pt x="112" y="113"/>
                  <a:pt x="101" y="124"/>
                  <a:pt x="88" y="124"/>
                </a:cubicBezTo>
                <a:cubicBezTo>
                  <a:pt x="75" y="124"/>
                  <a:pt x="64" y="113"/>
                  <a:pt x="64" y="100"/>
                </a:cubicBezTo>
                <a:cubicBezTo>
                  <a:pt x="64" y="98"/>
                  <a:pt x="62" y="96"/>
                  <a:pt x="60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46" y="24"/>
                  <a:pt x="46" y="24"/>
                  <a:pt x="46" y="24"/>
                </a:cubicBezTo>
                <a:cubicBezTo>
                  <a:pt x="48" y="24"/>
                  <a:pt x="48" y="24"/>
                  <a:pt x="48" y="24"/>
                </a:cubicBezTo>
                <a:cubicBezTo>
                  <a:pt x="50" y="24"/>
                  <a:pt x="52" y="22"/>
                  <a:pt x="52" y="20"/>
                </a:cubicBezTo>
                <a:cubicBezTo>
                  <a:pt x="52" y="18"/>
                  <a:pt x="50" y="16"/>
                  <a:pt x="48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2" y="16"/>
                  <a:pt x="41" y="17"/>
                  <a:pt x="40" y="18"/>
                </a:cubicBezTo>
                <a:cubicBezTo>
                  <a:pt x="40" y="18"/>
                  <a:pt x="40" y="18"/>
                  <a:pt x="40" y="1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9"/>
                  <a:pt x="0" y="99"/>
                  <a:pt x="0" y="100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58"/>
                  <a:pt x="2" y="160"/>
                  <a:pt x="4" y="160"/>
                </a:cubicBezTo>
                <a:cubicBezTo>
                  <a:pt x="172" y="160"/>
                  <a:pt x="172" y="160"/>
                  <a:pt x="172" y="160"/>
                </a:cubicBezTo>
                <a:cubicBezTo>
                  <a:pt x="174" y="160"/>
                  <a:pt x="176" y="158"/>
                  <a:pt x="176" y="156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6" y="99"/>
                  <a:pt x="176" y="99"/>
                  <a:pt x="176" y="98"/>
                </a:cubicBezTo>
                <a:moveTo>
                  <a:pt x="168" y="152"/>
                </a:moveTo>
                <a:cubicBezTo>
                  <a:pt x="8" y="152"/>
                  <a:pt x="8" y="152"/>
                  <a:pt x="8" y="152"/>
                </a:cubicBezTo>
                <a:cubicBezTo>
                  <a:pt x="8" y="104"/>
                  <a:pt x="8" y="104"/>
                  <a:pt x="8" y="104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58" y="120"/>
                  <a:pt x="72" y="132"/>
                  <a:pt x="88" y="132"/>
                </a:cubicBezTo>
                <a:cubicBezTo>
                  <a:pt x="104" y="132"/>
                  <a:pt x="118" y="120"/>
                  <a:pt x="120" y="104"/>
                </a:cubicBezTo>
                <a:cubicBezTo>
                  <a:pt x="168" y="104"/>
                  <a:pt x="168" y="104"/>
                  <a:pt x="168" y="104"/>
                </a:cubicBezTo>
                <a:lnTo>
                  <a:pt x="168" y="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5" name="Freeform 15"/>
          <p:cNvSpPr>
            <a:spLocks noEditPoints="1"/>
          </p:cNvSpPr>
          <p:nvPr/>
        </p:nvSpPr>
        <p:spPr bwMode="auto">
          <a:xfrm>
            <a:off x="1323975" y="1711325"/>
            <a:ext cx="525463" cy="428625"/>
          </a:xfrm>
          <a:custGeom>
            <a:avLst/>
            <a:gdLst>
              <a:gd name="T0" fmla="*/ 60 w 176"/>
              <a:gd name="T1" fmla="*/ 32 h 144"/>
              <a:gd name="T2" fmla="*/ 116 w 176"/>
              <a:gd name="T3" fmla="*/ 32 h 144"/>
              <a:gd name="T4" fmla="*/ 120 w 176"/>
              <a:gd name="T5" fmla="*/ 28 h 144"/>
              <a:gd name="T6" fmla="*/ 116 w 176"/>
              <a:gd name="T7" fmla="*/ 24 h 144"/>
              <a:gd name="T8" fmla="*/ 60 w 176"/>
              <a:gd name="T9" fmla="*/ 24 h 144"/>
              <a:gd name="T10" fmla="*/ 56 w 176"/>
              <a:gd name="T11" fmla="*/ 28 h 144"/>
              <a:gd name="T12" fmla="*/ 60 w 176"/>
              <a:gd name="T13" fmla="*/ 32 h 144"/>
              <a:gd name="T14" fmla="*/ 52 w 176"/>
              <a:gd name="T15" fmla="*/ 48 h 144"/>
              <a:gd name="T16" fmla="*/ 124 w 176"/>
              <a:gd name="T17" fmla="*/ 48 h 144"/>
              <a:gd name="T18" fmla="*/ 128 w 176"/>
              <a:gd name="T19" fmla="*/ 44 h 144"/>
              <a:gd name="T20" fmla="*/ 124 w 176"/>
              <a:gd name="T21" fmla="*/ 40 h 144"/>
              <a:gd name="T22" fmla="*/ 52 w 176"/>
              <a:gd name="T23" fmla="*/ 40 h 144"/>
              <a:gd name="T24" fmla="*/ 48 w 176"/>
              <a:gd name="T25" fmla="*/ 44 h 144"/>
              <a:gd name="T26" fmla="*/ 52 w 176"/>
              <a:gd name="T27" fmla="*/ 48 h 144"/>
              <a:gd name="T28" fmla="*/ 136 w 176"/>
              <a:gd name="T29" fmla="*/ 60 h 144"/>
              <a:gd name="T30" fmla="*/ 132 w 176"/>
              <a:gd name="T31" fmla="*/ 56 h 144"/>
              <a:gd name="T32" fmla="*/ 44 w 176"/>
              <a:gd name="T33" fmla="*/ 56 h 144"/>
              <a:gd name="T34" fmla="*/ 40 w 176"/>
              <a:gd name="T35" fmla="*/ 60 h 144"/>
              <a:gd name="T36" fmla="*/ 44 w 176"/>
              <a:gd name="T37" fmla="*/ 64 h 144"/>
              <a:gd name="T38" fmla="*/ 132 w 176"/>
              <a:gd name="T39" fmla="*/ 64 h 144"/>
              <a:gd name="T40" fmla="*/ 136 w 176"/>
              <a:gd name="T41" fmla="*/ 60 h 144"/>
              <a:gd name="T42" fmla="*/ 176 w 176"/>
              <a:gd name="T43" fmla="*/ 82 h 144"/>
              <a:gd name="T44" fmla="*/ 176 w 176"/>
              <a:gd name="T45" fmla="*/ 82 h 144"/>
              <a:gd name="T46" fmla="*/ 136 w 176"/>
              <a:gd name="T47" fmla="*/ 2 h 144"/>
              <a:gd name="T48" fmla="*/ 136 w 176"/>
              <a:gd name="T49" fmla="*/ 2 h 144"/>
              <a:gd name="T50" fmla="*/ 132 w 176"/>
              <a:gd name="T51" fmla="*/ 0 h 144"/>
              <a:gd name="T52" fmla="*/ 44 w 176"/>
              <a:gd name="T53" fmla="*/ 0 h 144"/>
              <a:gd name="T54" fmla="*/ 40 w 176"/>
              <a:gd name="T55" fmla="*/ 2 h 144"/>
              <a:gd name="T56" fmla="*/ 40 w 176"/>
              <a:gd name="T57" fmla="*/ 2 h 144"/>
              <a:gd name="T58" fmla="*/ 0 w 176"/>
              <a:gd name="T59" fmla="*/ 82 h 144"/>
              <a:gd name="T60" fmla="*/ 0 w 176"/>
              <a:gd name="T61" fmla="*/ 82 h 144"/>
              <a:gd name="T62" fmla="*/ 0 w 176"/>
              <a:gd name="T63" fmla="*/ 84 h 144"/>
              <a:gd name="T64" fmla="*/ 0 w 176"/>
              <a:gd name="T65" fmla="*/ 140 h 144"/>
              <a:gd name="T66" fmla="*/ 4 w 176"/>
              <a:gd name="T67" fmla="*/ 144 h 144"/>
              <a:gd name="T68" fmla="*/ 172 w 176"/>
              <a:gd name="T69" fmla="*/ 144 h 144"/>
              <a:gd name="T70" fmla="*/ 176 w 176"/>
              <a:gd name="T71" fmla="*/ 140 h 144"/>
              <a:gd name="T72" fmla="*/ 176 w 176"/>
              <a:gd name="T73" fmla="*/ 84 h 144"/>
              <a:gd name="T74" fmla="*/ 176 w 176"/>
              <a:gd name="T75" fmla="*/ 82 h 144"/>
              <a:gd name="T76" fmla="*/ 46 w 176"/>
              <a:gd name="T77" fmla="*/ 8 h 144"/>
              <a:gd name="T78" fmla="*/ 130 w 176"/>
              <a:gd name="T79" fmla="*/ 8 h 144"/>
              <a:gd name="T80" fmla="*/ 166 w 176"/>
              <a:gd name="T81" fmla="*/ 80 h 144"/>
              <a:gd name="T82" fmla="*/ 116 w 176"/>
              <a:gd name="T83" fmla="*/ 80 h 144"/>
              <a:gd name="T84" fmla="*/ 112 w 176"/>
              <a:gd name="T85" fmla="*/ 84 h 144"/>
              <a:gd name="T86" fmla="*/ 88 w 176"/>
              <a:gd name="T87" fmla="*/ 108 h 144"/>
              <a:gd name="T88" fmla="*/ 64 w 176"/>
              <a:gd name="T89" fmla="*/ 84 h 144"/>
              <a:gd name="T90" fmla="*/ 60 w 176"/>
              <a:gd name="T91" fmla="*/ 80 h 144"/>
              <a:gd name="T92" fmla="*/ 10 w 176"/>
              <a:gd name="T93" fmla="*/ 80 h 144"/>
              <a:gd name="T94" fmla="*/ 46 w 176"/>
              <a:gd name="T95" fmla="*/ 8 h 144"/>
              <a:gd name="T96" fmla="*/ 168 w 176"/>
              <a:gd name="T97" fmla="*/ 136 h 144"/>
              <a:gd name="T98" fmla="*/ 8 w 176"/>
              <a:gd name="T99" fmla="*/ 136 h 144"/>
              <a:gd name="T100" fmla="*/ 8 w 176"/>
              <a:gd name="T101" fmla="*/ 88 h 144"/>
              <a:gd name="T102" fmla="*/ 56 w 176"/>
              <a:gd name="T103" fmla="*/ 88 h 144"/>
              <a:gd name="T104" fmla="*/ 88 w 176"/>
              <a:gd name="T105" fmla="*/ 116 h 144"/>
              <a:gd name="T106" fmla="*/ 120 w 176"/>
              <a:gd name="T107" fmla="*/ 88 h 144"/>
              <a:gd name="T108" fmla="*/ 168 w 176"/>
              <a:gd name="T109" fmla="*/ 88 h 144"/>
              <a:gd name="T110" fmla="*/ 168 w 176"/>
              <a:gd name="T111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6" h="144">
                <a:moveTo>
                  <a:pt x="60" y="32"/>
                </a:moveTo>
                <a:cubicBezTo>
                  <a:pt x="116" y="32"/>
                  <a:pt x="116" y="32"/>
                  <a:pt x="116" y="32"/>
                </a:cubicBezTo>
                <a:cubicBezTo>
                  <a:pt x="118" y="32"/>
                  <a:pt x="120" y="30"/>
                  <a:pt x="120" y="28"/>
                </a:cubicBezTo>
                <a:cubicBezTo>
                  <a:pt x="120" y="26"/>
                  <a:pt x="118" y="24"/>
                  <a:pt x="116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58" y="24"/>
                  <a:pt x="56" y="26"/>
                  <a:pt x="56" y="28"/>
                </a:cubicBezTo>
                <a:cubicBezTo>
                  <a:pt x="56" y="30"/>
                  <a:pt x="58" y="32"/>
                  <a:pt x="60" y="32"/>
                </a:cubicBezTo>
                <a:moveTo>
                  <a:pt x="52" y="48"/>
                </a:moveTo>
                <a:cubicBezTo>
                  <a:pt x="124" y="48"/>
                  <a:pt x="124" y="48"/>
                  <a:pt x="124" y="48"/>
                </a:cubicBezTo>
                <a:cubicBezTo>
                  <a:pt x="126" y="48"/>
                  <a:pt x="128" y="46"/>
                  <a:pt x="128" y="44"/>
                </a:cubicBezTo>
                <a:cubicBezTo>
                  <a:pt x="128" y="42"/>
                  <a:pt x="126" y="40"/>
                  <a:pt x="124" y="40"/>
                </a:cubicBezTo>
                <a:cubicBezTo>
                  <a:pt x="52" y="40"/>
                  <a:pt x="52" y="40"/>
                  <a:pt x="52" y="40"/>
                </a:cubicBezTo>
                <a:cubicBezTo>
                  <a:pt x="50" y="40"/>
                  <a:pt x="48" y="42"/>
                  <a:pt x="48" y="44"/>
                </a:cubicBezTo>
                <a:cubicBezTo>
                  <a:pt x="48" y="46"/>
                  <a:pt x="50" y="48"/>
                  <a:pt x="52" y="48"/>
                </a:cubicBezTo>
                <a:moveTo>
                  <a:pt x="136" y="60"/>
                </a:moveTo>
                <a:cubicBezTo>
                  <a:pt x="136" y="58"/>
                  <a:pt x="134" y="56"/>
                  <a:pt x="132" y="56"/>
                </a:cubicBezTo>
                <a:cubicBezTo>
                  <a:pt x="44" y="56"/>
                  <a:pt x="44" y="56"/>
                  <a:pt x="44" y="56"/>
                </a:cubicBezTo>
                <a:cubicBezTo>
                  <a:pt x="42" y="56"/>
                  <a:pt x="40" y="58"/>
                  <a:pt x="40" y="60"/>
                </a:cubicBezTo>
                <a:cubicBezTo>
                  <a:pt x="40" y="62"/>
                  <a:pt x="42" y="64"/>
                  <a:pt x="44" y="64"/>
                </a:cubicBezTo>
                <a:cubicBezTo>
                  <a:pt x="132" y="64"/>
                  <a:pt x="132" y="64"/>
                  <a:pt x="132" y="64"/>
                </a:cubicBezTo>
                <a:cubicBezTo>
                  <a:pt x="134" y="64"/>
                  <a:pt x="136" y="62"/>
                  <a:pt x="136" y="60"/>
                </a:cubicBezTo>
                <a:moveTo>
                  <a:pt x="176" y="82"/>
                </a:moveTo>
                <a:cubicBezTo>
                  <a:pt x="176" y="82"/>
                  <a:pt x="176" y="82"/>
                  <a:pt x="176" y="82"/>
                </a:cubicBezTo>
                <a:cubicBezTo>
                  <a:pt x="136" y="2"/>
                  <a:pt x="136" y="2"/>
                  <a:pt x="136" y="2"/>
                </a:cubicBezTo>
                <a:cubicBezTo>
                  <a:pt x="136" y="2"/>
                  <a:pt x="136" y="2"/>
                  <a:pt x="136" y="2"/>
                </a:cubicBezTo>
                <a:cubicBezTo>
                  <a:pt x="135" y="1"/>
                  <a:pt x="134" y="0"/>
                  <a:pt x="13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0"/>
                  <a:pt x="41" y="1"/>
                  <a:pt x="40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83"/>
                  <a:pt x="0" y="83"/>
                  <a:pt x="0" y="84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2"/>
                  <a:pt x="2" y="144"/>
                  <a:pt x="4" y="144"/>
                </a:cubicBezTo>
                <a:cubicBezTo>
                  <a:pt x="172" y="144"/>
                  <a:pt x="172" y="144"/>
                  <a:pt x="172" y="144"/>
                </a:cubicBezTo>
                <a:cubicBezTo>
                  <a:pt x="174" y="144"/>
                  <a:pt x="176" y="142"/>
                  <a:pt x="176" y="140"/>
                </a:cubicBezTo>
                <a:cubicBezTo>
                  <a:pt x="176" y="84"/>
                  <a:pt x="176" y="84"/>
                  <a:pt x="176" y="84"/>
                </a:cubicBezTo>
                <a:cubicBezTo>
                  <a:pt x="176" y="83"/>
                  <a:pt x="176" y="83"/>
                  <a:pt x="176" y="82"/>
                </a:cubicBezTo>
                <a:moveTo>
                  <a:pt x="46" y="8"/>
                </a:moveTo>
                <a:cubicBezTo>
                  <a:pt x="130" y="8"/>
                  <a:pt x="130" y="8"/>
                  <a:pt x="130" y="8"/>
                </a:cubicBezTo>
                <a:cubicBezTo>
                  <a:pt x="166" y="80"/>
                  <a:pt x="166" y="80"/>
                  <a:pt x="166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4" y="80"/>
                  <a:pt x="112" y="82"/>
                  <a:pt x="112" y="84"/>
                </a:cubicBezTo>
                <a:cubicBezTo>
                  <a:pt x="112" y="97"/>
                  <a:pt x="101" y="108"/>
                  <a:pt x="88" y="108"/>
                </a:cubicBezTo>
                <a:cubicBezTo>
                  <a:pt x="75" y="108"/>
                  <a:pt x="64" y="97"/>
                  <a:pt x="64" y="84"/>
                </a:cubicBezTo>
                <a:cubicBezTo>
                  <a:pt x="64" y="82"/>
                  <a:pt x="62" y="80"/>
                  <a:pt x="60" y="80"/>
                </a:cubicBezTo>
                <a:cubicBezTo>
                  <a:pt x="10" y="80"/>
                  <a:pt x="10" y="80"/>
                  <a:pt x="10" y="80"/>
                </a:cubicBezTo>
                <a:lnTo>
                  <a:pt x="46" y="8"/>
                </a:lnTo>
                <a:close/>
                <a:moveTo>
                  <a:pt x="168" y="136"/>
                </a:moveTo>
                <a:cubicBezTo>
                  <a:pt x="8" y="136"/>
                  <a:pt x="8" y="136"/>
                  <a:pt x="8" y="136"/>
                </a:cubicBezTo>
                <a:cubicBezTo>
                  <a:pt x="8" y="88"/>
                  <a:pt x="8" y="88"/>
                  <a:pt x="8" y="88"/>
                </a:cubicBezTo>
                <a:cubicBezTo>
                  <a:pt x="56" y="88"/>
                  <a:pt x="56" y="88"/>
                  <a:pt x="56" y="88"/>
                </a:cubicBezTo>
                <a:cubicBezTo>
                  <a:pt x="58" y="104"/>
                  <a:pt x="72" y="116"/>
                  <a:pt x="88" y="116"/>
                </a:cubicBezTo>
                <a:cubicBezTo>
                  <a:pt x="104" y="116"/>
                  <a:pt x="118" y="104"/>
                  <a:pt x="120" y="88"/>
                </a:cubicBezTo>
                <a:cubicBezTo>
                  <a:pt x="168" y="88"/>
                  <a:pt x="168" y="88"/>
                  <a:pt x="168" y="88"/>
                </a:cubicBezTo>
                <a:lnTo>
                  <a:pt x="168" y="1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6" name="Freeform 16"/>
          <p:cNvSpPr>
            <a:spLocks noEditPoints="1"/>
          </p:cNvSpPr>
          <p:nvPr/>
        </p:nvSpPr>
        <p:spPr bwMode="auto">
          <a:xfrm>
            <a:off x="2325688" y="1663700"/>
            <a:ext cx="525463" cy="523875"/>
          </a:xfrm>
          <a:custGeom>
            <a:avLst/>
            <a:gdLst>
              <a:gd name="T0" fmla="*/ 176 w 176"/>
              <a:gd name="T1" fmla="*/ 52 h 176"/>
              <a:gd name="T2" fmla="*/ 176 w 176"/>
              <a:gd name="T3" fmla="*/ 50 h 176"/>
              <a:gd name="T4" fmla="*/ 144 w 176"/>
              <a:gd name="T5" fmla="*/ 2 h 176"/>
              <a:gd name="T6" fmla="*/ 36 w 176"/>
              <a:gd name="T7" fmla="*/ 0 h 176"/>
              <a:gd name="T8" fmla="*/ 32 w 176"/>
              <a:gd name="T9" fmla="*/ 2 h 176"/>
              <a:gd name="T10" fmla="*/ 0 w 176"/>
              <a:gd name="T11" fmla="*/ 50 h 176"/>
              <a:gd name="T12" fmla="*/ 0 w 176"/>
              <a:gd name="T13" fmla="*/ 100 h 176"/>
              <a:gd name="T14" fmla="*/ 13 w 176"/>
              <a:gd name="T15" fmla="*/ 104 h 176"/>
              <a:gd name="T16" fmla="*/ 0 w 176"/>
              <a:gd name="T17" fmla="*/ 122 h 176"/>
              <a:gd name="T18" fmla="*/ 0 w 176"/>
              <a:gd name="T19" fmla="*/ 172 h 176"/>
              <a:gd name="T20" fmla="*/ 172 w 176"/>
              <a:gd name="T21" fmla="*/ 176 h 176"/>
              <a:gd name="T22" fmla="*/ 176 w 176"/>
              <a:gd name="T23" fmla="*/ 124 h 176"/>
              <a:gd name="T24" fmla="*/ 176 w 176"/>
              <a:gd name="T25" fmla="*/ 122 h 176"/>
              <a:gd name="T26" fmla="*/ 172 w 176"/>
              <a:gd name="T27" fmla="*/ 104 h 176"/>
              <a:gd name="T28" fmla="*/ 38 w 176"/>
              <a:gd name="T29" fmla="*/ 8 h 176"/>
              <a:gd name="T30" fmla="*/ 165 w 176"/>
              <a:gd name="T31" fmla="*/ 48 h 176"/>
              <a:gd name="T32" fmla="*/ 112 w 176"/>
              <a:gd name="T33" fmla="*/ 52 h 176"/>
              <a:gd name="T34" fmla="*/ 64 w 176"/>
              <a:gd name="T35" fmla="*/ 52 h 176"/>
              <a:gd name="T36" fmla="*/ 11 w 176"/>
              <a:gd name="T37" fmla="*/ 48 h 176"/>
              <a:gd name="T38" fmla="*/ 168 w 176"/>
              <a:gd name="T39" fmla="*/ 168 h 176"/>
              <a:gd name="T40" fmla="*/ 8 w 176"/>
              <a:gd name="T41" fmla="*/ 128 h 176"/>
              <a:gd name="T42" fmla="*/ 88 w 176"/>
              <a:gd name="T43" fmla="*/ 156 h 176"/>
              <a:gd name="T44" fmla="*/ 168 w 176"/>
              <a:gd name="T45" fmla="*/ 128 h 176"/>
              <a:gd name="T46" fmla="*/ 165 w 176"/>
              <a:gd name="T47" fmla="*/ 120 h 176"/>
              <a:gd name="T48" fmla="*/ 112 w 176"/>
              <a:gd name="T49" fmla="*/ 124 h 176"/>
              <a:gd name="T50" fmla="*/ 64 w 176"/>
              <a:gd name="T51" fmla="*/ 124 h 176"/>
              <a:gd name="T52" fmla="*/ 11 w 176"/>
              <a:gd name="T53" fmla="*/ 120 h 176"/>
              <a:gd name="T54" fmla="*/ 154 w 176"/>
              <a:gd name="T55" fmla="*/ 104 h 176"/>
              <a:gd name="T56" fmla="*/ 168 w 176"/>
              <a:gd name="T57" fmla="*/ 96 h 176"/>
              <a:gd name="T58" fmla="*/ 8 w 176"/>
              <a:gd name="T59" fmla="*/ 56 h 176"/>
              <a:gd name="T60" fmla="*/ 88 w 176"/>
              <a:gd name="T61" fmla="*/ 84 h 176"/>
              <a:gd name="T62" fmla="*/ 168 w 176"/>
              <a:gd name="T63" fmla="*/ 5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76" y="100"/>
                </a:moveTo>
                <a:cubicBezTo>
                  <a:pt x="176" y="52"/>
                  <a:pt x="176" y="52"/>
                  <a:pt x="176" y="52"/>
                </a:cubicBezTo>
                <a:cubicBezTo>
                  <a:pt x="176" y="51"/>
                  <a:pt x="176" y="51"/>
                  <a:pt x="176" y="50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44" y="2"/>
                  <a:pt x="144" y="2"/>
                  <a:pt x="144" y="2"/>
                </a:cubicBezTo>
                <a:cubicBezTo>
                  <a:pt x="144" y="2"/>
                  <a:pt x="144" y="2"/>
                  <a:pt x="144" y="2"/>
                </a:cubicBezTo>
                <a:cubicBezTo>
                  <a:pt x="143" y="1"/>
                  <a:pt x="142" y="0"/>
                  <a:pt x="14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4" y="0"/>
                  <a:pt x="33" y="1"/>
                  <a:pt x="32" y="2"/>
                </a:cubicBezTo>
                <a:cubicBezTo>
                  <a:pt x="32" y="2"/>
                  <a:pt x="32" y="2"/>
                  <a:pt x="32" y="2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51"/>
                  <a:pt x="0" y="51"/>
                  <a:pt x="0" y="52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2"/>
                  <a:pt x="2" y="104"/>
                  <a:pt x="4" y="104"/>
                </a:cubicBezTo>
                <a:cubicBezTo>
                  <a:pt x="13" y="104"/>
                  <a:pt x="13" y="104"/>
                  <a:pt x="13" y="104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23"/>
                  <a:pt x="0" y="123"/>
                  <a:pt x="0" y="124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24"/>
                  <a:pt x="176" y="124"/>
                  <a:pt x="176" y="124"/>
                </a:cubicBezTo>
                <a:cubicBezTo>
                  <a:pt x="176" y="123"/>
                  <a:pt x="176" y="123"/>
                  <a:pt x="176" y="122"/>
                </a:cubicBezTo>
                <a:cubicBezTo>
                  <a:pt x="176" y="122"/>
                  <a:pt x="176" y="122"/>
                  <a:pt x="176" y="122"/>
                </a:cubicBezTo>
                <a:cubicBezTo>
                  <a:pt x="163" y="104"/>
                  <a:pt x="163" y="104"/>
                  <a:pt x="163" y="104"/>
                </a:cubicBezTo>
                <a:cubicBezTo>
                  <a:pt x="172" y="104"/>
                  <a:pt x="172" y="104"/>
                  <a:pt x="172" y="104"/>
                </a:cubicBezTo>
                <a:cubicBezTo>
                  <a:pt x="174" y="104"/>
                  <a:pt x="176" y="102"/>
                  <a:pt x="176" y="100"/>
                </a:cubicBezTo>
                <a:moveTo>
                  <a:pt x="38" y="8"/>
                </a:moveTo>
                <a:cubicBezTo>
                  <a:pt x="138" y="8"/>
                  <a:pt x="138" y="8"/>
                  <a:pt x="138" y="8"/>
                </a:cubicBezTo>
                <a:cubicBezTo>
                  <a:pt x="165" y="48"/>
                  <a:pt x="165" y="48"/>
                  <a:pt x="165" y="48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14" y="48"/>
                  <a:pt x="112" y="50"/>
                  <a:pt x="112" y="52"/>
                </a:cubicBezTo>
                <a:cubicBezTo>
                  <a:pt x="112" y="65"/>
                  <a:pt x="101" y="76"/>
                  <a:pt x="88" y="76"/>
                </a:cubicBezTo>
                <a:cubicBezTo>
                  <a:pt x="75" y="76"/>
                  <a:pt x="64" y="65"/>
                  <a:pt x="64" y="52"/>
                </a:cubicBezTo>
                <a:cubicBezTo>
                  <a:pt x="64" y="50"/>
                  <a:pt x="62" y="48"/>
                  <a:pt x="60" y="48"/>
                </a:cubicBezTo>
                <a:cubicBezTo>
                  <a:pt x="11" y="48"/>
                  <a:pt x="11" y="48"/>
                  <a:pt x="11" y="48"/>
                </a:cubicBezTo>
                <a:lnTo>
                  <a:pt x="38" y="8"/>
                </a:lnTo>
                <a:close/>
                <a:moveTo>
                  <a:pt x="168" y="168"/>
                </a:moveTo>
                <a:cubicBezTo>
                  <a:pt x="8" y="168"/>
                  <a:pt x="8" y="168"/>
                  <a:pt x="8" y="168"/>
                </a:cubicBezTo>
                <a:cubicBezTo>
                  <a:pt x="8" y="128"/>
                  <a:pt x="8" y="128"/>
                  <a:pt x="8" y="128"/>
                </a:cubicBezTo>
                <a:cubicBezTo>
                  <a:pt x="56" y="128"/>
                  <a:pt x="56" y="128"/>
                  <a:pt x="56" y="128"/>
                </a:cubicBezTo>
                <a:cubicBezTo>
                  <a:pt x="58" y="144"/>
                  <a:pt x="72" y="156"/>
                  <a:pt x="88" y="156"/>
                </a:cubicBezTo>
                <a:cubicBezTo>
                  <a:pt x="104" y="156"/>
                  <a:pt x="118" y="144"/>
                  <a:pt x="120" y="128"/>
                </a:cubicBezTo>
                <a:cubicBezTo>
                  <a:pt x="168" y="128"/>
                  <a:pt x="168" y="128"/>
                  <a:pt x="168" y="128"/>
                </a:cubicBezTo>
                <a:lnTo>
                  <a:pt x="168" y="168"/>
                </a:lnTo>
                <a:close/>
                <a:moveTo>
                  <a:pt x="165" y="120"/>
                </a:moveTo>
                <a:cubicBezTo>
                  <a:pt x="116" y="120"/>
                  <a:pt x="116" y="120"/>
                  <a:pt x="116" y="120"/>
                </a:cubicBezTo>
                <a:cubicBezTo>
                  <a:pt x="114" y="120"/>
                  <a:pt x="112" y="122"/>
                  <a:pt x="112" y="124"/>
                </a:cubicBezTo>
                <a:cubicBezTo>
                  <a:pt x="112" y="137"/>
                  <a:pt x="101" y="148"/>
                  <a:pt x="88" y="148"/>
                </a:cubicBezTo>
                <a:cubicBezTo>
                  <a:pt x="75" y="148"/>
                  <a:pt x="64" y="137"/>
                  <a:pt x="64" y="124"/>
                </a:cubicBezTo>
                <a:cubicBezTo>
                  <a:pt x="64" y="122"/>
                  <a:pt x="62" y="120"/>
                  <a:pt x="60" y="120"/>
                </a:cubicBezTo>
                <a:cubicBezTo>
                  <a:pt x="11" y="120"/>
                  <a:pt x="11" y="120"/>
                  <a:pt x="11" y="120"/>
                </a:cubicBezTo>
                <a:cubicBezTo>
                  <a:pt x="22" y="104"/>
                  <a:pt x="22" y="104"/>
                  <a:pt x="22" y="104"/>
                </a:cubicBezTo>
                <a:cubicBezTo>
                  <a:pt x="154" y="104"/>
                  <a:pt x="154" y="104"/>
                  <a:pt x="154" y="104"/>
                </a:cubicBezTo>
                <a:lnTo>
                  <a:pt x="165" y="120"/>
                </a:lnTo>
                <a:close/>
                <a:moveTo>
                  <a:pt x="168" y="96"/>
                </a:moveTo>
                <a:cubicBezTo>
                  <a:pt x="8" y="96"/>
                  <a:pt x="8" y="96"/>
                  <a:pt x="8" y="96"/>
                </a:cubicBezTo>
                <a:cubicBezTo>
                  <a:pt x="8" y="56"/>
                  <a:pt x="8" y="56"/>
                  <a:pt x="8" y="56"/>
                </a:cubicBezTo>
                <a:cubicBezTo>
                  <a:pt x="56" y="56"/>
                  <a:pt x="56" y="56"/>
                  <a:pt x="56" y="56"/>
                </a:cubicBezTo>
                <a:cubicBezTo>
                  <a:pt x="58" y="72"/>
                  <a:pt x="72" y="84"/>
                  <a:pt x="88" y="84"/>
                </a:cubicBezTo>
                <a:cubicBezTo>
                  <a:pt x="104" y="84"/>
                  <a:pt x="118" y="72"/>
                  <a:pt x="120" y="56"/>
                </a:cubicBezTo>
                <a:cubicBezTo>
                  <a:pt x="168" y="56"/>
                  <a:pt x="168" y="56"/>
                  <a:pt x="168" y="56"/>
                </a:cubicBezTo>
                <a:lnTo>
                  <a:pt x="168" y="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3328988" y="1663700"/>
            <a:ext cx="525463" cy="523875"/>
          </a:xfrm>
          <a:custGeom>
            <a:avLst/>
            <a:gdLst>
              <a:gd name="T0" fmla="*/ 172 w 176"/>
              <a:gd name="T1" fmla="*/ 84 h 176"/>
              <a:gd name="T2" fmla="*/ 168 w 176"/>
              <a:gd name="T3" fmla="*/ 88 h 176"/>
              <a:gd name="T4" fmla="*/ 88 w 176"/>
              <a:gd name="T5" fmla="*/ 168 h 176"/>
              <a:gd name="T6" fmla="*/ 8 w 176"/>
              <a:gd name="T7" fmla="*/ 88 h 176"/>
              <a:gd name="T8" fmla="*/ 88 w 176"/>
              <a:gd name="T9" fmla="*/ 8 h 176"/>
              <a:gd name="T10" fmla="*/ 152 w 176"/>
              <a:gd name="T11" fmla="*/ 40 h 176"/>
              <a:gd name="T12" fmla="*/ 120 w 176"/>
              <a:gd name="T13" fmla="*/ 40 h 176"/>
              <a:gd name="T14" fmla="*/ 116 w 176"/>
              <a:gd name="T15" fmla="*/ 44 h 176"/>
              <a:gd name="T16" fmla="*/ 120 w 176"/>
              <a:gd name="T17" fmla="*/ 48 h 176"/>
              <a:gd name="T18" fmla="*/ 160 w 176"/>
              <a:gd name="T19" fmla="*/ 48 h 176"/>
              <a:gd name="T20" fmla="*/ 164 w 176"/>
              <a:gd name="T21" fmla="*/ 44 h 176"/>
              <a:gd name="T22" fmla="*/ 164 w 176"/>
              <a:gd name="T23" fmla="*/ 4 h 176"/>
              <a:gd name="T24" fmla="*/ 160 w 176"/>
              <a:gd name="T25" fmla="*/ 0 h 176"/>
              <a:gd name="T26" fmla="*/ 156 w 176"/>
              <a:gd name="T27" fmla="*/ 4 h 176"/>
              <a:gd name="T28" fmla="*/ 156 w 176"/>
              <a:gd name="T29" fmla="*/ 32 h 176"/>
              <a:gd name="T30" fmla="*/ 88 w 176"/>
              <a:gd name="T31" fmla="*/ 0 h 176"/>
              <a:gd name="T32" fmla="*/ 0 w 176"/>
              <a:gd name="T33" fmla="*/ 88 h 176"/>
              <a:gd name="T34" fmla="*/ 88 w 176"/>
              <a:gd name="T35" fmla="*/ 176 h 176"/>
              <a:gd name="T36" fmla="*/ 176 w 176"/>
              <a:gd name="T37" fmla="*/ 88 h 176"/>
              <a:gd name="T38" fmla="*/ 172 w 176"/>
              <a:gd name="T39" fmla="*/ 8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6" h="176">
                <a:moveTo>
                  <a:pt x="172" y="84"/>
                </a:moveTo>
                <a:cubicBezTo>
                  <a:pt x="170" y="84"/>
                  <a:pt x="168" y="86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14" y="8"/>
                  <a:pt x="137" y="21"/>
                  <a:pt x="152" y="4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18" y="40"/>
                  <a:pt x="116" y="42"/>
                  <a:pt x="116" y="44"/>
                </a:cubicBezTo>
                <a:cubicBezTo>
                  <a:pt x="116" y="46"/>
                  <a:pt x="118" y="48"/>
                  <a:pt x="12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2" y="48"/>
                  <a:pt x="164" y="46"/>
                  <a:pt x="164" y="44"/>
                </a:cubicBezTo>
                <a:cubicBezTo>
                  <a:pt x="164" y="4"/>
                  <a:pt x="164" y="4"/>
                  <a:pt x="164" y="4"/>
                </a:cubicBezTo>
                <a:cubicBezTo>
                  <a:pt x="164" y="2"/>
                  <a:pt x="162" y="0"/>
                  <a:pt x="160" y="0"/>
                </a:cubicBezTo>
                <a:cubicBezTo>
                  <a:pt x="158" y="0"/>
                  <a:pt x="156" y="2"/>
                  <a:pt x="156" y="4"/>
                </a:cubicBezTo>
                <a:cubicBezTo>
                  <a:pt x="156" y="32"/>
                  <a:pt x="156" y="32"/>
                  <a:pt x="156" y="32"/>
                </a:cubicBezTo>
                <a:cubicBezTo>
                  <a:pt x="140" y="13"/>
                  <a:pt x="115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86"/>
                  <a:pt x="174" y="84"/>
                  <a:pt x="172" y="8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8" name="Freeform 18"/>
          <p:cNvSpPr>
            <a:spLocks noEditPoints="1"/>
          </p:cNvSpPr>
          <p:nvPr/>
        </p:nvSpPr>
        <p:spPr bwMode="auto">
          <a:xfrm>
            <a:off x="4330700" y="1663700"/>
            <a:ext cx="525463" cy="523875"/>
          </a:xfrm>
          <a:custGeom>
            <a:avLst/>
            <a:gdLst>
              <a:gd name="T0" fmla="*/ 172 w 176"/>
              <a:gd name="T1" fmla="*/ 84 h 176"/>
              <a:gd name="T2" fmla="*/ 168 w 176"/>
              <a:gd name="T3" fmla="*/ 88 h 176"/>
              <a:gd name="T4" fmla="*/ 88 w 176"/>
              <a:gd name="T5" fmla="*/ 168 h 176"/>
              <a:gd name="T6" fmla="*/ 24 w 176"/>
              <a:gd name="T7" fmla="*/ 136 h 176"/>
              <a:gd name="T8" fmla="*/ 56 w 176"/>
              <a:gd name="T9" fmla="*/ 136 h 176"/>
              <a:gd name="T10" fmla="*/ 60 w 176"/>
              <a:gd name="T11" fmla="*/ 132 h 176"/>
              <a:gd name="T12" fmla="*/ 56 w 176"/>
              <a:gd name="T13" fmla="*/ 128 h 176"/>
              <a:gd name="T14" fmla="*/ 16 w 176"/>
              <a:gd name="T15" fmla="*/ 128 h 176"/>
              <a:gd name="T16" fmla="*/ 12 w 176"/>
              <a:gd name="T17" fmla="*/ 132 h 176"/>
              <a:gd name="T18" fmla="*/ 12 w 176"/>
              <a:gd name="T19" fmla="*/ 172 h 176"/>
              <a:gd name="T20" fmla="*/ 16 w 176"/>
              <a:gd name="T21" fmla="*/ 176 h 176"/>
              <a:gd name="T22" fmla="*/ 20 w 176"/>
              <a:gd name="T23" fmla="*/ 172 h 176"/>
              <a:gd name="T24" fmla="*/ 20 w 176"/>
              <a:gd name="T25" fmla="*/ 144 h 176"/>
              <a:gd name="T26" fmla="*/ 88 w 176"/>
              <a:gd name="T27" fmla="*/ 176 h 176"/>
              <a:gd name="T28" fmla="*/ 176 w 176"/>
              <a:gd name="T29" fmla="*/ 88 h 176"/>
              <a:gd name="T30" fmla="*/ 172 w 176"/>
              <a:gd name="T31" fmla="*/ 84 h 176"/>
              <a:gd name="T32" fmla="*/ 88 w 176"/>
              <a:gd name="T33" fmla="*/ 8 h 176"/>
              <a:gd name="T34" fmla="*/ 152 w 176"/>
              <a:gd name="T35" fmla="*/ 40 h 176"/>
              <a:gd name="T36" fmla="*/ 120 w 176"/>
              <a:gd name="T37" fmla="*/ 40 h 176"/>
              <a:gd name="T38" fmla="*/ 116 w 176"/>
              <a:gd name="T39" fmla="*/ 44 h 176"/>
              <a:gd name="T40" fmla="*/ 120 w 176"/>
              <a:gd name="T41" fmla="*/ 48 h 176"/>
              <a:gd name="T42" fmla="*/ 160 w 176"/>
              <a:gd name="T43" fmla="*/ 48 h 176"/>
              <a:gd name="T44" fmla="*/ 164 w 176"/>
              <a:gd name="T45" fmla="*/ 44 h 176"/>
              <a:gd name="T46" fmla="*/ 164 w 176"/>
              <a:gd name="T47" fmla="*/ 4 h 176"/>
              <a:gd name="T48" fmla="*/ 160 w 176"/>
              <a:gd name="T49" fmla="*/ 0 h 176"/>
              <a:gd name="T50" fmla="*/ 156 w 176"/>
              <a:gd name="T51" fmla="*/ 4 h 176"/>
              <a:gd name="T52" fmla="*/ 156 w 176"/>
              <a:gd name="T53" fmla="*/ 32 h 176"/>
              <a:gd name="T54" fmla="*/ 88 w 176"/>
              <a:gd name="T55" fmla="*/ 0 h 176"/>
              <a:gd name="T56" fmla="*/ 0 w 176"/>
              <a:gd name="T57" fmla="*/ 88 h 176"/>
              <a:gd name="T58" fmla="*/ 4 w 176"/>
              <a:gd name="T59" fmla="*/ 92 h 176"/>
              <a:gd name="T60" fmla="*/ 8 w 176"/>
              <a:gd name="T61" fmla="*/ 88 h 176"/>
              <a:gd name="T62" fmla="*/ 88 w 176"/>
              <a:gd name="T63" fmla="*/ 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72" y="84"/>
                </a:moveTo>
                <a:cubicBezTo>
                  <a:pt x="170" y="84"/>
                  <a:pt x="168" y="86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cubicBezTo>
                  <a:pt x="62" y="168"/>
                  <a:pt x="39" y="155"/>
                  <a:pt x="24" y="136"/>
                </a:cubicBezTo>
                <a:cubicBezTo>
                  <a:pt x="56" y="136"/>
                  <a:pt x="56" y="136"/>
                  <a:pt x="56" y="136"/>
                </a:cubicBezTo>
                <a:cubicBezTo>
                  <a:pt x="58" y="136"/>
                  <a:pt x="60" y="134"/>
                  <a:pt x="60" y="132"/>
                </a:cubicBezTo>
                <a:cubicBezTo>
                  <a:pt x="60" y="130"/>
                  <a:pt x="58" y="128"/>
                  <a:pt x="56" y="128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14" y="128"/>
                  <a:pt x="12" y="130"/>
                  <a:pt x="12" y="132"/>
                </a:cubicBezTo>
                <a:cubicBezTo>
                  <a:pt x="12" y="172"/>
                  <a:pt x="12" y="172"/>
                  <a:pt x="12" y="172"/>
                </a:cubicBezTo>
                <a:cubicBezTo>
                  <a:pt x="12" y="174"/>
                  <a:pt x="14" y="176"/>
                  <a:pt x="16" y="176"/>
                </a:cubicBezTo>
                <a:cubicBezTo>
                  <a:pt x="18" y="176"/>
                  <a:pt x="20" y="174"/>
                  <a:pt x="20" y="172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36" y="163"/>
                  <a:pt x="61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86"/>
                  <a:pt x="174" y="84"/>
                  <a:pt x="172" y="84"/>
                </a:cubicBezTo>
                <a:moveTo>
                  <a:pt x="88" y="8"/>
                </a:moveTo>
                <a:cubicBezTo>
                  <a:pt x="114" y="8"/>
                  <a:pt x="137" y="21"/>
                  <a:pt x="152" y="4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18" y="40"/>
                  <a:pt x="116" y="42"/>
                  <a:pt x="116" y="44"/>
                </a:cubicBezTo>
                <a:cubicBezTo>
                  <a:pt x="116" y="46"/>
                  <a:pt x="118" y="48"/>
                  <a:pt x="12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2" y="48"/>
                  <a:pt x="164" y="46"/>
                  <a:pt x="164" y="44"/>
                </a:cubicBezTo>
                <a:cubicBezTo>
                  <a:pt x="164" y="4"/>
                  <a:pt x="164" y="4"/>
                  <a:pt x="164" y="4"/>
                </a:cubicBezTo>
                <a:cubicBezTo>
                  <a:pt x="164" y="2"/>
                  <a:pt x="162" y="0"/>
                  <a:pt x="160" y="0"/>
                </a:cubicBezTo>
                <a:cubicBezTo>
                  <a:pt x="158" y="0"/>
                  <a:pt x="156" y="2"/>
                  <a:pt x="156" y="4"/>
                </a:cubicBezTo>
                <a:cubicBezTo>
                  <a:pt x="156" y="32"/>
                  <a:pt x="156" y="32"/>
                  <a:pt x="156" y="32"/>
                </a:cubicBezTo>
                <a:cubicBezTo>
                  <a:pt x="140" y="13"/>
                  <a:pt x="115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90"/>
                  <a:pt x="2" y="92"/>
                  <a:pt x="4" y="92"/>
                </a:cubicBezTo>
                <a:cubicBezTo>
                  <a:pt x="6" y="92"/>
                  <a:pt x="8" y="90"/>
                  <a:pt x="8" y="88"/>
                </a:cubicBezTo>
                <a:cubicBezTo>
                  <a:pt x="8" y="44"/>
                  <a:pt x="44" y="8"/>
                  <a:pt x="88" y="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9" name="Freeform 19"/>
          <p:cNvSpPr>
            <a:spLocks noEditPoints="1"/>
          </p:cNvSpPr>
          <p:nvPr/>
        </p:nvSpPr>
        <p:spPr bwMode="auto">
          <a:xfrm>
            <a:off x="5381625" y="1663700"/>
            <a:ext cx="430213" cy="523875"/>
          </a:xfrm>
          <a:custGeom>
            <a:avLst/>
            <a:gdLst>
              <a:gd name="T0" fmla="*/ 140 w 144"/>
              <a:gd name="T1" fmla="*/ 100 h 176"/>
              <a:gd name="T2" fmla="*/ 136 w 144"/>
              <a:gd name="T3" fmla="*/ 104 h 176"/>
              <a:gd name="T4" fmla="*/ 72 w 144"/>
              <a:gd name="T5" fmla="*/ 168 h 176"/>
              <a:gd name="T6" fmla="*/ 8 w 144"/>
              <a:gd name="T7" fmla="*/ 104 h 176"/>
              <a:gd name="T8" fmla="*/ 72 w 144"/>
              <a:gd name="T9" fmla="*/ 40 h 176"/>
              <a:gd name="T10" fmla="*/ 72 w 144"/>
              <a:gd name="T11" fmla="*/ 68 h 176"/>
              <a:gd name="T12" fmla="*/ 76 w 144"/>
              <a:gd name="T13" fmla="*/ 72 h 176"/>
              <a:gd name="T14" fmla="*/ 78 w 144"/>
              <a:gd name="T15" fmla="*/ 71 h 176"/>
              <a:gd name="T16" fmla="*/ 78 w 144"/>
              <a:gd name="T17" fmla="*/ 71 h 176"/>
              <a:gd name="T18" fmla="*/ 126 w 144"/>
              <a:gd name="T19" fmla="*/ 39 h 176"/>
              <a:gd name="T20" fmla="*/ 126 w 144"/>
              <a:gd name="T21" fmla="*/ 39 h 176"/>
              <a:gd name="T22" fmla="*/ 128 w 144"/>
              <a:gd name="T23" fmla="*/ 36 h 176"/>
              <a:gd name="T24" fmla="*/ 126 w 144"/>
              <a:gd name="T25" fmla="*/ 33 h 176"/>
              <a:gd name="T26" fmla="*/ 126 w 144"/>
              <a:gd name="T27" fmla="*/ 33 h 176"/>
              <a:gd name="T28" fmla="*/ 78 w 144"/>
              <a:gd name="T29" fmla="*/ 1 h 176"/>
              <a:gd name="T30" fmla="*/ 78 w 144"/>
              <a:gd name="T31" fmla="*/ 1 h 176"/>
              <a:gd name="T32" fmla="*/ 76 w 144"/>
              <a:gd name="T33" fmla="*/ 0 h 176"/>
              <a:gd name="T34" fmla="*/ 72 w 144"/>
              <a:gd name="T35" fmla="*/ 4 h 176"/>
              <a:gd name="T36" fmla="*/ 72 w 144"/>
              <a:gd name="T37" fmla="*/ 32 h 176"/>
              <a:gd name="T38" fmla="*/ 0 w 144"/>
              <a:gd name="T39" fmla="*/ 104 h 176"/>
              <a:gd name="T40" fmla="*/ 72 w 144"/>
              <a:gd name="T41" fmla="*/ 176 h 176"/>
              <a:gd name="T42" fmla="*/ 144 w 144"/>
              <a:gd name="T43" fmla="*/ 104 h 176"/>
              <a:gd name="T44" fmla="*/ 140 w 144"/>
              <a:gd name="T45" fmla="*/ 100 h 176"/>
              <a:gd name="T46" fmla="*/ 80 w 144"/>
              <a:gd name="T47" fmla="*/ 11 h 176"/>
              <a:gd name="T48" fmla="*/ 117 w 144"/>
              <a:gd name="T49" fmla="*/ 36 h 176"/>
              <a:gd name="T50" fmla="*/ 80 w 144"/>
              <a:gd name="T51" fmla="*/ 61 h 176"/>
              <a:gd name="T52" fmla="*/ 80 w 144"/>
              <a:gd name="T53" fmla="*/ 1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4" h="176">
                <a:moveTo>
                  <a:pt x="140" y="100"/>
                </a:moveTo>
                <a:cubicBezTo>
                  <a:pt x="138" y="100"/>
                  <a:pt x="136" y="102"/>
                  <a:pt x="136" y="104"/>
                </a:cubicBezTo>
                <a:cubicBezTo>
                  <a:pt x="136" y="139"/>
                  <a:pt x="107" y="168"/>
                  <a:pt x="72" y="168"/>
                </a:cubicBezTo>
                <a:cubicBezTo>
                  <a:pt x="37" y="168"/>
                  <a:pt x="8" y="139"/>
                  <a:pt x="8" y="104"/>
                </a:cubicBezTo>
                <a:cubicBezTo>
                  <a:pt x="8" y="69"/>
                  <a:pt x="37" y="40"/>
                  <a:pt x="72" y="40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70"/>
                  <a:pt x="74" y="72"/>
                  <a:pt x="76" y="72"/>
                </a:cubicBezTo>
                <a:cubicBezTo>
                  <a:pt x="77" y="72"/>
                  <a:pt x="78" y="72"/>
                  <a:pt x="78" y="71"/>
                </a:cubicBezTo>
                <a:cubicBezTo>
                  <a:pt x="78" y="71"/>
                  <a:pt x="78" y="71"/>
                  <a:pt x="78" y="71"/>
                </a:cubicBezTo>
                <a:cubicBezTo>
                  <a:pt x="126" y="39"/>
                  <a:pt x="126" y="39"/>
                  <a:pt x="126" y="39"/>
                </a:cubicBezTo>
                <a:cubicBezTo>
                  <a:pt x="126" y="39"/>
                  <a:pt x="126" y="39"/>
                  <a:pt x="126" y="39"/>
                </a:cubicBezTo>
                <a:cubicBezTo>
                  <a:pt x="127" y="39"/>
                  <a:pt x="128" y="37"/>
                  <a:pt x="128" y="36"/>
                </a:cubicBezTo>
                <a:cubicBezTo>
                  <a:pt x="128" y="35"/>
                  <a:pt x="127" y="33"/>
                  <a:pt x="126" y="33"/>
                </a:cubicBezTo>
                <a:cubicBezTo>
                  <a:pt x="126" y="33"/>
                  <a:pt x="126" y="33"/>
                  <a:pt x="126" y="33"/>
                </a:cubicBezTo>
                <a:cubicBezTo>
                  <a:pt x="78" y="1"/>
                  <a:pt x="78" y="1"/>
                  <a:pt x="78" y="1"/>
                </a:cubicBezTo>
                <a:cubicBezTo>
                  <a:pt x="78" y="1"/>
                  <a:pt x="78" y="1"/>
                  <a:pt x="78" y="1"/>
                </a:cubicBezTo>
                <a:cubicBezTo>
                  <a:pt x="78" y="0"/>
                  <a:pt x="77" y="0"/>
                  <a:pt x="76" y="0"/>
                </a:cubicBezTo>
                <a:cubicBezTo>
                  <a:pt x="74" y="0"/>
                  <a:pt x="72" y="2"/>
                  <a:pt x="72" y="4"/>
                </a:cubicBezTo>
                <a:cubicBezTo>
                  <a:pt x="72" y="32"/>
                  <a:pt x="72" y="32"/>
                  <a:pt x="72" y="32"/>
                </a:cubicBezTo>
                <a:cubicBezTo>
                  <a:pt x="32" y="32"/>
                  <a:pt x="0" y="64"/>
                  <a:pt x="0" y="104"/>
                </a:cubicBezTo>
                <a:cubicBezTo>
                  <a:pt x="0" y="144"/>
                  <a:pt x="32" y="176"/>
                  <a:pt x="72" y="176"/>
                </a:cubicBezTo>
                <a:cubicBezTo>
                  <a:pt x="112" y="176"/>
                  <a:pt x="144" y="144"/>
                  <a:pt x="144" y="104"/>
                </a:cubicBezTo>
                <a:cubicBezTo>
                  <a:pt x="144" y="102"/>
                  <a:pt x="142" y="100"/>
                  <a:pt x="140" y="100"/>
                </a:cubicBezTo>
                <a:moveTo>
                  <a:pt x="80" y="11"/>
                </a:moveTo>
                <a:cubicBezTo>
                  <a:pt x="117" y="36"/>
                  <a:pt x="117" y="36"/>
                  <a:pt x="117" y="36"/>
                </a:cubicBezTo>
                <a:cubicBezTo>
                  <a:pt x="80" y="61"/>
                  <a:pt x="80" y="61"/>
                  <a:pt x="80" y="61"/>
                </a:cubicBezTo>
                <a:lnTo>
                  <a:pt x="80" y="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0" name="Freeform 20"/>
          <p:cNvSpPr>
            <a:spLocks/>
          </p:cNvSpPr>
          <p:nvPr/>
        </p:nvSpPr>
        <p:spPr bwMode="auto">
          <a:xfrm>
            <a:off x="6383338" y="1663700"/>
            <a:ext cx="430213" cy="523875"/>
          </a:xfrm>
          <a:custGeom>
            <a:avLst/>
            <a:gdLst>
              <a:gd name="T0" fmla="*/ 140 w 144"/>
              <a:gd name="T1" fmla="*/ 100 h 176"/>
              <a:gd name="T2" fmla="*/ 136 w 144"/>
              <a:gd name="T3" fmla="*/ 104 h 176"/>
              <a:gd name="T4" fmla="*/ 72 w 144"/>
              <a:gd name="T5" fmla="*/ 168 h 176"/>
              <a:gd name="T6" fmla="*/ 8 w 144"/>
              <a:gd name="T7" fmla="*/ 104 h 176"/>
              <a:gd name="T8" fmla="*/ 72 w 144"/>
              <a:gd name="T9" fmla="*/ 40 h 176"/>
              <a:gd name="T10" fmla="*/ 98 w 144"/>
              <a:gd name="T11" fmla="*/ 40 h 176"/>
              <a:gd name="T12" fmla="*/ 74 w 144"/>
              <a:gd name="T13" fmla="*/ 65 h 176"/>
              <a:gd name="T14" fmla="*/ 74 w 144"/>
              <a:gd name="T15" fmla="*/ 65 h 176"/>
              <a:gd name="T16" fmla="*/ 72 w 144"/>
              <a:gd name="T17" fmla="*/ 68 h 176"/>
              <a:gd name="T18" fmla="*/ 76 w 144"/>
              <a:gd name="T19" fmla="*/ 72 h 176"/>
              <a:gd name="T20" fmla="*/ 78 w 144"/>
              <a:gd name="T21" fmla="*/ 71 h 176"/>
              <a:gd name="T22" fmla="*/ 78 w 144"/>
              <a:gd name="T23" fmla="*/ 71 h 176"/>
              <a:gd name="T24" fmla="*/ 78 w 144"/>
              <a:gd name="T25" fmla="*/ 71 h 176"/>
              <a:gd name="T26" fmla="*/ 79 w 144"/>
              <a:gd name="T27" fmla="*/ 70 h 176"/>
              <a:gd name="T28" fmla="*/ 110 w 144"/>
              <a:gd name="T29" fmla="*/ 39 h 176"/>
              <a:gd name="T30" fmla="*/ 110 w 144"/>
              <a:gd name="T31" fmla="*/ 39 h 176"/>
              <a:gd name="T32" fmla="*/ 112 w 144"/>
              <a:gd name="T33" fmla="*/ 36 h 176"/>
              <a:gd name="T34" fmla="*/ 110 w 144"/>
              <a:gd name="T35" fmla="*/ 33 h 176"/>
              <a:gd name="T36" fmla="*/ 110 w 144"/>
              <a:gd name="T37" fmla="*/ 33 h 176"/>
              <a:gd name="T38" fmla="*/ 79 w 144"/>
              <a:gd name="T39" fmla="*/ 2 h 176"/>
              <a:gd name="T40" fmla="*/ 78 w 144"/>
              <a:gd name="T41" fmla="*/ 1 h 176"/>
              <a:gd name="T42" fmla="*/ 78 w 144"/>
              <a:gd name="T43" fmla="*/ 1 h 176"/>
              <a:gd name="T44" fmla="*/ 78 w 144"/>
              <a:gd name="T45" fmla="*/ 1 h 176"/>
              <a:gd name="T46" fmla="*/ 76 w 144"/>
              <a:gd name="T47" fmla="*/ 0 h 176"/>
              <a:gd name="T48" fmla="*/ 72 w 144"/>
              <a:gd name="T49" fmla="*/ 4 h 176"/>
              <a:gd name="T50" fmla="*/ 74 w 144"/>
              <a:gd name="T51" fmla="*/ 7 h 176"/>
              <a:gd name="T52" fmla="*/ 74 w 144"/>
              <a:gd name="T53" fmla="*/ 7 h 176"/>
              <a:gd name="T54" fmla="*/ 98 w 144"/>
              <a:gd name="T55" fmla="*/ 32 h 176"/>
              <a:gd name="T56" fmla="*/ 72 w 144"/>
              <a:gd name="T57" fmla="*/ 32 h 176"/>
              <a:gd name="T58" fmla="*/ 0 w 144"/>
              <a:gd name="T59" fmla="*/ 104 h 176"/>
              <a:gd name="T60" fmla="*/ 72 w 144"/>
              <a:gd name="T61" fmla="*/ 176 h 176"/>
              <a:gd name="T62" fmla="*/ 144 w 144"/>
              <a:gd name="T63" fmla="*/ 104 h 176"/>
              <a:gd name="T64" fmla="*/ 140 w 144"/>
              <a:gd name="T65" fmla="*/ 10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176">
                <a:moveTo>
                  <a:pt x="140" y="100"/>
                </a:moveTo>
                <a:cubicBezTo>
                  <a:pt x="138" y="100"/>
                  <a:pt x="136" y="102"/>
                  <a:pt x="136" y="104"/>
                </a:cubicBezTo>
                <a:cubicBezTo>
                  <a:pt x="136" y="139"/>
                  <a:pt x="107" y="168"/>
                  <a:pt x="72" y="168"/>
                </a:cubicBezTo>
                <a:cubicBezTo>
                  <a:pt x="37" y="168"/>
                  <a:pt x="8" y="139"/>
                  <a:pt x="8" y="104"/>
                </a:cubicBezTo>
                <a:cubicBezTo>
                  <a:pt x="8" y="69"/>
                  <a:pt x="37" y="40"/>
                  <a:pt x="72" y="40"/>
                </a:cubicBezTo>
                <a:cubicBezTo>
                  <a:pt x="98" y="40"/>
                  <a:pt x="98" y="40"/>
                  <a:pt x="98" y="40"/>
                </a:cubicBezTo>
                <a:cubicBezTo>
                  <a:pt x="74" y="65"/>
                  <a:pt x="74" y="65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3" y="65"/>
                  <a:pt x="72" y="67"/>
                  <a:pt x="72" y="68"/>
                </a:cubicBezTo>
                <a:cubicBezTo>
                  <a:pt x="72" y="70"/>
                  <a:pt x="74" y="72"/>
                  <a:pt x="76" y="72"/>
                </a:cubicBezTo>
                <a:cubicBezTo>
                  <a:pt x="77" y="72"/>
                  <a:pt x="78" y="72"/>
                  <a:pt x="78" y="71"/>
                </a:cubicBezTo>
                <a:cubicBezTo>
                  <a:pt x="78" y="71"/>
                  <a:pt x="78" y="71"/>
                  <a:pt x="78" y="71"/>
                </a:cubicBezTo>
                <a:cubicBezTo>
                  <a:pt x="78" y="71"/>
                  <a:pt x="78" y="71"/>
                  <a:pt x="78" y="71"/>
                </a:cubicBezTo>
                <a:cubicBezTo>
                  <a:pt x="79" y="71"/>
                  <a:pt x="79" y="71"/>
                  <a:pt x="79" y="70"/>
                </a:cubicBezTo>
                <a:cubicBezTo>
                  <a:pt x="110" y="39"/>
                  <a:pt x="110" y="39"/>
                  <a:pt x="110" y="39"/>
                </a:cubicBezTo>
                <a:cubicBezTo>
                  <a:pt x="110" y="39"/>
                  <a:pt x="110" y="39"/>
                  <a:pt x="110" y="39"/>
                </a:cubicBezTo>
                <a:cubicBezTo>
                  <a:pt x="111" y="39"/>
                  <a:pt x="112" y="37"/>
                  <a:pt x="112" y="36"/>
                </a:cubicBezTo>
                <a:cubicBezTo>
                  <a:pt x="112" y="35"/>
                  <a:pt x="111" y="33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79" y="2"/>
                  <a:pt x="79" y="2"/>
                  <a:pt x="79" y="2"/>
                </a:cubicBezTo>
                <a:cubicBezTo>
                  <a:pt x="79" y="1"/>
                  <a:pt x="79" y="1"/>
                  <a:pt x="78" y="1"/>
                </a:cubicBezTo>
                <a:cubicBezTo>
                  <a:pt x="78" y="1"/>
                  <a:pt x="78" y="1"/>
                  <a:pt x="78" y="1"/>
                </a:cubicBezTo>
                <a:cubicBezTo>
                  <a:pt x="78" y="1"/>
                  <a:pt x="78" y="1"/>
                  <a:pt x="78" y="1"/>
                </a:cubicBezTo>
                <a:cubicBezTo>
                  <a:pt x="78" y="0"/>
                  <a:pt x="77" y="0"/>
                  <a:pt x="76" y="0"/>
                </a:cubicBezTo>
                <a:cubicBezTo>
                  <a:pt x="74" y="0"/>
                  <a:pt x="72" y="2"/>
                  <a:pt x="72" y="4"/>
                </a:cubicBezTo>
                <a:cubicBezTo>
                  <a:pt x="72" y="5"/>
                  <a:pt x="73" y="7"/>
                  <a:pt x="74" y="7"/>
                </a:cubicBezTo>
                <a:cubicBezTo>
                  <a:pt x="74" y="7"/>
                  <a:pt x="74" y="7"/>
                  <a:pt x="74" y="7"/>
                </a:cubicBezTo>
                <a:cubicBezTo>
                  <a:pt x="98" y="32"/>
                  <a:pt x="98" y="32"/>
                  <a:pt x="98" y="32"/>
                </a:cubicBezTo>
                <a:cubicBezTo>
                  <a:pt x="72" y="32"/>
                  <a:pt x="72" y="32"/>
                  <a:pt x="72" y="32"/>
                </a:cubicBezTo>
                <a:cubicBezTo>
                  <a:pt x="32" y="32"/>
                  <a:pt x="0" y="64"/>
                  <a:pt x="0" y="104"/>
                </a:cubicBezTo>
                <a:cubicBezTo>
                  <a:pt x="0" y="144"/>
                  <a:pt x="32" y="176"/>
                  <a:pt x="72" y="176"/>
                </a:cubicBezTo>
                <a:cubicBezTo>
                  <a:pt x="112" y="176"/>
                  <a:pt x="144" y="144"/>
                  <a:pt x="144" y="104"/>
                </a:cubicBezTo>
                <a:cubicBezTo>
                  <a:pt x="144" y="102"/>
                  <a:pt x="142" y="100"/>
                  <a:pt x="140" y="10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1" name="Freeform 21"/>
          <p:cNvSpPr>
            <a:spLocks noEditPoints="1"/>
          </p:cNvSpPr>
          <p:nvPr/>
        </p:nvSpPr>
        <p:spPr bwMode="auto">
          <a:xfrm>
            <a:off x="7339013" y="1663700"/>
            <a:ext cx="525463" cy="523875"/>
          </a:xfrm>
          <a:custGeom>
            <a:avLst/>
            <a:gdLst>
              <a:gd name="T0" fmla="*/ 112 w 176"/>
              <a:gd name="T1" fmla="*/ 144 h 176"/>
              <a:gd name="T2" fmla="*/ 109 w 176"/>
              <a:gd name="T3" fmla="*/ 145 h 176"/>
              <a:gd name="T4" fmla="*/ 92 w 176"/>
              <a:gd name="T5" fmla="*/ 162 h 176"/>
              <a:gd name="T6" fmla="*/ 92 w 176"/>
              <a:gd name="T7" fmla="*/ 68 h 176"/>
              <a:gd name="T8" fmla="*/ 88 w 176"/>
              <a:gd name="T9" fmla="*/ 64 h 176"/>
              <a:gd name="T10" fmla="*/ 84 w 176"/>
              <a:gd name="T11" fmla="*/ 68 h 176"/>
              <a:gd name="T12" fmla="*/ 84 w 176"/>
              <a:gd name="T13" fmla="*/ 162 h 176"/>
              <a:gd name="T14" fmla="*/ 67 w 176"/>
              <a:gd name="T15" fmla="*/ 145 h 176"/>
              <a:gd name="T16" fmla="*/ 64 w 176"/>
              <a:gd name="T17" fmla="*/ 144 h 176"/>
              <a:gd name="T18" fmla="*/ 60 w 176"/>
              <a:gd name="T19" fmla="*/ 148 h 176"/>
              <a:gd name="T20" fmla="*/ 61 w 176"/>
              <a:gd name="T21" fmla="*/ 151 h 176"/>
              <a:gd name="T22" fmla="*/ 85 w 176"/>
              <a:gd name="T23" fmla="*/ 175 h 176"/>
              <a:gd name="T24" fmla="*/ 88 w 176"/>
              <a:gd name="T25" fmla="*/ 176 h 176"/>
              <a:gd name="T26" fmla="*/ 91 w 176"/>
              <a:gd name="T27" fmla="*/ 175 h 176"/>
              <a:gd name="T28" fmla="*/ 115 w 176"/>
              <a:gd name="T29" fmla="*/ 151 h 176"/>
              <a:gd name="T30" fmla="*/ 116 w 176"/>
              <a:gd name="T31" fmla="*/ 148 h 176"/>
              <a:gd name="T32" fmla="*/ 112 w 176"/>
              <a:gd name="T33" fmla="*/ 144 h 176"/>
              <a:gd name="T34" fmla="*/ 152 w 176"/>
              <a:gd name="T35" fmla="*/ 51 h 176"/>
              <a:gd name="T36" fmla="*/ 152 w 176"/>
              <a:gd name="T37" fmla="*/ 48 h 176"/>
              <a:gd name="T38" fmla="*/ 104 w 176"/>
              <a:gd name="T39" fmla="*/ 0 h 176"/>
              <a:gd name="T40" fmla="*/ 62 w 176"/>
              <a:gd name="T41" fmla="*/ 26 h 176"/>
              <a:gd name="T42" fmla="*/ 52 w 176"/>
              <a:gd name="T43" fmla="*/ 24 h 176"/>
              <a:gd name="T44" fmla="*/ 24 w 176"/>
              <a:gd name="T45" fmla="*/ 52 h 176"/>
              <a:gd name="T46" fmla="*/ 25 w 176"/>
              <a:gd name="T47" fmla="*/ 58 h 176"/>
              <a:gd name="T48" fmla="*/ 0 w 176"/>
              <a:gd name="T49" fmla="*/ 92 h 176"/>
              <a:gd name="T50" fmla="*/ 36 w 176"/>
              <a:gd name="T51" fmla="*/ 128 h 176"/>
              <a:gd name="T52" fmla="*/ 72 w 176"/>
              <a:gd name="T53" fmla="*/ 128 h 176"/>
              <a:gd name="T54" fmla="*/ 76 w 176"/>
              <a:gd name="T55" fmla="*/ 124 h 176"/>
              <a:gd name="T56" fmla="*/ 72 w 176"/>
              <a:gd name="T57" fmla="*/ 120 h 176"/>
              <a:gd name="T58" fmla="*/ 36 w 176"/>
              <a:gd name="T59" fmla="*/ 120 h 176"/>
              <a:gd name="T60" fmla="*/ 8 w 176"/>
              <a:gd name="T61" fmla="*/ 92 h 176"/>
              <a:gd name="T62" fmla="*/ 27 w 176"/>
              <a:gd name="T63" fmla="*/ 65 h 176"/>
              <a:gd name="T64" fmla="*/ 34 w 176"/>
              <a:gd name="T65" fmla="*/ 63 h 176"/>
              <a:gd name="T66" fmla="*/ 32 w 176"/>
              <a:gd name="T67" fmla="*/ 56 h 176"/>
              <a:gd name="T68" fmla="*/ 32 w 176"/>
              <a:gd name="T69" fmla="*/ 52 h 176"/>
              <a:gd name="T70" fmla="*/ 52 w 176"/>
              <a:gd name="T71" fmla="*/ 32 h 176"/>
              <a:gd name="T72" fmla="*/ 59 w 176"/>
              <a:gd name="T73" fmla="*/ 33 h 176"/>
              <a:gd name="T74" fmla="*/ 65 w 176"/>
              <a:gd name="T75" fmla="*/ 36 h 176"/>
              <a:gd name="T76" fmla="*/ 69 w 176"/>
              <a:gd name="T77" fmla="*/ 29 h 176"/>
              <a:gd name="T78" fmla="*/ 104 w 176"/>
              <a:gd name="T79" fmla="*/ 8 h 176"/>
              <a:gd name="T80" fmla="*/ 144 w 176"/>
              <a:gd name="T81" fmla="*/ 48 h 176"/>
              <a:gd name="T82" fmla="*/ 144 w 176"/>
              <a:gd name="T83" fmla="*/ 50 h 176"/>
              <a:gd name="T84" fmla="*/ 144 w 176"/>
              <a:gd name="T85" fmla="*/ 51 h 176"/>
              <a:gd name="T86" fmla="*/ 143 w 176"/>
              <a:gd name="T87" fmla="*/ 56 h 176"/>
              <a:gd name="T88" fmla="*/ 149 w 176"/>
              <a:gd name="T89" fmla="*/ 59 h 176"/>
              <a:gd name="T90" fmla="*/ 168 w 176"/>
              <a:gd name="T91" fmla="*/ 88 h 176"/>
              <a:gd name="T92" fmla="*/ 136 w 176"/>
              <a:gd name="T93" fmla="*/ 120 h 176"/>
              <a:gd name="T94" fmla="*/ 104 w 176"/>
              <a:gd name="T95" fmla="*/ 120 h 176"/>
              <a:gd name="T96" fmla="*/ 100 w 176"/>
              <a:gd name="T97" fmla="*/ 124 h 176"/>
              <a:gd name="T98" fmla="*/ 104 w 176"/>
              <a:gd name="T99" fmla="*/ 128 h 176"/>
              <a:gd name="T100" fmla="*/ 136 w 176"/>
              <a:gd name="T101" fmla="*/ 128 h 176"/>
              <a:gd name="T102" fmla="*/ 176 w 176"/>
              <a:gd name="T103" fmla="*/ 88 h 176"/>
              <a:gd name="T104" fmla="*/ 152 w 176"/>
              <a:gd name="T105" fmla="*/ 5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176">
                <a:moveTo>
                  <a:pt x="112" y="144"/>
                </a:moveTo>
                <a:cubicBezTo>
                  <a:pt x="111" y="144"/>
                  <a:pt x="110" y="144"/>
                  <a:pt x="109" y="145"/>
                </a:cubicBezTo>
                <a:cubicBezTo>
                  <a:pt x="92" y="162"/>
                  <a:pt x="92" y="162"/>
                  <a:pt x="92" y="162"/>
                </a:cubicBezTo>
                <a:cubicBezTo>
                  <a:pt x="92" y="68"/>
                  <a:pt x="92" y="68"/>
                  <a:pt x="92" y="68"/>
                </a:cubicBezTo>
                <a:cubicBezTo>
                  <a:pt x="92" y="66"/>
                  <a:pt x="90" y="64"/>
                  <a:pt x="88" y="64"/>
                </a:cubicBezTo>
                <a:cubicBezTo>
                  <a:pt x="86" y="64"/>
                  <a:pt x="84" y="66"/>
                  <a:pt x="84" y="68"/>
                </a:cubicBezTo>
                <a:cubicBezTo>
                  <a:pt x="84" y="162"/>
                  <a:pt x="84" y="162"/>
                  <a:pt x="84" y="162"/>
                </a:cubicBezTo>
                <a:cubicBezTo>
                  <a:pt x="67" y="145"/>
                  <a:pt x="67" y="145"/>
                  <a:pt x="67" y="145"/>
                </a:cubicBezTo>
                <a:cubicBezTo>
                  <a:pt x="66" y="144"/>
                  <a:pt x="65" y="144"/>
                  <a:pt x="64" y="144"/>
                </a:cubicBezTo>
                <a:cubicBezTo>
                  <a:pt x="62" y="144"/>
                  <a:pt x="60" y="146"/>
                  <a:pt x="60" y="148"/>
                </a:cubicBezTo>
                <a:cubicBezTo>
                  <a:pt x="60" y="149"/>
                  <a:pt x="60" y="150"/>
                  <a:pt x="61" y="151"/>
                </a:cubicBezTo>
                <a:cubicBezTo>
                  <a:pt x="85" y="175"/>
                  <a:pt x="85" y="175"/>
                  <a:pt x="85" y="175"/>
                </a:cubicBezTo>
                <a:cubicBezTo>
                  <a:pt x="86" y="176"/>
                  <a:pt x="87" y="176"/>
                  <a:pt x="88" y="176"/>
                </a:cubicBezTo>
                <a:cubicBezTo>
                  <a:pt x="89" y="176"/>
                  <a:pt x="90" y="176"/>
                  <a:pt x="91" y="175"/>
                </a:cubicBezTo>
                <a:cubicBezTo>
                  <a:pt x="115" y="151"/>
                  <a:pt x="115" y="151"/>
                  <a:pt x="115" y="151"/>
                </a:cubicBezTo>
                <a:cubicBezTo>
                  <a:pt x="116" y="150"/>
                  <a:pt x="116" y="149"/>
                  <a:pt x="116" y="148"/>
                </a:cubicBezTo>
                <a:cubicBezTo>
                  <a:pt x="116" y="146"/>
                  <a:pt x="114" y="144"/>
                  <a:pt x="112" y="144"/>
                </a:cubicBezTo>
                <a:moveTo>
                  <a:pt x="152" y="51"/>
                </a:moveTo>
                <a:cubicBezTo>
                  <a:pt x="152" y="50"/>
                  <a:pt x="152" y="49"/>
                  <a:pt x="152" y="48"/>
                </a:cubicBezTo>
                <a:cubicBezTo>
                  <a:pt x="152" y="21"/>
                  <a:pt x="131" y="0"/>
                  <a:pt x="104" y="0"/>
                </a:cubicBezTo>
                <a:cubicBezTo>
                  <a:pt x="86" y="0"/>
                  <a:pt x="70" y="10"/>
                  <a:pt x="62" y="26"/>
                </a:cubicBezTo>
                <a:cubicBezTo>
                  <a:pt x="59" y="25"/>
                  <a:pt x="55" y="24"/>
                  <a:pt x="52" y="24"/>
                </a:cubicBezTo>
                <a:cubicBezTo>
                  <a:pt x="37" y="24"/>
                  <a:pt x="24" y="37"/>
                  <a:pt x="24" y="52"/>
                </a:cubicBezTo>
                <a:cubicBezTo>
                  <a:pt x="24" y="54"/>
                  <a:pt x="24" y="56"/>
                  <a:pt x="25" y="58"/>
                </a:cubicBezTo>
                <a:cubicBezTo>
                  <a:pt x="10" y="63"/>
                  <a:pt x="0" y="76"/>
                  <a:pt x="0" y="92"/>
                </a:cubicBezTo>
                <a:cubicBezTo>
                  <a:pt x="0" y="112"/>
                  <a:pt x="16" y="128"/>
                  <a:pt x="36" y="128"/>
                </a:cubicBezTo>
                <a:cubicBezTo>
                  <a:pt x="72" y="128"/>
                  <a:pt x="72" y="128"/>
                  <a:pt x="72" y="128"/>
                </a:cubicBezTo>
                <a:cubicBezTo>
                  <a:pt x="74" y="128"/>
                  <a:pt x="76" y="126"/>
                  <a:pt x="76" y="124"/>
                </a:cubicBezTo>
                <a:cubicBezTo>
                  <a:pt x="76" y="122"/>
                  <a:pt x="74" y="120"/>
                  <a:pt x="72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21" y="120"/>
                  <a:pt x="8" y="107"/>
                  <a:pt x="8" y="92"/>
                </a:cubicBezTo>
                <a:cubicBezTo>
                  <a:pt x="8" y="80"/>
                  <a:pt x="16" y="69"/>
                  <a:pt x="27" y="65"/>
                </a:cubicBezTo>
                <a:cubicBezTo>
                  <a:pt x="34" y="63"/>
                  <a:pt x="34" y="63"/>
                  <a:pt x="34" y="63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5"/>
                  <a:pt x="32" y="53"/>
                  <a:pt x="32" y="52"/>
                </a:cubicBezTo>
                <a:cubicBezTo>
                  <a:pt x="32" y="41"/>
                  <a:pt x="41" y="32"/>
                  <a:pt x="52" y="32"/>
                </a:cubicBezTo>
                <a:cubicBezTo>
                  <a:pt x="54" y="32"/>
                  <a:pt x="57" y="32"/>
                  <a:pt x="59" y="33"/>
                </a:cubicBezTo>
                <a:cubicBezTo>
                  <a:pt x="65" y="36"/>
                  <a:pt x="65" y="36"/>
                  <a:pt x="65" y="36"/>
                </a:cubicBezTo>
                <a:cubicBezTo>
                  <a:pt x="69" y="29"/>
                  <a:pt x="69" y="29"/>
                  <a:pt x="69" y="29"/>
                </a:cubicBezTo>
                <a:cubicBezTo>
                  <a:pt x="76" y="16"/>
                  <a:pt x="89" y="8"/>
                  <a:pt x="104" y="8"/>
                </a:cubicBezTo>
                <a:cubicBezTo>
                  <a:pt x="126" y="8"/>
                  <a:pt x="144" y="26"/>
                  <a:pt x="144" y="48"/>
                </a:cubicBezTo>
                <a:cubicBezTo>
                  <a:pt x="144" y="49"/>
                  <a:pt x="144" y="49"/>
                  <a:pt x="144" y="50"/>
                </a:cubicBezTo>
                <a:cubicBezTo>
                  <a:pt x="144" y="51"/>
                  <a:pt x="144" y="51"/>
                  <a:pt x="144" y="51"/>
                </a:cubicBezTo>
                <a:cubicBezTo>
                  <a:pt x="143" y="56"/>
                  <a:pt x="143" y="56"/>
                  <a:pt x="143" y="56"/>
                </a:cubicBezTo>
                <a:cubicBezTo>
                  <a:pt x="149" y="59"/>
                  <a:pt x="149" y="59"/>
                  <a:pt x="149" y="59"/>
                </a:cubicBezTo>
                <a:cubicBezTo>
                  <a:pt x="160" y="64"/>
                  <a:pt x="168" y="75"/>
                  <a:pt x="168" y="88"/>
                </a:cubicBezTo>
                <a:cubicBezTo>
                  <a:pt x="168" y="106"/>
                  <a:pt x="154" y="120"/>
                  <a:pt x="136" y="120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02" y="120"/>
                  <a:pt x="100" y="122"/>
                  <a:pt x="100" y="124"/>
                </a:cubicBezTo>
                <a:cubicBezTo>
                  <a:pt x="100" y="126"/>
                  <a:pt x="102" y="128"/>
                  <a:pt x="104" y="128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58" y="128"/>
                  <a:pt x="176" y="110"/>
                  <a:pt x="176" y="88"/>
                </a:cubicBezTo>
                <a:cubicBezTo>
                  <a:pt x="176" y="72"/>
                  <a:pt x="166" y="57"/>
                  <a:pt x="152" y="51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2" name="Freeform 22"/>
          <p:cNvSpPr>
            <a:spLocks noEditPoints="1"/>
          </p:cNvSpPr>
          <p:nvPr/>
        </p:nvSpPr>
        <p:spPr bwMode="auto">
          <a:xfrm>
            <a:off x="8340725" y="1663700"/>
            <a:ext cx="525463" cy="523875"/>
          </a:xfrm>
          <a:custGeom>
            <a:avLst/>
            <a:gdLst>
              <a:gd name="T0" fmla="*/ 112 w 176"/>
              <a:gd name="T1" fmla="*/ 96 h 176"/>
              <a:gd name="T2" fmla="*/ 116 w 176"/>
              <a:gd name="T3" fmla="*/ 92 h 176"/>
              <a:gd name="T4" fmla="*/ 115 w 176"/>
              <a:gd name="T5" fmla="*/ 89 h 176"/>
              <a:gd name="T6" fmla="*/ 91 w 176"/>
              <a:gd name="T7" fmla="*/ 65 h 176"/>
              <a:gd name="T8" fmla="*/ 88 w 176"/>
              <a:gd name="T9" fmla="*/ 64 h 176"/>
              <a:gd name="T10" fmla="*/ 85 w 176"/>
              <a:gd name="T11" fmla="*/ 65 h 176"/>
              <a:gd name="T12" fmla="*/ 61 w 176"/>
              <a:gd name="T13" fmla="*/ 89 h 176"/>
              <a:gd name="T14" fmla="*/ 60 w 176"/>
              <a:gd name="T15" fmla="*/ 92 h 176"/>
              <a:gd name="T16" fmla="*/ 64 w 176"/>
              <a:gd name="T17" fmla="*/ 96 h 176"/>
              <a:gd name="T18" fmla="*/ 67 w 176"/>
              <a:gd name="T19" fmla="*/ 95 h 176"/>
              <a:gd name="T20" fmla="*/ 84 w 176"/>
              <a:gd name="T21" fmla="*/ 78 h 176"/>
              <a:gd name="T22" fmla="*/ 84 w 176"/>
              <a:gd name="T23" fmla="*/ 172 h 176"/>
              <a:gd name="T24" fmla="*/ 88 w 176"/>
              <a:gd name="T25" fmla="*/ 176 h 176"/>
              <a:gd name="T26" fmla="*/ 92 w 176"/>
              <a:gd name="T27" fmla="*/ 172 h 176"/>
              <a:gd name="T28" fmla="*/ 92 w 176"/>
              <a:gd name="T29" fmla="*/ 78 h 176"/>
              <a:gd name="T30" fmla="*/ 109 w 176"/>
              <a:gd name="T31" fmla="*/ 95 h 176"/>
              <a:gd name="T32" fmla="*/ 112 w 176"/>
              <a:gd name="T33" fmla="*/ 96 h 176"/>
              <a:gd name="T34" fmla="*/ 152 w 176"/>
              <a:gd name="T35" fmla="*/ 51 h 176"/>
              <a:gd name="T36" fmla="*/ 152 w 176"/>
              <a:gd name="T37" fmla="*/ 48 h 176"/>
              <a:gd name="T38" fmla="*/ 104 w 176"/>
              <a:gd name="T39" fmla="*/ 0 h 176"/>
              <a:gd name="T40" fmla="*/ 62 w 176"/>
              <a:gd name="T41" fmla="*/ 26 h 176"/>
              <a:gd name="T42" fmla="*/ 52 w 176"/>
              <a:gd name="T43" fmla="*/ 24 h 176"/>
              <a:gd name="T44" fmla="*/ 24 w 176"/>
              <a:gd name="T45" fmla="*/ 52 h 176"/>
              <a:gd name="T46" fmla="*/ 25 w 176"/>
              <a:gd name="T47" fmla="*/ 58 h 176"/>
              <a:gd name="T48" fmla="*/ 0 w 176"/>
              <a:gd name="T49" fmla="*/ 92 h 176"/>
              <a:gd name="T50" fmla="*/ 36 w 176"/>
              <a:gd name="T51" fmla="*/ 128 h 176"/>
              <a:gd name="T52" fmla="*/ 72 w 176"/>
              <a:gd name="T53" fmla="*/ 128 h 176"/>
              <a:gd name="T54" fmla="*/ 76 w 176"/>
              <a:gd name="T55" fmla="*/ 124 h 176"/>
              <a:gd name="T56" fmla="*/ 72 w 176"/>
              <a:gd name="T57" fmla="*/ 120 h 176"/>
              <a:gd name="T58" fmla="*/ 36 w 176"/>
              <a:gd name="T59" fmla="*/ 120 h 176"/>
              <a:gd name="T60" fmla="*/ 8 w 176"/>
              <a:gd name="T61" fmla="*/ 92 h 176"/>
              <a:gd name="T62" fmla="*/ 27 w 176"/>
              <a:gd name="T63" fmla="*/ 65 h 176"/>
              <a:gd name="T64" fmla="*/ 34 w 176"/>
              <a:gd name="T65" fmla="*/ 63 h 176"/>
              <a:gd name="T66" fmla="*/ 32 w 176"/>
              <a:gd name="T67" fmla="*/ 56 h 176"/>
              <a:gd name="T68" fmla="*/ 32 w 176"/>
              <a:gd name="T69" fmla="*/ 52 h 176"/>
              <a:gd name="T70" fmla="*/ 52 w 176"/>
              <a:gd name="T71" fmla="*/ 32 h 176"/>
              <a:gd name="T72" fmla="*/ 59 w 176"/>
              <a:gd name="T73" fmla="*/ 33 h 176"/>
              <a:gd name="T74" fmla="*/ 65 w 176"/>
              <a:gd name="T75" fmla="*/ 36 h 176"/>
              <a:gd name="T76" fmla="*/ 69 w 176"/>
              <a:gd name="T77" fmla="*/ 29 h 176"/>
              <a:gd name="T78" fmla="*/ 104 w 176"/>
              <a:gd name="T79" fmla="*/ 8 h 176"/>
              <a:gd name="T80" fmla="*/ 144 w 176"/>
              <a:gd name="T81" fmla="*/ 48 h 176"/>
              <a:gd name="T82" fmla="*/ 144 w 176"/>
              <a:gd name="T83" fmla="*/ 50 h 176"/>
              <a:gd name="T84" fmla="*/ 144 w 176"/>
              <a:gd name="T85" fmla="*/ 51 h 176"/>
              <a:gd name="T86" fmla="*/ 143 w 176"/>
              <a:gd name="T87" fmla="*/ 56 h 176"/>
              <a:gd name="T88" fmla="*/ 149 w 176"/>
              <a:gd name="T89" fmla="*/ 59 h 176"/>
              <a:gd name="T90" fmla="*/ 168 w 176"/>
              <a:gd name="T91" fmla="*/ 88 h 176"/>
              <a:gd name="T92" fmla="*/ 136 w 176"/>
              <a:gd name="T93" fmla="*/ 120 h 176"/>
              <a:gd name="T94" fmla="*/ 104 w 176"/>
              <a:gd name="T95" fmla="*/ 120 h 176"/>
              <a:gd name="T96" fmla="*/ 100 w 176"/>
              <a:gd name="T97" fmla="*/ 124 h 176"/>
              <a:gd name="T98" fmla="*/ 104 w 176"/>
              <a:gd name="T99" fmla="*/ 128 h 176"/>
              <a:gd name="T100" fmla="*/ 136 w 176"/>
              <a:gd name="T101" fmla="*/ 128 h 176"/>
              <a:gd name="T102" fmla="*/ 176 w 176"/>
              <a:gd name="T103" fmla="*/ 88 h 176"/>
              <a:gd name="T104" fmla="*/ 152 w 176"/>
              <a:gd name="T105" fmla="*/ 5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176">
                <a:moveTo>
                  <a:pt x="112" y="96"/>
                </a:moveTo>
                <a:cubicBezTo>
                  <a:pt x="114" y="96"/>
                  <a:pt x="116" y="94"/>
                  <a:pt x="116" y="92"/>
                </a:cubicBezTo>
                <a:cubicBezTo>
                  <a:pt x="116" y="91"/>
                  <a:pt x="116" y="90"/>
                  <a:pt x="115" y="89"/>
                </a:cubicBezTo>
                <a:cubicBezTo>
                  <a:pt x="91" y="65"/>
                  <a:pt x="91" y="65"/>
                  <a:pt x="91" y="65"/>
                </a:cubicBezTo>
                <a:cubicBezTo>
                  <a:pt x="90" y="64"/>
                  <a:pt x="89" y="64"/>
                  <a:pt x="88" y="64"/>
                </a:cubicBezTo>
                <a:cubicBezTo>
                  <a:pt x="87" y="64"/>
                  <a:pt x="86" y="64"/>
                  <a:pt x="85" y="65"/>
                </a:cubicBezTo>
                <a:cubicBezTo>
                  <a:pt x="61" y="89"/>
                  <a:pt x="61" y="89"/>
                  <a:pt x="61" y="89"/>
                </a:cubicBezTo>
                <a:cubicBezTo>
                  <a:pt x="60" y="90"/>
                  <a:pt x="60" y="91"/>
                  <a:pt x="60" y="92"/>
                </a:cubicBezTo>
                <a:cubicBezTo>
                  <a:pt x="60" y="94"/>
                  <a:pt x="62" y="96"/>
                  <a:pt x="64" y="96"/>
                </a:cubicBezTo>
                <a:cubicBezTo>
                  <a:pt x="65" y="96"/>
                  <a:pt x="66" y="96"/>
                  <a:pt x="67" y="95"/>
                </a:cubicBezTo>
                <a:cubicBezTo>
                  <a:pt x="84" y="78"/>
                  <a:pt x="84" y="78"/>
                  <a:pt x="84" y="78"/>
                </a:cubicBezTo>
                <a:cubicBezTo>
                  <a:pt x="84" y="172"/>
                  <a:pt x="84" y="172"/>
                  <a:pt x="84" y="172"/>
                </a:cubicBezTo>
                <a:cubicBezTo>
                  <a:pt x="84" y="174"/>
                  <a:pt x="86" y="176"/>
                  <a:pt x="88" y="176"/>
                </a:cubicBezTo>
                <a:cubicBezTo>
                  <a:pt x="90" y="176"/>
                  <a:pt x="92" y="174"/>
                  <a:pt x="92" y="172"/>
                </a:cubicBezTo>
                <a:cubicBezTo>
                  <a:pt x="92" y="78"/>
                  <a:pt x="92" y="78"/>
                  <a:pt x="92" y="78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10" y="96"/>
                  <a:pt x="111" y="96"/>
                  <a:pt x="112" y="96"/>
                </a:cubicBezTo>
                <a:moveTo>
                  <a:pt x="152" y="51"/>
                </a:moveTo>
                <a:cubicBezTo>
                  <a:pt x="152" y="50"/>
                  <a:pt x="152" y="49"/>
                  <a:pt x="152" y="48"/>
                </a:cubicBezTo>
                <a:cubicBezTo>
                  <a:pt x="152" y="21"/>
                  <a:pt x="131" y="0"/>
                  <a:pt x="104" y="0"/>
                </a:cubicBezTo>
                <a:cubicBezTo>
                  <a:pt x="86" y="0"/>
                  <a:pt x="70" y="10"/>
                  <a:pt x="62" y="26"/>
                </a:cubicBezTo>
                <a:cubicBezTo>
                  <a:pt x="59" y="25"/>
                  <a:pt x="55" y="24"/>
                  <a:pt x="52" y="24"/>
                </a:cubicBezTo>
                <a:cubicBezTo>
                  <a:pt x="37" y="24"/>
                  <a:pt x="24" y="37"/>
                  <a:pt x="24" y="52"/>
                </a:cubicBezTo>
                <a:cubicBezTo>
                  <a:pt x="24" y="54"/>
                  <a:pt x="24" y="56"/>
                  <a:pt x="25" y="58"/>
                </a:cubicBezTo>
                <a:cubicBezTo>
                  <a:pt x="10" y="63"/>
                  <a:pt x="0" y="76"/>
                  <a:pt x="0" y="92"/>
                </a:cubicBezTo>
                <a:cubicBezTo>
                  <a:pt x="0" y="112"/>
                  <a:pt x="16" y="128"/>
                  <a:pt x="36" y="128"/>
                </a:cubicBezTo>
                <a:cubicBezTo>
                  <a:pt x="72" y="128"/>
                  <a:pt x="72" y="128"/>
                  <a:pt x="72" y="128"/>
                </a:cubicBezTo>
                <a:cubicBezTo>
                  <a:pt x="74" y="128"/>
                  <a:pt x="76" y="126"/>
                  <a:pt x="76" y="124"/>
                </a:cubicBezTo>
                <a:cubicBezTo>
                  <a:pt x="76" y="122"/>
                  <a:pt x="74" y="120"/>
                  <a:pt x="72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21" y="120"/>
                  <a:pt x="8" y="107"/>
                  <a:pt x="8" y="92"/>
                </a:cubicBezTo>
                <a:cubicBezTo>
                  <a:pt x="8" y="80"/>
                  <a:pt x="16" y="69"/>
                  <a:pt x="27" y="65"/>
                </a:cubicBezTo>
                <a:cubicBezTo>
                  <a:pt x="34" y="63"/>
                  <a:pt x="34" y="63"/>
                  <a:pt x="34" y="63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5"/>
                  <a:pt x="32" y="53"/>
                  <a:pt x="32" y="52"/>
                </a:cubicBezTo>
                <a:cubicBezTo>
                  <a:pt x="32" y="41"/>
                  <a:pt x="41" y="32"/>
                  <a:pt x="52" y="32"/>
                </a:cubicBezTo>
                <a:cubicBezTo>
                  <a:pt x="54" y="32"/>
                  <a:pt x="57" y="32"/>
                  <a:pt x="59" y="33"/>
                </a:cubicBezTo>
                <a:cubicBezTo>
                  <a:pt x="65" y="36"/>
                  <a:pt x="65" y="36"/>
                  <a:pt x="65" y="36"/>
                </a:cubicBezTo>
                <a:cubicBezTo>
                  <a:pt x="69" y="29"/>
                  <a:pt x="69" y="29"/>
                  <a:pt x="69" y="29"/>
                </a:cubicBezTo>
                <a:cubicBezTo>
                  <a:pt x="76" y="16"/>
                  <a:pt x="89" y="8"/>
                  <a:pt x="104" y="8"/>
                </a:cubicBezTo>
                <a:cubicBezTo>
                  <a:pt x="126" y="8"/>
                  <a:pt x="144" y="26"/>
                  <a:pt x="144" y="48"/>
                </a:cubicBezTo>
                <a:cubicBezTo>
                  <a:pt x="144" y="49"/>
                  <a:pt x="144" y="49"/>
                  <a:pt x="144" y="50"/>
                </a:cubicBezTo>
                <a:cubicBezTo>
                  <a:pt x="144" y="51"/>
                  <a:pt x="144" y="51"/>
                  <a:pt x="144" y="51"/>
                </a:cubicBezTo>
                <a:cubicBezTo>
                  <a:pt x="143" y="56"/>
                  <a:pt x="143" y="56"/>
                  <a:pt x="143" y="56"/>
                </a:cubicBezTo>
                <a:cubicBezTo>
                  <a:pt x="149" y="59"/>
                  <a:pt x="149" y="59"/>
                  <a:pt x="149" y="59"/>
                </a:cubicBezTo>
                <a:cubicBezTo>
                  <a:pt x="160" y="64"/>
                  <a:pt x="168" y="75"/>
                  <a:pt x="168" y="88"/>
                </a:cubicBezTo>
                <a:cubicBezTo>
                  <a:pt x="168" y="106"/>
                  <a:pt x="154" y="120"/>
                  <a:pt x="136" y="120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02" y="120"/>
                  <a:pt x="100" y="122"/>
                  <a:pt x="100" y="124"/>
                </a:cubicBezTo>
                <a:cubicBezTo>
                  <a:pt x="100" y="126"/>
                  <a:pt x="102" y="128"/>
                  <a:pt x="104" y="128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58" y="128"/>
                  <a:pt x="176" y="110"/>
                  <a:pt x="176" y="88"/>
                </a:cubicBezTo>
                <a:cubicBezTo>
                  <a:pt x="176" y="72"/>
                  <a:pt x="166" y="57"/>
                  <a:pt x="152" y="51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3" name="Freeform 23"/>
          <p:cNvSpPr>
            <a:spLocks noEditPoints="1"/>
          </p:cNvSpPr>
          <p:nvPr/>
        </p:nvSpPr>
        <p:spPr bwMode="auto">
          <a:xfrm>
            <a:off x="9344025" y="1698625"/>
            <a:ext cx="525463" cy="454025"/>
          </a:xfrm>
          <a:custGeom>
            <a:avLst/>
            <a:gdLst>
              <a:gd name="T0" fmla="*/ 86 w 176"/>
              <a:gd name="T1" fmla="*/ 101 h 152"/>
              <a:gd name="T2" fmla="*/ 85 w 176"/>
              <a:gd name="T3" fmla="*/ 100 h 152"/>
              <a:gd name="T4" fmla="*/ 69 w 176"/>
              <a:gd name="T5" fmla="*/ 96 h 152"/>
              <a:gd name="T6" fmla="*/ 64 w 176"/>
              <a:gd name="T7" fmla="*/ 102 h 152"/>
              <a:gd name="T8" fmla="*/ 73 w 176"/>
              <a:gd name="T9" fmla="*/ 105 h 152"/>
              <a:gd name="T10" fmla="*/ 79 w 176"/>
              <a:gd name="T11" fmla="*/ 146 h 152"/>
              <a:gd name="T12" fmla="*/ 72 w 176"/>
              <a:gd name="T13" fmla="*/ 124 h 152"/>
              <a:gd name="T14" fmla="*/ 76 w 176"/>
              <a:gd name="T15" fmla="*/ 120 h 152"/>
              <a:gd name="T16" fmla="*/ 82 w 176"/>
              <a:gd name="T17" fmla="*/ 124 h 152"/>
              <a:gd name="T18" fmla="*/ 88 w 176"/>
              <a:gd name="T19" fmla="*/ 105 h 152"/>
              <a:gd name="T20" fmla="*/ 152 w 176"/>
              <a:gd name="T21" fmla="*/ 51 h 152"/>
              <a:gd name="T22" fmla="*/ 104 w 176"/>
              <a:gd name="T23" fmla="*/ 0 h 152"/>
              <a:gd name="T24" fmla="*/ 52 w 176"/>
              <a:gd name="T25" fmla="*/ 24 h 152"/>
              <a:gd name="T26" fmla="*/ 25 w 176"/>
              <a:gd name="T27" fmla="*/ 58 h 152"/>
              <a:gd name="T28" fmla="*/ 36 w 176"/>
              <a:gd name="T29" fmla="*/ 128 h 152"/>
              <a:gd name="T30" fmla="*/ 56 w 176"/>
              <a:gd name="T31" fmla="*/ 124 h 152"/>
              <a:gd name="T32" fmla="*/ 36 w 176"/>
              <a:gd name="T33" fmla="*/ 120 h 152"/>
              <a:gd name="T34" fmla="*/ 27 w 176"/>
              <a:gd name="T35" fmla="*/ 65 h 152"/>
              <a:gd name="T36" fmla="*/ 32 w 176"/>
              <a:gd name="T37" fmla="*/ 56 h 152"/>
              <a:gd name="T38" fmla="*/ 52 w 176"/>
              <a:gd name="T39" fmla="*/ 32 h 152"/>
              <a:gd name="T40" fmla="*/ 65 w 176"/>
              <a:gd name="T41" fmla="*/ 36 h 152"/>
              <a:gd name="T42" fmla="*/ 104 w 176"/>
              <a:gd name="T43" fmla="*/ 8 h 152"/>
              <a:gd name="T44" fmla="*/ 144 w 176"/>
              <a:gd name="T45" fmla="*/ 50 h 152"/>
              <a:gd name="T46" fmla="*/ 143 w 176"/>
              <a:gd name="T47" fmla="*/ 56 h 152"/>
              <a:gd name="T48" fmla="*/ 168 w 176"/>
              <a:gd name="T49" fmla="*/ 88 h 152"/>
              <a:gd name="T50" fmla="*/ 124 w 176"/>
              <a:gd name="T51" fmla="*/ 120 h 152"/>
              <a:gd name="T52" fmla="*/ 124 w 176"/>
              <a:gd name="T53" fmla="*/ 128 h 152"/>
              <a:gd name="T54" fmla="*/ 176 w 176"/>
              <a:gd name="T55" fmla="*/ 88 h 152"/>
              <a:gd name="T56" fmla="*/ 109 w 176"/>
              <a:gd name="T57" fmla="*/ 144 h 152"/>
              <a:gd name="T58" fmla="*/ 112 w 176"/>
              <a:gd name="T59" fmla="*/ 124 h 152"/>
              <a:gd name="T60" fmla="*/ 95 w 176"/>
              <a:gd name="T61" fmla="*/ 110 h 152"/>
              <a:gd name="T62" fmla="*/ 98 w 176"/>
              <a:gd name="T63" fmla="*/ 136 h 152"/>
              <a:gd name="T64" fmla="*/ 100 w 176"/>
              <a:gd name="T65" fmla="*/ 125 h 152"/>
              <a:gd name="T66" fmla="*/ 92 w 176"/>
              <a:gd name="T67" fmla="*/ 126 h 152"/>
              <a:gd name="T68" fmla="*/ 88 w 176"/>
              <a:gd name="T69" fmla="*/ 146 h 152"/>
              <a:gd name="T70" fmla="*/ 91 w 176"/>
              <a:gd name="T71" fmla="*/ 148 h 152"/>
              <a:gd name="T72" fmla="*/ 107 w 176"/>
              <a:gd name="T73" fmla="*/ 152 h 152"/>
              <a:gd name="T74" fmla="*/ 112 w 176"/>
              <a:gd name="T75" fmla="*/ 14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52">
                <a:moveTo>
                  <a:pt x="88" y="102"/>
                </a:moveTo>
                <a:cubicBezTo>
                  <a:pt x="87" y="101"/>
                  <a:pt x="86" y="101"/>
                  <a:pt x="86" y="101"/>
                </a:cubicBezTo>
                <a:cubicBezTo>
                  <a:pt x="86" y="100"/>
                  <a:pt x="86" y="100"/>
                  <a:pt x="86" y="100"/>
                </a:cubicBezTo>
                <a:cubicBezTo>
                  <a:pt x="85" y="100"/>
                  <a:pt x="85" y="100"/>
                  <a:pt x="85" y="100"/>
                </a:cubicBezTo>
                <a:cubicBezTo>
                  <a:pt x="69" y="96"/>
                  <a:pt x="69" y="96"/>
                  <a:pt x="69" y="96"/>
                </a:cubicBezTo>
                <a:cubicBezTo>
                  <a:pt x="69" y="96"/>
                  <a:pt x="69" y="96"/>
                  <a:pt x="69" y="96"/>
                </a:cubicBezTo>
                <a:cubicBezTo>
                  <a:pt x="68" y="96"/>
                  <a:pt x="67" y="96"/>
                  <a:pt x="66" y="97"/>
                </a:cubicBezTo>
                <a:cubicBezTo>
                  <a:pt x="64" y="98"/>
                  <a:pt x="63" y="100"/>
                  <a:pt x="64" y="102"/>
                </a:cubicBezTo>
                <a:cubicBezTo>
                  <a:pt x="65" y="103"/>
                  <a:pt x="66" y="104"/>
                  <a:pt x="67" y="104"/>
                </a:cubicBezTo>
                <a:cubicBezTo>
                  <a:pt x="73" y="105"/>
                  <a:pt x="73" y="105"/>
                  <a:pt x="73" y="105"/>
                </a:cubicBezTo>
                <a:cubicBezTo>
                  <a:pt x="68" y="110"/>
                  <a:pt x="64" y="116"/>
                  <a:pt x="64" y="124"/>
                </a:cubicBezTo>
                <a:cubicBezTo>
                  <a:pt x="64" y="134"/>
                  <a:pt x="70" y="143"/>
                  <a:pt x="79" y="146"/>
                </a:cubicBezTo>
                <a:cubicBezTo>
                  <a:pt x="81" y="138"/>
                  <a:pt x="81" y="138"/>
                  <a:pt x="81" y="138"/>
                </a:cubicBezTo>
                <a:cubicBezTo>
                  <a:pt x="76" y="136"/>
                  <a:pt x="72" y="130"/>
                  <a:pt x="72" y="124"/>
                </a:cubicBezTo>
                <a:cubicBezTo>
                  <a:pt x="72" y="119"/>
                  <a:pt x="74" y="114"/>
                  <a:pt x="78" y="111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6" y="121"/>
                  <a:pt x="76" y="122"/>
                  <a:pt x="76" y="123"/>
                </a:cubicBezTo>
                <a:cubicBezTo>
                  <a:pt x="78" y="125"/>
                  <a:pt x="80" y="125"/>
                  <a:pt x="82" y="124"/>
                </a:cubicBezTo>
                <a:cubicBezTo>
                  <a:pt x="83" y="124"/>
                  <a:pt x="84" y="123"/>
                  <a:pt x="84" y="122"/>
                </a:cubicBezTo>
                <a:cubicBezTo>
                  <a:pt x="88" y="105"/>
                  <a:pt x="88" y="105"/>
                  <a:pt x="88" y="105"/>
                </a:cubicBezTo>
                <a:cubicBezTo>
                  <a:pt x="88" y="104"/>
                  <a:pt x="88" y="103"/>
                  <a:pt x="88" y="102"/>
                </a:cubicBezTo>
                <a:moveTo>
                  <a:pt x="152" y="51"/>
                </a:moveTo>
                <a:cubicBezTo>
                  <a:pt x="152" y="50"/>
                  <a:pt x="152" y="49"/>
                  <a:pt x="152" y="48"/>
                </a:cubicBezTo>
                <a:cubicBezTo>
                  <a:pt x="152" y="21"/>
                  <a:pt x="131" y="0"/>
                  <a:pt x="104" y="0"/>
                </a:cubicBezTo>
                <a:cubicBezTo>
                  <a:pt x="86" y="0"/>
                  <a:pt x="70" y="10"/>
                  <a:pt x="62" y="26"/>
                </a:cubicBezTo>
                <a:cubicBezTo>
                  <a:pt x="59" y="25"/>
                  <a:pt x="55" y="24"/>
                  <a:pt x="52" y="24"/>
                </a:cubicBezTo>
                <a:cubicBezTo>
                  <a:pt x="37" y="24"/>
                  <a:pt x="24" y="37"/>
                  <a:pt x="24" y="52"/>
                </a:cubicBezTo>
                <a:cubicBezTo>
                  <a:pt x="24" y="54"/>
                  <a:pt x="24" y="56"/>
                  <a:pt x="25" y="58"/>
                </a:cubicBezTo>
                <a:cubicBezTo>
                  <a:pt x="10" y="63"/>
                  <a:pt x="0" y="76"/>
                  <a:pt x="0" y="92"/>
                </a:cubicBezTo>
                <a:cubicBezTo>
                  <a:pt x="0" y="112"/>
                  <a:pt x="16" y="128"/>
                  <a:pt x="36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4" y="128"/>
                  <a:pt x="56" y="126"/>
                  <a:pt x="56" y="124"/>
                </a:cubicBezTo>
                <a:cubicBezTo>
                  <a:pt x="56" y="122"/>
                  <a:pt x="54" y="120"/>
                  <a:pt x="52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21" y="120"/>
                  <a:pt x="8" y="107"/>
                  <a:pt x="8" y="92"/>
                </a:cubicBezTo>
                <a:cubicBezTo>
                  <a:pt x="8" y="80"/>
                  <a:pt x="16" y="69"/>
                  <a:pt x="27" y="65"/>
                </a:cubicBezTo>
                <a:cubicBezTo>
                  <a:pt x="34" y="63"/>
                  <a:pt x="34" y="63"/>
                  <a:pt x="34" y="63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5"/>
                  <a:pt x="32" y="53"/>
                  <a:pt x="32" y="52"/>
                </a:cubicBezTo>
                <a:cubicBezTo>
                  <a:pt x="32" y="41"/>
                  <a:pt x="41" y="32"/>
                  <a:pt x="52" y="32"/>
                </a:cubicBezTo>
                <a:cubicBezTo>
                  <a:pt x="54" y="32"/>
                  <a:pt x="57" y="32"/>
                  <a:pt x="59" y="33"/>
                </a:cubicBezTo>
                <a:cubicBezTo>
                  <a:pt x="65" y="36"/>
                  <a:pt x="65" y="36"/>
                  <a:pt x="65" y="36"/>
                </a:cubicBezTo>
                <a:cubicBezTo>
                  <a:pt x="69" y="29"/>
                  <a:pt x="69" y="29"/>
                  <a:pt x="69" y="29"/>
                </a:cubicBezTo>
                <a:cubicBezTo>
                  <a:pt x="76" y="16"/>
                  <a:pt x="89" y="8"/>
                  <a:pt x="104" y="8"/>
                </a:cubicBezTo>
                <a:cubicBezTo>
                  <a:pt x="126" y="8"/>
                  <a:pt x="144" y="26"/>
                  <a:pt x="144" y="48"/>
                </a:cubicBezTo>
                <a:cubicBezTo>
                  <a:pt x="144" y="49"/>
                  <a:pt x="144" y="49"/>
                  <a:pt x="144" y="50"/>
                </a:cubicBezTo>
                <a:cubicBezTo>
                  <a:pt x="144" y="51"/>
                  <a:pt x="144" y="51"/>
                  <a:pt x="144" y="51"/>
                </a:cubicBezTo>
                <a:cubicBezTo>
                  <a:pt x="143" y="56"/>
                  <a:pt x="143" y="56"/>
                  <a:pt x="143" y="56"/>
                </a:cubicBezTo>
                <a:cubicBezTo>
                  <a:pt x="149" y="59"/>
                  <a:pt x="149" y="59"/>
                  <a:pt x="149" y="59"/>
                </a:cubicBezTo>
                <a:cubicBezTo>
                  <a:pt x="160" y="64"/>
                  <a:pt x="168" y="75"/>
                  <a:pt x="168" y="88"/>
                </a:cubicBezTo>
                <a:cubicBezTo>
                  <a:pt x="168" y="106"/>
                  <a:pt x="154" y="120"/>
                  <a:pt x="136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2" y="120"/>
                  <a:pt x="120" y="122"/>
                  <a:pt x="120" y="124"/>
                </a:cubicBezTo>
                <a:cubicBezTo>
                  <a:pt x="120" y="126"/>
                  <a:pt x="122" y="128"/>
                  <a:pt x="124" y="128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58" y="128"/>
                  <a:pt x="176" y="110"/>
                  <a:pt x="176" y="88"/>
                </a:cubicBezTo>
                <a:cubicBezTo>
                  <a:pt x="176" y="72"/>
                  <a:pt x="166" y="57"/>
                  <a:pt x="152" y="51"/>
                </a:cubicBezTo>
                <a:moveTo>
                  <a:pt x="109" y="144"/>
                </a:moveTo>
                <a:cubicBezTo>
                  <a:pt x="103" y="143"/>
                  <a:pt x="103" y="143"/>
                  <a:pt x="103" y="143"/>
                </a:cubicBezTo>
                <a:cubicBezTo>
                  <a:pt x="108" y="138"/>
                  <a:pt x="112" y="132"/>
                  <a:pt x="112" y="124"/>
                </a:cubicBezTo>
                <a:cubicBezTo>
                  <a:pt x="112" y="114"/>
                  <a:pt x="106" y="106"/>
                  <a:pt x="98" y="102"/>
                </a:cubicBezTo>
                <a:cubicBezTo>
                  <a:pt x="95" y="110"/>
                  <a:pt x="95" y="110"/>
                  <a:pt x="95" y="110"/>
                </a:cubicBezTo>
                <a:cubicBezTo>
                  <a:pt x="100" y="113"/>
                  <a:pt x="104" y="118"/>
                  <a:pt x="104" y="124"/>
                </a:cubicBezTo>
                <a:cubicBezTo>
                  <a:pt x="104" y="129"/>
                  <a:pt x="102" y="133"/>
                  <a:pt x="98" y="136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100" y="127"/>
                  <a:pt x="100" y="126"/>
                  <a:pt x="100" y="125"/>
                </a:cubicBezTo>
                <a:cubicBezTo>
                  <a:pt x="99" y="123"/>
                  <a:pt x="96" y="123"/>
                  <a:pt x="94" y="124"/>
                </a:cubicBezTo>
                <a:cubicBezTo>
                  <a:pt x="93" y="124"/>
                  <a:pt x="93" y="125"/>
                  <a:pt x="92" y="126"/>
                </a:cubicBezTo>
                <a:cubicBezTo>
                  <a:pt x="88" y="143"/>
                  <a:pt x="88" y="143"/>
                  <a:pt x="88" y="143"/>
                </a:cubicBezTo>
                <a:cubicBezTo>
                  <a:pt x="88" y="144"/>
                  <a:pt x="88" y="145"/>
                  <a:pt x="88" y="146"/>
                </a:cubicBezTo>
                <a:cubicBezTo>
                  <a:pt x="89" y="147"/>
                  <a:pt x="90" y="147"/>
                  <a:pt x="91" y="148"/>
                </a:cubicBezTo>
                <a:cubicBezTo>
                  <a:pt x="91" y="148"/>
                  <a:pt x="91" y="148"/>
                  <a:pt x="91" y="148"/>
                </a:cubicBezTo>
                <a:cubicBezTo>
                  <a:pt x="91" y="148"/>
                  <a:pt x="91" y="148"/>
                  <a:pt x="91" y="148"/>
                </a:cubicBezTo>
                <a:cubicBezTo>
                  <a:pt x="107" y="152"/>
                  <a:pt x="107" y="152"/>
                  <a:pt x="107" y="152"/>
                </a:cubicBezTo>
                <a:cubicBezTo>
                  <a:pt x="108" y="152"/>
                  <a:pt x="109" y="152"/>
                  <a:pt x="110" y="152"/>
                </a:cubicBezTo>
                <a:cubicBezTo>
                  <a:pt x="112" y="151"/>
                  <a:pt x="113" y="148"/>
                  <a:pt x="112" y="146"/>
                </a:cubicBezTo>
                <a:cubicBezTo>
                  <a:pt x="111" y="145"/>
                  <a:pt x="110" y="145"/>
                  <a:pt x="109" y="14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4" name="Freeform 24"/>
          <p:cNvSpPr>
            <a:spLocks noEditPoints="1"/>
          </p:cNvSpPr>
          <p:nvPr/>
        </p:nvSpPr>
        <p:spPr bwMode="auto">
          <a:xfrm>
            <a:off x="10345738" y="1663700"/>
            <a:ext cx="525463" cy="523875"/>
          </a:xfrm>
          <a:custGeom>
            <a:avLst/>
            <a:gdLst>
              <a:gd name="T0" fmla="*/ 24 w 176"/>
              <a:gd name="T1" fmla="*/ 128 h 176"/>
              <a:gd name="T2" fmla="*/ 0 w 176"/>
              <a:gd name="T3" fmla="*/ 152 h 176"/>
              <a:gd name="T4" fmla="*/ 24 w 176"/>
              <a:gd name="T5" fmla="*/ 176 h 176"/>
              <a:gd name="T6" fmla="*/ 48 w 176"/>
              <a:gd name="T7" fmla="*/ 152 h 176"/>
              <a:gd name="T8" fmla="*/ 24 w 176"/>
              <a:gd name="T9" fmla="*/ 128 h 176"/>
              <a:gd name="T10" fmla="*/ 24 w 176"/>
              <a:gd name="T11" fmla="*/ 168 h 176"/>
              <a:gd name="T12" fmla="*/ 8 w 176"/>
              <a:gd name="T13" fmla="*/ 152 h 176"/>
              <a:gd name="T14" fmla="*/ 24 w 176"/>
              <a:gd name="T15" fmla="*/ 136 h 176"/>
              <a:gd name="T16" fmla="*/ 40 w 176"/>
              <a:gd name="T17" fmla="*/ 152 h 176"/>
              <a:gd name="T18" fmla="*/ 24 w 176"/>
              <a:gd name="T19" fmla="*/ 168 h 176"/>
              <a:gd name="T20" fmla="*/ 4 w 176"/>
              <a:gd name="T21" fmla="*/ 40 h 176"/>
              <a:gd name="T22" fmla="*/ 0 w 176"/>
              <a:gd name="T23" fmla="*/ 44 h 176"/>
              <a:gd name="T24" fmla="*/ 4 w 176"/>
              <a:gd name="T25" fmla="*/ 48 h 176"/>
              <a:gd name="T26" fmla="*/ 128 w 176"/>
              <a:gd name="T27" fmla="*/ 172 h 176"/>
              <a:gd name="T28" fmla="*/ 132 w 176"/>
              <a:gd name="T29" fmla="*/ 176 h 176"/>
              <a:gd name="T30" fmla="*/ 136 w 176"/>
              <a:gd name="T31" fmla="*/ 172 h 176"/>
              <a:gd name="T32" fmla="*/ 4 w 176"/>
              <a:gd name="T33" fmla="*/ 40 h 176"/>
              <a:gd name="T34" fmla="*/ 4 w 176"/>
              <a:gd name="T35" fmla="*/ 80 h 176"/>
              <a:gd name="T36" fmla="*/ 0 w 176"/>
              <a:gd name="T37" fmla="*/ 84 h 176"/>
              <a:gd name="T38" fmla="*/ 4 w 176"/>
              <a:gd name="T39" fmla="*/ 88 h 176"/>
              <a:gd name="T40" fmla="*/ 88 w 176"/>
              <a:gd name="T41" fmla="*/ 172 h 176"/>
              <a:gd name="T42" fmla="*/ 92 w 176"/>
              <a:gd name="T43" fmla="*/ 176 h 176"/>
              <a:gd name="T44" fmla="*/ 96 w 176"/>
              <a:gd name="T45" fmla="*/ 172 h 176"/>
              <a:gd name="T46" fmla="*/ 4 w 176"/>
              <a:gd name="T47" fmla="*/ 80 h 176"/>
              <a:gd name="T48" fmla="*/ 4 w 176"/>
              <a:gd name="T49" fmla="*/ 0 h 176"/>
              <a:gd name="T50" fmla="*/ 0 w 176"/>
              <a:gd name="T51" fmla="*/ 4 h 176"/>
              <a:gd name="T52" fmla="*/ 4 w 176"/>
              <a:gd name="T53" fmla="*/ 8 h 176"/>
              <a:gd name="T54" fmla="*/ 168 w 176"/>
              <a:gd name="T55" fmla="*/ 172 h 176"/>
              <a:gd name="T56" fmla="*/ 172 w 176"/>
              <a:gd name="T57" fmla="*/ 176 h 176"/>
              <a:gd name="T58" fmla="*/ 176 w 176"/>
              <a:gd name="T59" fmla="*/ 172 h 176"/>
              <a:gd name="T60" fmla="*/ 4 w 176"/>
              <a:gd name="T61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76" h="176">
                <a:moveTo>
                  <a:pt x="24" y="128"/>
                </a:moveTo>
                <a:cubicBezTo>
                  <a:pt x="11" y="128"/>
                  <a:pt x="0" y="139"/>
                  <a:pt x="0" y="152"/>
                </a:cubicBezTo>
                <a:cubicBezTo>
                  <a:pt x="0" y="165"/>
                  <a:pt x="11" y="176"/>
                  <a:pt x="24" y="176"/>
                </a:cubicBezTo>
                <a:cubicBezTo>
                  <a:pt x="37" y="176"/>
                  <a:pt x="48" y="165"/>
                  <a:pt x="48" y="152"/>
                </a:cubicBezTo>
                <a:cubicBezTo>
                  <a:pt x="48" y="139"/>
                  <a:pt x="37" y="128"/>
                  <a:pt x="24" y="128"/>
                </a:cubicBezTo>
                <a:moveTo>
                  <a:pt x="24" y="168"/>
                </a:moveTo>
                <a:cubicBezTo>
                  <a:pt x="15" y="168"/>
                  <a:pt x="8" y="161"/>
                  <a:pt x="8" y="152"/>
                </a:cubicBezTo>
                <a:cubicBezTo>
                  <a:pt x="8" y="143"/>
                  <a:pt x="15" y="136"/>
                  <a:pt x="24" y="136"/>
                </a:cubicBezTo>
                <a:cubicBezTo>
                  <a:pt x="33" y="136"/>
                  <a:pt x="40" y="143"/>
                  <a:pt x="40" y="152"/>
                </a:cubicBezTo>
                <a:cubicBezTo>
                  <a:pt x="40" y="161"/>
                  <a:pt x="33" y="168"/>
                  <a:pt x="24" y="168"/>
                </a:cubicBezTo>
                <a:moveTo>
                  <a:pt x="4" y="40"/>
                </a:moveTo>
                <a:cubicBezTo>
                  <a:pt x="2" y="40"/>
                  <a:pt x="0" y="42"/>
                  <a:pt x="0" y="44"/>
                </a:cubicBezTo>
                <a:cubicBezTo>
                  <a:pt x="0" y="46"/>
                  <a:pt x="2" y="48"/>
                  <a:pt x="4" y="48"/>
                </a:cubicBezTo>
                <a:cubicBezTo>
                  <a:pt x="72" y="48"/>
                  <a:pt x="128" y="104"/>
                  <a:pt x="128" y="172"/>
                </a:cubicBezTo>
                <a:cubicBezTo>
                  <a:pt x="128" y="174"/>
                  <a:pt x="130" y="176"/>
                  <a:pt x="132" y="176"/>
                </a:cubicBezTo>
                <a:cubicBezTo>
                  <a:pt x="134" y="176"/>
                  <a:pt x="136" y="174"/>
                  <a:pt x="136" y="172"/>
                </a:cubicBezTo>
                <a:cubicBezTo>
                  <a:pt x="136" y="99"/>
                  <a:pt x="77" y="40"/>
                  <a:pt x="4" y="40"/>
                </a:cubicBezTo>
                <a:moveTo>
                  <a:pt x="4" y="80"/>
                </a:moveTo>
                <a:cubicBezTo>
                  <a:pt x="2" y="80"/>
                  <a:pt x="0" y="82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50" y="88"/>
                  <a:pt x="88" y="126"/>
                  <a:pt x="88" y="172"/>
                </a:cubicBezTo>
                <a:cubicBezTo>
                  <a:pt x="88" y="174"/>
                  <a:pt x="90" y="176"/>
                  <a:pt x="92" y="176"/>
                </a:cubicBezTo>
                <a:cubicBezTo>
                  <a:pt x="94" y="176"/>
                  <a:pt x="96" y="174"/>
                  <a:pt x="96" y="172"/>
                </a:cubicBezTo>
                <a:cubicBezTo>
                  <a:pt x="96" y="121"/>
                  <a:pt x="55" y="80"/>
                  <a:pt x="4" y="80"/>
                </a:cubicBezTo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95" y="8"/>
                  <a:pt x="168" y="81"/>
                  <a:pt x="168" y="172"/>
                </a:cubicBezTo>
                <a:cubicBezTo>
                  <a:pt x="168" y="174"/>
                  <a:pt x="170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77"/>
                  <a:pt x="99" y="0"/>
                  <a:pt x="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5" name="Freeform 25"/>
          <p:cNvSpPr>
            <a:spLocks noEditPoints="1"/>
          </p:cNvSpPr>
          <p:nvPr/>
        </p:nvSpPr>
        <p:spPr bwMode="auto">
          <a:xfrm>
            <a:off x="1323975" y="2665413"/>
            <a:ext cx="525463" cy="525463"/>
          </a:xfrm>
          <a:custGeom>
            <a:avLst/>
            <a:gdLst>
              <a:gd name="T0" fmla="*/ 160 w 176"/>
              <a:gd name="T1" fmla="*/ 0 h 176"/>
              <a:gd name="T2" fmla="*/ 16 w 176"/>
              <a:gd name="T3" fmla="*/ 0 h 176"/>
              <a:gd name="T4" fmla="*/ 0 w 176"/>
              <a:gd name="T5" fmla="*/ 16 h 176"/>
              <a:gd name="T6" fmla="*/ 0 w 176"/>
              <a:gd name="T7" fmla="*/ 160 h 176"/>
              <a:gd name="T8" fmla="*/ 16 w 176"/>
              <a:gd name="T9" fmla="*/ 176 h 176"/>
              <a:gd name="T10" fmla="*/ 160 w 176"/>
              <a:gd name="T11" fmla="*/ 176 h 176"/>
              <a:gd name="T12" fmla="*/ 176 w 176"/>
              <a:gd name="T13" fmla="*/ 160 h 176"/>
              <a:gd name="T14" fmla="*/ 176 w 176"/>
              <a:gd name="T15" fmla="*/ 16 h 176"/>
              <a:gd name="T16" fmla="*/ 160 w 176"/>
              <a:gd name="T17" fmla="*/ 0 h 176"/>
              <a:gd name="T18" fmla="*/ 168 w 176"/>
              <a:gd name="T19" fmla="*/ 160 h 176"/>
              <a:gd name="T20" fmla="*/ 160 w 176"/>
              <a:gd name="T21" fmla="*/ 168 h 176"/>
              <a:gd name="T22" fmla="*/ 16 w 176"/>
              <a:gd name="T23" fmla="*/ 168 h 176"/>
              <a:gd name="T24" fmla="*/ 8 w 176"/>
              <a:gd name="T25" fmla="*/ 160 h 176"/>
              <a:gd name="T26" fmla="*/ 8 w 176"/>
              <a:gd name="T27" fmla="*/ 16 h 176"/>
              <a:gd name="T28" fmla="*/ 16 w 176"/>
              <a:gd name="T29" fmla="*/ 8 h 176"/>
              <a:gd name="T30" fmla="*/ 160 w 176"/>
              <a:gd name="T31" fmla="*/ 8 h 176"/>
              <a:gd name="T32" fmla="*/ 168 w 176"/>
              <a:gd name="T33" fmla="*/ 16 h 176"/>
              <a:gd name="T34" fmla="*/ 168 w 176"/>
              <a:gd name="T35" fmla="*/ 160 h 176"/>
              <a:gd name="T36" fmla="*/ 48 w 176"/>
              <a:gd name="T37" fmla="*/ 36 h 176"/>
              <a:gd name="T38" fmla="*/ 40 w 176"/>
              <a:gd name="T39" fmla="*/ 36 h 176"/>
              <a:gd name="T40" fmla="*/ 36 w 176"/>
              <a:gd name="T41" fmla="*/ 40 h 176"/>
              <a:gd name="T42" fmla="*/ 40 w 176"/>
              <a:gd name="T43" fmla="*/ 44 h 176"/>
              <a:gd name="T44" fmla="*/ 48 w 176"/>
              <a:gd name="T45" fmla="*/ 44 h 176"/>
              <a:gd name="T46" fmla="*/ 132 w 176"/>
              <a:gd name="T47" fmla="*/ 128 h 176"/>
              <a:gd name="T48" fmla="*/ 132 w 176"/>
              <a:gd name="T49" fmla="*/ 136 h 176"/>
              <a:gd name="T50" fmla="*/ 136 w 176"/>
              <a:gd name="T51" fmla="*/ 140 h 176"/>
              <a:gd name="T52" fmla="*/ 140 w 176"/>
              <a:gd name="T53" fmla="*/ 136 h 176"/>
              <a:gd name="T54" fmla="*/ 140 w 176"/>
              <a:gd name="T55" fmla="*/ 128 h 176"/>
              <a:gd name="T56" fmla="*/ 48 w 176"/>
              <a:gd name="T57" fmla="*/ 36 h 176"/>
              <a:gd name="T58" fmla="*/ 52 w 176"/>
              <a:gd name="T59" fmla="*/ 108 h 176"/>
              <a:gd name="T60" fmla="*/ 36 w 176"/>
              <a:gd name="T61" fmla="*/ 124 h 176"/>
              <a:gd name="T62" fmla="*/ 52 w 176"/>
              <a:gd name="T63" fmla="*/ 140 h 176"/>
              <a:gd name="T64" fmla="*/ 68 w 176"/>
              <a:gd name="T65" fmla="*/ 124 h 176"/>
              <a:gd name="T66" fmla="*/ 52 w 176"/>
              <a:gd name="T67" fmla="*/ 108 h 176"/>
              <a:gd name="T68" fmla="*/ 52 w 176"/>
              <a:gd name="T69" fmla="*/ 132 h 176"/>
              <a:gd name="T70" fmla="*/ 44 w 176"/>
              <a:gd name="T71" fmla="*/ 124 h 176"/>
              <a:gd name="T72" fmla="*/ 52 w 176"/>
              <a:gd name="T73" fmla="*/ 116 h 176"/>
              <a:gd name="T74" fmla="*/ 60 w 176"/>
              <a:gd name="T75" fmla="*/ 124 h 176"/>
              <a:gd name="T76" fmla="*/ 52 w 176"/>
              <a:gd name="T77" fmla="*/ 132 h 176"/>
              <a:gd name="T78" fmla="*/ 48 w 176"/>
              <a:gd name="T79" fmla="*/ 60 h 176"/>
              <a:gd name="T80" fmla="*/ 40 w 176"/>
              <a:gd name="T81" fmla="*/ 60 h 176"/>
              <a:gd name="T82" fmla="*/ 36 w 176"/>
              <a:gd name="T83" fmla="*/ 64 h 176"/>
              <a:gd name="T84" fmla="*/ 40 w 176"/>
              <a:gd name="T85" fmla="*/ 68 h 176"/>
              <a:gd name="T86" fmla="*/ 48 w 176"/>
              <a:gd name="T87" fmla="*/ 68 h 176"/>
              <a:gd name="T88" fmla="*/ 108 w 176"/>
              <a:gd name="T89" fmla="*/ 128 h 176"/>
              <a:gd name="T90" fmla="*/ 108 w 176"/>
              <a:gd name="T91" fmla="*/ 136 h 176"/>
              <a:gd name="T92" fmla="*/ 112 w 176"/>
              <a:gd name="T93" fmla="*/ 140 h 176"/>
              <a:gd name="T94" fmla="*/ 116 w 176"/>
              <a:gd name="T95" fmla="*/ 136 h 176"/>
              <a:gd name="T96" fmla="*/ 116 w 176"/>
              <a:gd name="T97" fmla="*/ 128 h 176"/>
              <a:gd name="T98" fmla="*/ 48 w 176"/>
              <a:gd name="T99" fmla="*/ 60 h 176"/>
              <a:gd name="T100" fmla="*/ 48 w 176"/>
              <a:gd name="T101" fmla="*/ 84 h 176"/>
              <a:gd name="T102" fmla="*/ 40 w 176"/>
              <a:gd name="T103" fmla="*/ 84 h 176"/>
              <a:gd name="T104" fmla="*/ 36 w 176"/>
              <a:gd name="T105" fmla="*/ 88 h 176"/>
              <a:gd name="T106" fmla="*/ 40 w 176"/>
              <a:gd name="T107" fmla="*/ 92 h 176"/>
              <a:gd name="T108" fmla="*/ 48 w 176"/>
              <a:gd name="T109" fmla="*/ 92 h 176"/>
              <a:gd name="T110" fmla="*/ 84 w 176"/>
              <a:gd name="T111" fmla="*/ 128 h 176"/>
              <a:gd name="T112" fmla="*/ 84 w 176"/>
              <a:gd name="T113" fmla="*/ 136 h 176"/>
              <a:gd name="T114" fmla="*/ 88 w 176"/>
              <a:gd name="T115" fmla="*/ 140 h 176"/>
              <a:gd name="T116" fmla="*/ 92 w 176"/>
              <a:gd name="T117" fmla="*/ 136 h 176"/>
              <a:gd name="T118" fmla="*/ 92 w 176"/>
              <a:gd name="T119" fmla="*/ 128 h 176"/>
              <a:gd name="T120" fmla="*/ 48 w 176"/>
              <a:gd name="T121" fmla="*/ 8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48" y="36"/>
                </a:moveTo>
                <a:cubicBezTo>
                  <a:pt x="40" y="36"/>
                  <a:pt x="40" y="36"/>
                  <a:pt x="40" y="36"/>
                </a:cubicBezTo>
                <a:cubicBezTo>
                  <a:pt x="38" y="36"/>
                  <a:pt x="36" y="38"/>
                  <a:pt x="36" y="40"/>
                </a:cubicBezTo>
                <a:cubicBezTo>
                  <a:pt x="36" y="42"/>
                  <a:pt x="38" y="44"/>
                  <a:pt x="40" y="44"/>
                </a:cubicBezTo>
                <a:cubicBezTo>
                  <a:pt x="48" y="44"/>
                  <a:pt x="48" y="44"/>
                  <a:pt x="48" y="44"/>
                </a:cubicBezTo>
                <a:cubicBezTo>
                  <a:pt x="94" y="44"/>
                  <a:pt x="132" y="82"/>
                  <a:pt x="132" y="128"/>
                </a:cubicBezTo>
                <a:cubicBezTo>
                  <a:pt x="132" y="136"/>
                  <a:pt x="132" y="136"/>
                  <a:pt x="132" y="136"/>
                </a:cubicBezTo>
                <a:cubicBezTo>
                  <a:pt x="132" y="138"/>
                  <a:pt x="134" y="140"/>
                  <a:pt x="136" y="140"/>
                </a:cubicBezTo>
                <a:cubicBezTo>
                  <a:pt x="138" y="140"/>
                  <a:pt x="140" y="138"/>
                  <a:pt x="140" y="136"/>
                </a:cubicBezTo>
                <a:cubicBezTo>
                  <a:pt x="140" y="128"/>
                  <a:pt x="140" y="128"/>
                  <a:pt x="140" y="128"/>
                </a:cubicBezTo>
                <a:cubicBezTo>
                  <a:pt x="140" y="77"/>
                  <a:pt x="99" y="36"/>
                  <a:pt x="48" y="36"/>
                </a:cubicBezTo>
                <a:moveTo>
                  <a:pt x="52" y="108"/>
                </a:moveTo>
                <a:cubicBezTo>
                  <a:pt x="43" y="108"/>
                  <a:pt x="36" y="115"/>
                  <a:pt x="36" y="124"/>
                </a:cubicBezTo>
                <a:cubicBezTo>
                  <a:pt x="36" y="133"/>
                  <a:pt x="43" y="140"/>
                  <a:pt x="52" y="140"/>
                </a:cubicBezTo>
                <a:cubicBezTo>
                  <a:pt x="61" y="140"/>
                  <a:pt x="68" y="133"/>
                  <a:pt x="68" y="124"/>
                </a:cubicBezTo>
                <a:cubicBezTo>
                  <a:pt x="68" y="115"/>
                  <a:pt x="61" y="108"/>
                  <a:pt x="52" y="108"/>
                </a:cubicBezTo>
                <a:moveTo>
                  <a:pt x="52" y="132"/>
                </a:moveTo>
                <a:cubicBezTo>
                  <a:pt x="48" y="132"/>
                  <a:pt x="44" y="128"/>
                  <a:pt x="44" y="124"/>
                </a:cubicBezTo>
                <a:cubicBezTo>
                  <a:pt x="44" y="120"/>
                  <a:pt x="48" y="116"/>
                  <a:pt x="52" y="116"/>
                </a:cubicBezTo>
                <a:cubicBezTo>
                  <a:pt x="56" y="116"/>
                  <a:pt x="60" y="120"/>
                  <a:pt x="60" y="124"/>
                </a:cubicBezTo>
                <a:cubicBezTo>
                  <a:pt x="60" y="128"/>
                  <a:pt x="56" y="132"/>
                  <a:pt x="52" y="132"/>
                </a:cubicBezTo>
                <a:moveTo>
                  <a:pt x="48" y="60"/>
                </a:moveTo>
                <a:cubicBezTo>
                  <a:pt x="40" y="60"/>
                  <a:pt x="40" y="60"/>
                  <a:pt x="40" y="60"/>
                </a:cubicBezTo>
                <a:cubicBezTo>
                  <a:pt x="38" y="60"/>
                  <a:pt x="36" y="62"/>
                  <a:pt x="36" y="64"/>
                </a:cubicBezTo>
                <a:cubicBezTo>
                  <a:pt x="36" y="66"/>
                  <a:pt x="38" y="68"/>
                  <a:pt x="40" y="68"/>
                </a:cubicBezTo>
                <a:cubicBezTo>
                  <a:pt x="48" y="68"/>
                  <a:pt x="48" y="68"/>
                  <a:pt x="48" y="68"/>
                </a:cubicBezTo>
                <a:cubicBezTo>
                  <a:pt x="81" y="68"/>
                  <a:pt x="108" y="95"/>
                  <a:pt x="108" y="128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8" y="138"/>
                  <a:pt x="110" y="140"/>
                  <a:pt x="112" y="140"/>
                </a:cubicBezTo>
                <a:cubicBezTo>
                  <a:pt x="114" y="140"/>
                  <a:pt x="116" y="138"/>
                  <a:pt x="116" y="136"/>
                </a:cubicBezTo>
                <a:cubicBezTo>
                  <a:pt x="116" y="128"/>
                  <a:pt x="116" y="128"/>
                  <a:pt x="116" y="128"/>
                </a:cubicBezTo>
                <a:cubicBezTo>
                  <a:pt x="116" y="90"/>
                  <a:pt x="86" y="60"/>
                  <a:pt x="48" y="60"/>
                </a:cubicBezTo>
                <a:moveTo>
                  <a:pt x="48" y="84"/>
                </a:moveTo>
                <a:cubicBezTo>
                  <a:pt x="40" y="84"/>
                  <a:pt x="40" y="84"/>
                  <a:pt x="40" y="84"/>
                </a:cubicBezTo>
                <a:cubicBezTo>
                  <a:pt x="38" y="84"/>
                  <a:pt x="36" y="86"/>
                  <a:pt x="36" y="88"/>
                </a:cubicBezTo>
                <a:cubicBezTo>
                  <a:pt x="36" y="90"/>
                  <a:pt x="38" y="92"/>
                  <a:pt x="40" y="92"/>
                </a:cubicBezTo>
                <a:cubicBezTo>
                  <a:pt x="48" y="92"/>
                  <a:pt x="48" y="92"/>
                  <a:pt x="48" y="92"/>
                </a:cubicBezTo>
                <a:cubicBezTo>
                  <a:pt x="68" y="92"/>
                  <a:pt x="84" y="108"/>
                  <a:pt x="84" y="128"/>
                </a:cubicBezTo>
                <a:cubicBezTo>
                  <a:pt x="84" y="136"/>
                  <a:pt x="84" y="136"/>
                  <a:pt x="84" y="136"/>
                </a:cubicBezTo>
                <a:cubicBezTo>
                  <a:pt x="84" y="138"/>
                  <a:pt x="86" y="140"/>
                  <a:pt x="88" y="140"/>
                </a:cubicBezTo>
                <a:cubicBezTo>
                  <a:pt x="90" y="140"/>
                  <a:pt x="92" y="138"/>
                  <a:pt x="92" y="136"/>
                </a:cubicBezTo>
                <a:cubicBezTo>
                  <a:pt x="92" y="128"/>
                  <a:pt x="92" y="128"/>
                  <a:pt x="92" y="128"/>
                </a:cubicBezTo>
                <a:cubicBezTo>
                  <a:pt x="92" y="104"/>
                  <a:pt x="72" y="84"/>
                  <a:pt x="48" y="8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6" name="Freeform 26"/>
          <p:cNvSpPr>
            <a:spLocks noEditPoints="1"/>
          </p:cNvSpPr>
          <p:nvPr/>
        </p:nvSpPr>
        <p:spPr bwMode="auto">
          <a:xfrm>
            <a:off x="2349500" y="2665413"/>
            <a:ext cx="477838" cy="525463"/>
          </a:xfrm>
          <a:custGeom>
            <a:avLst/>
            <a:gdLst>
              <a:gd name="T0" fmla="*/ 80 w 160"/>
              <a:gd name="T1" fmla="*/ 100 h 176"/>
              <a:gd name="T2" fmla="*/ 56 w 160"/>
              <a:gd name="T3" fmla="*/ 124 h 176"/>
              <a:gd name="T4" fmla="*/ 64 w 160"/>
              <a:gd name="T5" fmla="*/ 168 h 176"/>
              <a:gd name="T6" fmla="*/ 72 w 160"/>
              <a:gd name="T7" fmla="*/ 176 h 176"/>
              <a:gd name="T8" fmla="*/ 88 w 160"/>
              <a:gd name="T9" fmla="*/ 176 h 176"/>
              <a:gd name="T10" fmla="*/ 96 w 160"/>
              <a:gd name="T11" fmla="*/ 168 h 176"/>
              <a:gd name="T12" fmla="*/ 104 w 160"/>
              <a:gd name="T13" fmla="*/ 124 h 176"/>
              <a:gd name="T14" fmla="*/ 80 w 160"/>
              <a:gd name="T15" fmla="*/ 100 h 176"/>
              <a:gd name="T16" fmla="*/ 89 w 160"/>
              <a:gd name="T17" fmla="*/ 164 h 176"/>
              <a:gd name="T18" fmla="*/ 86 w 160"/>
              <a:gd name="T19" fmla="*/ 168 h 176"/>
              <a:gd name="T20" fmla="*/ 74 w 160"/>
              <a:gd name="T21" fmla="*/ 168 h 176"/>
              <a:gd name="T22" fmla="*/ 71 w 160"/>
              <a:gd name="T23" fmla="*/ 164 h 176"/>
              <a:gd name="T24" fmla="*/ 64 w 160"/>
              <a:gd name="T25" fmla="*/ 124 h 176"/>
              <a:gd name="T26" fmla="*/ 80 w 160"/>
              <a:gd name="T27" fmla="*/ 108 h 176"/>
              <a:gd name="T28" fmla="*/ 96 w 160"/>
              <a:gd name="T29" fmla="*/ 124 h 176"/>
              <a:gd name="T30" fmla="*/ 89 w 160"/>
              <a:gd name="T31" fmla="*/ 164 h 176"/>
              <a:gd name="T32" fmla="*/ 80 w 160"/>
              <a:gd name="T33" fmla="*/ 92 h 176"/>
              <a:gd name="T34" fmla="*/ 100 w 160"/>
              <a:gd name="T35" fmla="*/ 72 h 176"/>
              <a:gd name="T36" fmla="*/ 80 w 160"/>
              <a:gd name="T37" fmla="*/ 52 h 176"/>
              <a:gd name="T38" fmla="*/ 60 w 160"/>
              <a:gd name="T39" fmla="*/ 72 h 176"/>
              <a:gd name="T40" fmla="*/ 80 w 160"/>
              <a:gd name="T41" fmla="*/ 92 h 176"/>
              <a:gd name="T42" fmla="*/ 80 w 160"/>
              <a:gd name="T43" fmla="*/ 60 h 176"/>
              <a:gd name="T44" fmla="*/ 92 w 160"/>
              <a:gd name="T45" fmla="*/ 72 h 176"/>
              <a:gd name="T46" fmla="*/ 80 w 160"/>
              <a:gd name="T47" fmla="*/ 84 h 176"/>
              <a:gd name="T48" fmla="*/ 68 w 160"/>
              <a:gd name="T49" fmla="*/ 72 h 176"/>
              <a:gd name="T50" fmla="*/ 80 w 160"/>
              <a:gd name="T51" fmla="*/ 60 h 176"/>
              <a:gd name="T52" fmla="*/ 80 w 160"/>
              <a:gd name="T53" fmla="*/ 0 h 176"/>
              <a:gd name="T54" fmla="*/ 0 w 160"/>
              <a:gd name="T55" fmla="*/ 80 h 176"/>
              <a:gd name="T56" fmla="*/ 52 w 160"/>
              <a:gd name="T57" fmla="*/ 155 h 176"/>
              <a:gd name="T58" fmla="*/ 50 w 160"/>
              <a:gd name="T59" fmla="*/ 145 h 176"/>
              <a:gd name="T60" fmla="*/ 8 w 160"/>
              <a:gd name="T61" fmla="*/ 80 h 176"/>
              <a:gd name="T62" fmla="*/ 80 w 160"/>
              <a:gd name="T63" fmla="*/ 8 h 176"/>
              <a:gd name="T64" fmla="*/ 152 w 160"/>
              <a:gd name="T65" fmla="*/ 80 h 176"/>
              <a:gd name="T66" fmla="*/ 110 w 160"/>
              <a:gd name="T67" fmla="*/ 145 h 176"/>
              <a:gd name="T68" fmla="*/ 109 w 160"/>
              <a:gd name="T69" fmla="*/ 155 h 176"/>
              <a:gd name="T70" fmla="*/ 160 w 160"/>
              <a:gd name="T71" fmla="*/ 80 h 176"/>
              <a:gd name="T72" fmla="*/ 80 w 160"/>
              <a:gd name="T73" fmla="*/ 0 h 176"/>
              <a:gd name="T74" fmla="*/ 106 w 160"/>
              <a:gd name="T75" fmla="*/ 103 h 176"/>
              <a:gd name="T76" fmla="*/ 109 w 160"/>
              <a:gd name="T77" fmla="*/ 110 h 176"/>
              <a:gd name="T78" fmla="*/ 128 w 160"/>
              <a:gd name="T79" fmla="*/ 72 h 176"/>
              <a:gd name="T80" fmla="*/ 80 w 160"/>
              <a:gd name="T81" fmla="*/ 24 h 176"/>
              <a:gd name="T82" fmla="*/ 32 w 160"/>
              <a:gd name="T83" fmla="*/ 72 h 176"/>
              <a:gd name="T84" fmla="*/ 50 w 160"/>
              <a:gd name="T85" fmla="*/ 110 h 176"/>
              <a:gd name="T86" fmla="*/ 54 w 160"/>
              <a:gd name="T87" fmla="*/ 103 h 176"/>
              <a:gd name="T88" fmla="*/ 40 w 160"/>
              <a:gd name="T89" fmla="*/ 72 h 176"/>
              <a:gd name="T90" fmla="*/ 80 w 160"/>
              <a:gd name="T91" fmla="*/ 32 h 176"/>
              <a:gd name="T92" fmla="*/ 120 w 160"/>
              <a:gd name="T93" fmla="*/ 72 h 176"/>
              <a:gd name="T94" fmla="*/ 106 w 160"/>
              <a:gd name="T95" fmla="*/ 10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60" h="176">
                <a:moveTo>
                  <a:pt x="80" y="100"/>
                </a:moveTo>
                <a:cubicBezTo>
                  <a:pt x="60" y="100"/>
                  <a:pt x="56" y="112"/>
                  <a:pt x="56" y="124"/>
                </a:cubicBezTo>
                <a:cubicBezTo>
                  <a:pt x="56" y="136"/>
                  <a:pt x="60" y="160"/>
                  <a:pt x="64" y="168"/>
                </a:cubicBezTo>
                <a:cubicBezTo>
                  <a:pt x="68" y="176"/>
                  <a:pt x="72" y="176"/>
                  <a:pt x="72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88" y="176"/>
                  <a:pt x="92" y="176"/>
                  <a:pt x="96" y="168"/>
                </a:cubicBezTo>
                <a:cubicBezTo>
                  <a:pt x="100" y="160"/>
                  <a:pt x="104" y="136"/>
                  <a:pt x="104" y="124"/>
                </a:cubicBezTo>
                <a:cubicBezTo>
                  <a:pt x="104" y="112"/>
                  <a:pt x="100" y="100"/>
                  <a:pt x="80" y="100"/>
                </a:cubicBezTo>
                <a:moveTo>
                  <a:pt x="89" y="164"/>
                </a:moveTo>
                <a:cubicBezTo>
                  <a:pt x="88" y="166"/>
                  <a:pt x="87" y="168"/>
                  <a:pt x="86" y="168"/>
                </a:cubicBezTo>
                <a:cubicBezTo>
                  <a:pt x="74" y="168"/>
                  <a:pt x="74" y="168"/>
                  <a:pt x="74" y="168"/>
                </a:cubicBezTo>
                <a:cubicBezTo>
                  <a:pt x="73" y="168"/>
                  <a:pt x="72" y="166"/>
                  <a:pt x="71" y="164"/>
                </a:cubicBezTo>
                <a:cubicBezTo>
                  <a:pt x="68" y="158"/>
                  <a:pt x="64" y="135"/>
                  <a:pt x="64" y="124"/>
                </a:cubicBezTo>
                <a:cubicBezTo>
                  <a:pt x="64" y="112"/>
                  <a:pt x="68" y="108"/>
                  <a:pt x="80" y="108"/>
                </a:cubicBezTo>
                <a:cubicBezTo>
                  <a:pt x="92" y="108"/>
                  <a:pt x="96" y="112"/>
                  <a:pt x="96" y="124"/>
                </a:cubicBezTo>
                <a:cubicBezTo>
                  <a:pt x="96" y="135"/>
                  <a:pt x="92" y="158"/>
                  <a:pt x="89" y="164"/>
                </a:cubicBezTo>
                <a:moveTo>
                  <a:pt x="80" y="92"/>
                </a:moveTo>
                <a:cubicBezTo>
                  <a:pt x="91" y="92"/>
                  <a:pt x="100" y="83"/>
                  <a:pt x="100" y="72"/>
                </a:cubicBezTo>
                <a:cubicBezTo>
                  <a:pt x="100" y="61"/>
                  <a:pt x="91" y="52"/>
                  <a:pt x="80" y="52"/>
                </a:cubicBezTo>
                <a:cubicBezTo>
                  <a:pt x="69" y="52"/>
                  <a:pt x="60" y="61"/>
                  <a:pt x="60" y="72"/>
                </a:cubicBezTo>
                <a:cubicBezTo>
                  <a:pt x="60" y="83"/>
                  <a:pt x="69" y="92"/>
                  <a:pt x="80" y="92"/>
                </a:cubicBezTo>
                <a:moveTo>
                  <a:pt x="80" y="60"/>
                </a:moveTo>
                <a:cubicBezTo>
                  <a:pt x="87" y="60"/>
                  <a:pt x="92" y="65"/>
                  <a:pt x="92" y="72"/>
                </a:cubicBezTo>
                <a:cubicBezTo>
                  <a:pt x="92" y="79"/>
                  <a:pt x="87" y="84"/>
                  <a:pt x="80" y="84"/>
                </a:cubicBezTo>
                <a:cubicBezTo>
                  <a:pt x="73" y="84"/>
                  <a:pt x="68" y="79"/>
                  <a:pt x="68" y="72"/>
                </a:cubicBezTo>
                <a:cubicBezTo>
                  <a:pt x="68" y="65"/>
                  <a:pt x="73" y="60"/>
                  <a:pt x="80" y="60"/>
                </a:cubicBezTo>
                <a:moveTo>
                  <a:pt x="80" y="0"/>
                </a:moveTo>
                <a:cubicBezTo>
                  <a:pt x="36" y="0"/>
                  <a:pt x="0" y="36"/>
                  <a:pt x="0" y="80"/>
                </a:cubicBezTo>
                <a:cubicBezTo>
                  <a:pt x="0" y="114"/>
                  <a:pt x="21" y="143"/>
                  <a:pt x="52" y="155"/>
                </a:cubicBezTo>
                <a:cubicBezTo>
                  <a:pt x="51" y="152"/>
                  <a:pt x="50" y="148"/>
                  <a:pt x="50" y="145"/>
                </a:cubicBezTo>
                <a:cubicBezTo>
                  <a:pt x="25" y="134"/>
                  <a:pt x="8" y="109"/>
                  <a:pt x="8" y="80"/>
                </a:cubicBez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09"/>
                  <a:pt x="135" y="134"/>
                  <a:pt x="110" y="145"/>
                </a:cubicBezTo>
                <a:cubicBezTo>
                  <a:pt x="110" y="148"/>
                  <a:pt x="109" y="152"/>
                  <a:pt x="109" y="155"/>
                </a:cubicBezTo>
                <a:cubicBezTo>
                  <a:pt x="139" y="143"/>
                  <a:pt x="160" y="114"/>
                  <a:pt x="160" y="80"/>
                </a:cubicBezTo>
                <a:cubicBezTo>
                  <a:pt x="160" y="36"/>
                  <a:pt x="124" y="0"/>
                  <a:pt x="80" y="0"/>
                </a:cubicBezTo>
                <a:moveTo>
                  <a:pt x="106" y="103"/>
                </a:moveTo>
                <a:cubicBezTo>
                  <a:pt x="107" y="105"/>
                  <a:pt x="108" y="107"/>
                  <a:pt x="109" y="110"/>
                </a:cubicBezTo>
                <a:cubicBezTo>
                  <a:pt x="121" y="101"/>
                  <a:pt x="128" y="87"/>
                  <a:pt x="128" y="72"/>
                </a:cubicBezTo>
                <a:cubicBezTo>
                  <a:pt x="128" y="45"/>
                  <a:pt x="107" y="24"/>
                  <a:pt x="80" y="24"/>
                </a:cubicBezTo>
                <a:cubicBezTo>
                  <a:pt x="53" y="24"/>
                  <a:pt x="32" y="45"/>
                  <a:pt x="32" y="72"/>
                </a:cubicBezTo>
                <a:cubicBezTo>
                  <a:pt x="32" y="87"/>
                  <a:pt x="39" y="101"/>
                  <a:pt x="50" y="110"/>
                </a:cubicBezTo>
                <a:cubicBezTo>
                  <a:pt x="51" y="107"/>
                  <a:pt x="53" y="105"/>
                  <a:pt x="54" y="103"/>
                </a:cubicBezTo>
                <a:cubicBezTo>
                  <a:pt x="46" y="95"/>
                  <a:pt x="40" y="84"/>
                  <a:pt x="40" y="72"/>
                </a:cubicBezTo>
                <a:cubicBezTo>
                  <a:pt x="40" y="50"/>
                  <a:pt x="58" y="32"/>
                  <a:pt x="80" y="32"/>
                </a:cubicBezTo>
                <a:cubicBezTo>
                  <a:pt x="102" y="32"/>
                  <a:pt x="120" y="50"/>
                  <a:pt x="120" y="72"/>
                </a:cubicBezTo>
                <a:cubicBezTo>
                  <a:pt x="120" y="84"/>
                  <a:pt x="114" y="95"/>
                  <a:pt x="106" y="10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7" name="Freeform 27"/>
          <p:cNvSpPr>
            <a:spLocks noEditPoints="1"/>
          </p:cNvSpPr>
          <p:nvPr/>
        </p:nvSpPr>
        <p:spPr bwMode="auto">
          <a:xfrm>
            <a:off x="3376613" y="2665413"/>
            <a:ext cx="430213" cy="525463"/>
          </a:xfrm>
          <a:custGeom>
            <a:avLst/>
            <a:gdLst>
              <a:gd name="T0" fmla="*/ 72 w 144"/>
              <a:gd name="T1" fmla="*/ 96 h 176"/>
              <a:gd name="T2" fmla="*/ 48 w 144"/>
              <a:gd name="T3" fmla="*/ 120 h 176"/>
              <a:gd name="T4" fmla="*/ 56 w 144"/>
              <a:gd name="T5" fmla="*/ 168 h 176"/>
              <a:gd name="T6" fmla="*/ 64 w 144"/>
              <a:gd name="T7" fmla="*/ 176 h 176"/>
              <a:gd name="T8" fmla="*/ 80 w 144"/>
              <a:gd name="T9" fmla="*/ 176 h 176"/>
              <a:gd name="T10" fmla="*/ 88 w 144"/>
              <a:gd name="T11" fmla="*/ 168 h 176"/>
              <a:gd name="T12" fmla="*/ 96 w 144"/>
              <a:gd name="T13" fmla="*/ 120 h 176"/>
              <a:gd name="T14" fmla="*/ 72 w 144"/>
              <a:gd name="T15" fmla="*/ 96 h 176"/>
              <a:gd name="T16" fmla="*/ 81 w 144"/>
              <a:gd name="T17" fmla="*/ 164 h 176"/>
              <a:gd name="T18" fmla="*/ 78 w 144"/>
              <a:gd name="T19" fmla="*/ 168 h 176"/>
              <a:gd name="T20" fmla="*/ 66 w 144"/>
              <a:gd name="T21" fmla="*/ 168 h 176"/>
              <a:gd name="T22" fmla="*/ 63 w 144"/>
              <a:gd name="T23" fmla="*/ 164 h 176"/>
              <a:gd name="T24" fmla="*/ 56 w 144"/>
              <a:gd name="T25" fmla="*/ 120 h 176"/>
              <a:gd name="T26" fmla="*/ 72 w 144"/>
              <a:gd name="T27" fmla="*/ 104 h 176"/>
              <a:gd name="T28" fmla="*/ 88 w 144"/>
              <a:gd name="T29" fmla="*/ 120 h 176"/>
              <a:gd name="T30" fmla="*/ 81 w 144"/>
              <a:gd name="T31" fmla="*/ 164 h 176"/>
              <a:gd name="T32" fmla="*/ 72 w 144"/>
              <a:gd name="T33" fmla="*/ 0 h 176"/>
              <a:gd name="T34" fmla="*/ 0 w 144"/>
              <a:gd name="T35" fmla="*/ 72 h 176"/>
              <a:gd name="T36" fmla="*/ 41 w 144"/>
              <a:gd name="T37" fmla="*/ 137 h 176"/>
              <a:gd name="T38" fmla="*/ 40 w 144"/>
              <a:gd name="T39" fmla="*/ 128 h 176"/>
              <a:gd name="T40" fmla="*/ 8 w 144"/>
              <a:gd name="T41" fmla="*/ 72 h 176"/>
              <a:gd name="T42" fmla="*/ 72 w 144"/>
              <a:gd name="T43" fmla="*/ 8 h 176"/>
              <a:gd name="T44" fmla="*/ 136 w 144"/>
              <a:gd name="T45" fmla="*/ 72 h 176"/>
              <a:gd name="T46" fmla="*/ 104 w 144"/>
              <a:gd name="T47" fmla="*/ 128 h 176"/>
              <a:gd name="T48" fmla="*/ 103 w 144"/>
              <a:gd name="T49" fmla="*/ 137 h 176"/>
              <a:gd name="T50" fmla="*/ 144 w 144"/>
              <a:gd name="T51" fmla="*/ 72 h 176"/>
              <a:gd name="T52" fmla="*/ 72 w 144"/>
              <a:gd name="T53" fmla="*/ 0 h 176"/>
              <a:gd name="T54" fmla="*/ 116 w 144"/>
              <a:gd name="T55" fmla="*/ 72 h 176"/>
              <a:gd name="T56" fmla="*/ 72 w 144"/>
              <a:gd name="T57" fmla="*/ 28 h 176"/>
              <a:gd name="T58" fmla="*/ 28 w 144"/>
              <a:gd name="T59" fmla="*/ 72 h 176"/>
              <a:gd name="T60" fmla="*/ 43 w 144"/>
              <a:gd name="T61" fmla="*/ 105 h 176"/>
              <a:gd name="T62" fmla="*/ 47 w 144"/>
              <a:gd name="T63" fmla="*/ 98 h 176"/>
              <a:gd name="T64" fmla="*/ 36 w 144"/>
              <a:gd name="T65" fmla="*/ 72 h 176"/>
              <a:gd name="T66" fmla="*/ 72 w 144"/>
              <a:gd name="T67" fmla="*/ 36 h 176"/>
              <a:gd name="T68" fmla="*/ 108 w 144"/>
              <a:gd name="T69" fmla="*/ 72 h 176"/>
              <a:gd name="T70" fmla="*/ 97 w 144"/>
              <a:gd name="T71" fmla="*/ 98 h 176"/>
              <a:gd name="T72" fmla="*/ 101 w 144"/>
              <a:gd name="T73" fmla="*/ 105 h 176"/>
              <a:gd name="T74" fmla="*/ 116 w 144"/>
              <a:gd name="T75" fmla="*/ 72 h 176"/>
              <a:gd name="T76" fmla="*/ 88 w 144"/>
              <a:gd name="T77" fmla="*/ 72 h 176"/>
              <a:gd name="T78" fmla="*/ 72 w 144"/>
              <a:gd name="T79" fmla="*/ 56 h 176"/>
              <a:gd name="T80" fmla="*/ 56 w 144"/>
              <a:gd name="T81" fmla="*/ 72 h 176"/>
              <a:gd name="T82" fmla="*/ 72 w 144"/>
              <a:gd name="T83" fmla="*/ 88 h 176"/>
              <a:gd name="T84" fmla="*/ 88 w 144"/>
              <a:gd name="T85" fmla="*/ 72 h 176"/>
              <a:gd name="T86" fmla="*/ 64 w 144"/>
              <a:gd name="T87" fmla="*/ 72 h 176"/>
              <a:gd name="T88" fmla="*/ 72 w 144"/>
              <a:gd name="T89" fmla="*/ 64 h 176"/>
              <a:gd name="T90" fmla="*/ 80 w 144"/>
              <a:gd name="T91" fmla="*/ 72 h 176"/>
              <a:gd name="T92" fmla="*/ 72 w 144"/>
              <a:gd name="T93" fmla="*/ 80 h 176"/>
              <a:gd name="T94" fmla="*/ 64 w 144"/>
              <a:gd name="T95" fmla="*/ 7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4" h="176">
                <a:moveTo>
                  <a:pt x="72" y="96"/>
                </a:moveTo>
                <a:cubicBezTo>
                  <a:pt x="52" y="96"/>
                  <a:pt x="48" y="108"/>
                  <a:pt x="48" y="120"/>
                </a:cubicBezTo>
                <a:cubicBezTo>
                  <a:pt x="48" y="132"/>
                  <a:pt x="52" y="160"/>
                  <a:pt x="56" y="168"/>
                </a:cubicBezTo>
                <a:cubicBezTo>
                  <a:pt x="60" y="176"/>
                  <a:pt x="64" y="176"/>
                  <a:pt x="64" y="176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80" y="176"/>
                  <a:pt x="84" y="176"/>
                  <a:pt x="88" y="168"/>
                </a:cubicBezTo>
                <a:cubicBezTo>
                  <a:pt x="92" y="160"/>
                  <a:pt x="96" y="132"/>
                  <a:pt x="96" y="120"/>
                </a:cubicBezTo>
                <a:cubicBezTo>
                  <a:pt x="96" y="108"/>
                  <a:pt x="92" y="96"/>
                  <a:pt x="72" y="96"/>
                </a:cubicBezTo>
                <a:moveTo>
                  <a:pt x="81" y="164"/>
                </a:moveTo>
                <a:cubicBezTo>
                  <a:pt x="80" y="166"/>
                  <a:pt x="79" y="168"/>
                  <a:pt x="78" y="168"/>
                </a:cubicBezTo>
                <a:cubicBezTo>
                  <a:pt x="66" y="168"/>
                  <a:pt x="66" y="168"/>
                  <a:pt x="66" y="168"/>
                </a:cubicBezTo>
                <a:cubicBezTo>
                  <a:pt x="65" y="168"/>
                  <a:pt x="64" y="166"/>
                  <a:pt x="63" y="164"/>
                </a:cubicBezTo>
                <a:cubicBezTo>
                  <a:pt x="60" y="159"/>
                  <a:pt x="56" y="132"/>
                  <a:pt x="56" y="120"/>
                </a:cubicBezTo>
                <a:cubicBezTo>
                  <a:pt x="56" y="108"/>
                  <a:pt x="60" y="104"/>
                  <a:pt x="72" y="104"/>
                </a:cubicBezTo>
                <a:cubicBezTo>
                  <a:pt x="84" y="104"/>
                  <a:pt x="88" y="108"/>
                  <a:pt x="88" y="120"/>
                </a:cubicBezTo>
                <a:cubicBezTo>
                  <a:pt x="88" y="132"/>
                  <a:pt x="84" y="159"/>
                  <a:pt x="81" y="164"/>
                </a:cubicBezTo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01"/>
                  <a:pt x="17" y="125"/>
                  <a:pt x="41" y="137"/>
                </a:cubicBezTo>
                <a:cubicBezTo>
                  <a:pt x="41" y="134"/>
                  <a:pt x="41" y="130"/>
                  <a:pt x="40" y="128"/>
                </a:cubicBezTo>
                <a:cubicBezTo>
                  <a:pt x="21" y="117"/>
                  <a:pt x="8" y="96"/>
                  <a:pt x="8" y="72"/>
                </a:cubicBezTo>
                <a:cubicBezTo>
                  <a:pt x="8" y="37"/>
                  <a:pt x="37" y="8"/>
                  <a:pt x="72" y="8"/>
                </a:cubicBezTo>
                <a:cubicBezTo>
                  <a:pt x="107" y="8"/>
                  <a:pt x="136" y="37"/>
                  <a:pt x="136" y="72"/>
                </a:cubicBezTo>
                <a:cubicBezTo>
                  <a:pt x="136" y="96"/>
                  <a:pt x="123" y="116"/>
                  <a:pt x="104" y="128"/>
                </a:cubicBezTo>
                <a:cubicBezTo>
                  <a:pt x="104" y="130"/>
                  <a:pt x="103" y="134"/>
                  <a:pt x="103" y="137"/>
                </a:cubicBezTo>
                <a:cubicBezTo>
                  <a:pt x="127" y="125"/>
                  <a:pt x="144" y="101"/>
                  <a:pt x="144" y="72"/>
                </a:cubicBezTo>
                <a:cubicBezTo>
                  <a:pt x="144" y="32"/>
                  <a:pt x="112" y="0"/>
                  <a:pt x="72" y="0"/>
                </a:cubicBezTo>
                <a:moveTo>
                  <a:pt x="116" y="72"/>
                </a:moveTo>
                <a:cubicBezTo>
                  <a:pt x="116" y="48"/>
                  <a:pt x="96" y="28"/>
                  <a:pt x="72" y="28"/>
                </a:cubicBezTo>
                <a:cubicBezTo>
                  <a:pt x="48" y="28"/>
                  <a:pt x="28" y="48"/>
                  <a:pt x="28" y="72"/>
                </a:cubicBezTo>
                <a:cubicBezTo>
                  <a:pt x="28" y="85"/>
                  <a:pt x="34" y="97"/>
                  <a:pt x="43" y="105"/>
                </a:cubicBezTo>
                <a:cubicBezTo>
                  <a:pt x="44" y="102"/>
                  <a:pt x="45" y="100"/>
                  <a:pt x="47" y="98"/>
                </a:cubicBezTo>
                <a:cubicBezTo>
                  <a:pt x="40" y="91"/>
                  <a:pt x="36" y="82"/>
                  <a:pt x="36" y="72"/>
                </a:cubicBezTo>
                <a:cubicBezTo>
                  <a:pt x="36" y="52"/>
                  <a:pt x="52" y="36"/>
                  <a:pt x="72" y="36"/>
                </a:cubicBezTo>
                <a:cubicBezTo>
                  <a:pt x="92" y="36"/>
                  <a:pt x="108" y="52"/>
                  <a:pt x="108" y="72"/>
                </a:cubicBezTo>
                <a:cubicBezTo>
                  <a:pt x="108" y="82"/>
                  <a:pt x="104" y="91"/>
                  <a:pt x="97" y="98"/>
                </a:cubicBezTo>
                <a:cubicBezTo>
                  <a:pt x="99" y="100"/>
                  <a:pt x="100" y="102"/>
                  <a:pt x="101" y="105"/>
                </a:cubicBezTo>
                <a:cubicBezTo>
                  <a:pt x="110" y="97"/>
                  <a:pt x="116" y="85"/>
                  <a:pt x="116" y="72"/>
                </a:cubicBezTo>
                <a:moveTo>
                  <a:pt x="88" y="72"/>
                </a:moveTo>
                <a:cubicBezTo>
                  <a:pt x="88" y="63"/>
                  <a:pt x="81" y="56"/>
                  <a:pt x="72" y="56"/>
                </a:cubicBezTo>
                <a:cubicBezTo>
                  <a:pt x="63" y="56"/>
                  <a:pt x="56" y="63"/>
                  <a:pt x="56" y="72"/>
                </a:cubicBezTo>
                <a:cubicBezTo>
                  <a:pt x="56" y="81"/>
                  <a:pt x="63" y="88"/>
                  <a:pt x="72" y="88"/>
                </a:cubicBezTo>
                <a:cubicBezTo>
                  <a:pt x="81" y="88"/>
                  <a:pt x="88" y="81"/>
                  <a:pt x="88" y="72"/>
                </a:cubicBezTo>
                <a:moveTo>
                  <a:pt x="64" y="72"/>
                </a:moveTo>
                <a:cubicBezTo>
                  <a:pt x="64" y="68"/>
                  <a:pt x="68" y="64"/>
                  <a:pt x="72" y="64"/>
                </a:cubicBezTo>
                <a:cubicBezTo>
                  <a:pt x="76" y="64"/>
                  <a:pt x="80" y="68"/>
                  <a:pt x="80" y="72"/>
                </a:cubicBezTo>
                <a:cubicBezTo>
                  <a:pt x="80" y="76"/>
                  <a:pt x="76" y="80"/>
                  <a:pt x="72" y="80"/>
                </a:cubicBezTo>
                <a:cubicBezTo>
                  <a:pt x="68" y="80"/>
                  <a:pt x="64" y="76"/>
                  <a:pt x="64" y="7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8" name="Freeform 28"/>
          <p:cNvSpPr>
            <a:spLocks noEditPoints="1"/>
          </p:cNvSpPr>
          <p:nvPr/>
        </p:nvSpPr>
        <p:spPr bwMode="auto">
          <a:xfrm>
            <a:off x="4330700" y="2665413"/>
            <a:ext cx="525463" cy="525463"/>
          </a:xfrm>
          <a:custGeom>
            <a:avLst/>
            <a:gdLst>
              <a:gd name="T0" fmla="*/ 156 w 176"/>
              <a:gd name="T1" fmla="*/ 0 h 176"/>
              <a:gd name="T2" fmla="*/ 136 w 176"/>
              <a:gd name="T3" fmla="*/ 20 h 176"/>
              <a:gd name="T4" fmla="*/ 152 w 176"/>
              <a:gd name="T5" fmla="*/ 40 h 176"/>
              <a:gd name="T6" fmla="*/ 152 w 176"/>
              <a:gd name="T7" fmla="*/ 84 h 176"/>
              <a:gd name="T8" fmla="*/ 108 w 176"/>
              <a:gd name="T9" fmla="*/ 84 h 176"/>
              <a:gd name="T10" fmla="*/ 88 w 176"/>
              <a:gd name="T11" fmla="*/ 68 h 176"/>
              <a:gd name="T12" fmla="*/ 68 w 176"/>
              <a:gd name="T13" fmla="*/ 84 h 176"/>
              <a:gd name="T14" fmla="*/ 20 w 176"/>
              <a:gd name="T15" fmla="*/ 84 h 176"/>
              <a:gd name="T16" fmla="*/ 16 w 176"/>
              <a:gd name="T17" fmla="*/ 88 h 176"/>
              <a:gd name="T18" fmla="*/ 16 w 176"/>
              <a:gd name="T19" fmla="*/ 136 h 176"/>
              <a:gd name="T20" fmla="*/ 0 w 176"/>
              <a:gd name="T21" fmla="*/ 156 h 176"/>
              <a:gd name="T22" fmla="*/ 20 w 176"/>
              <a:gd name="T23" fmla="*/ 176 h 176"/>
              <a:gd name="T24" fmla="*/ 40 w 176"/>
              <a:gd name="T25" fmla="*/ 156 h 176"/>
              <a:gd name="T26" fmla="*/ 24 w 176"/>
              <a:gd name="T27" fmla="*/ 136 h 176"/>
              <a:gd name="T28" fmla="*/ 24 w 176"/>
              <a:gd name="T29" fmla="*/ 92 h 176"/>
              <a:gd name="T30" fmla="*/ 68 w 176"/>
              <a:gd name="T31" fmla="*/ 92 h 176"/>
              <a:gd name="T32" fmla="*/ 88 w 176"/>
              <a:gd name="T33" fmla="*/ 108 h 176"/>
              <a:gd name="T34" fmla="*/ 108 w 176"/>
              <a:gd name="T35" fmla="*/ 92 h 176"/>
              <a:gd name="T36" fmla="*/ 156 w 176"/>
              <a:gd name="T37" fmla="*/ 92 h 176"/>
              <a:gd name="T38" fmla="*/ 160 w 176"/>
              <a:gd name="T39" fmla="*/ 88 h 176"/>
              <a:gd name="T40" fmla="*/ 160 w 176"/>
              <a:gd name="T41" fmla="*/ 40 h 176"/>
              <a:gd name="T42" fmla="*/ 176 w 176"/>
              <a:gd name="T43" fmla="*/ 20 h 176"/>
              <a:gd name="T44" fmla="*/ 156 w 176"/>
              <a:gd name="T45" fmla="*/ 0 h 176"/>
              <a:gd name="T46" fmla="*/ 32 w 176"/>
              <a:gd name="T47" fmla="*/ 156 h 176"/>
              <a:gd name="T48" fmla="*/ 20 w 176"/>
              <a:gd name="T49" fmla="*/ 168 h 176"/>
              <a:gd name="T50" fmla="*/ 8 w 176"/>
              <a:gd name="T51" fmla="*/ 156 h 176"/>
              <a:gd name="T52" fmla="*/ 20 w 176"/>
              <a:gd name="T53" fmla="*/ 144 h 176"/>
              <a:gd name="T54" fmla="*/ 32 w 176"/>
              <a:gd name="T55" fmla="*/ 156 h 176"/>
              <a:gd name="T56" fmla="*/ 88 w 176"/>
              <a:gd name="T57" fmla="*/ 100 h 176"/>
              <a:gd name="T58" fmla="*/ 76 w 176"/>
              <a:gd name="T59" fmla="*/ 88 h 176"/>
              <a:gd name="T60" fmla="*/ 88 w 176"/>
              <a:gd name="T61" fmla="*/ 76 h 176"/>
              <a:gd name="T62" fmla="*/ 100 w 176"/>
              <a:gd name="T63" fmla="*/ 88 h 176"/>
              <a:gd name="T64" fmla="*/ 88 w 176"/>
              <a:gd name="T65" fmla="*/ 100 h 176"/>
              <a:gd name="T66" fmla="*/ 156 w 176"/>
              <a:gd name="T67" fmla="*/ 32 h 176"/>
              <a:gd name="T68" fmla="*/ 144 w 176"/>
              <a:gd name="T69" fmla="*/ 20 h 176"/>
              <a:gd name="T70" fmla="*/ 156 w 176"/>
              <a:gd name="T71" fmla="*/ 8 h 176"/>
              <a:gd name="T72" fmla="*/ 168 w 176"/>
              <a:gd name="T73" fmla="*/ 20 h 176"/>
              <a:gd name="T74" fmla="*/ 156 w 176"/>
              <a:gd name="T75" fmla="*/ 3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156" y="0"/>
                </a:moveTo>
                <a:cubicBezTo>
                  <a:pt x="145" y="0"/>
                  <a:pt x="136" y="9"/>
                  <a:pt x="136" y="20"/>
                </a:cubicBezTo>
                <a:cubicBezTo>
                  <a:pt x="136" y="30"/>
                  <a:pt x="143" y="38"/>
                  <a:pt x="152" y="40"/>
                </a:cubicBezTo>
                <a:cubicBezTo>
                  <a:pt x="152" y="84"/>
                  <a:pt x="152" y="84"/>
                  <a:pt x="152" y="84"/>
                </a:cubicBezTo>
                <a:cubicBezTo>
                  <a:pt x="108" y="84"/>
                  <a:pt x="108" y="84"/>
                  <a:pt x="108" y="84"/>
                </a:cubicBezTo>
                <a:cubicBezTo>
                  <a:pt x="106" y="75"/>
                  <a:pt x="98" y="68"/>
                  <a:pt x="88" y="68"/>
                </a:cubicBezTo>
                <a:cubicBezTo>
                  <a:pt x="78" y="68"/>
                  <a:pt x="70" y="75"/>
                  <a:pt x="68" y="84"/>
                </a:cubicBezTo>
                <a:cubicBezTo>
                  <a:pt x="20" y="84"/>
                  <a:pt x="20" y="84"/>
                  <a:pt x="20" y="84"/>
                </a:cubicBezTo>
                <a:cubicBezTo>
                  <a:pt x="18" y="84"/>
                  <a:pt x="16" y="86"/>
                  <a:pt x="16" y="88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7" y="138"/>
                  <a:pt x="0" y="146"/>
                  <a:pt x="0" y="156"/>
                </a:cubicBezTo>
                <a:cubicBezTo>
                  <a:pt x="0" y="167"/>
                  <a:pt x="9" y="176"/>
                  <a:pt x="20" y="176"/>
                </a:cubicBezTo>
                <a:cubicBezTo>
                  <a:pt x="31" y="176"/>
                  <a:pt x="40" y="167"/>
                  <a:pt x="40" y="156"/>
                </a:cubicBezTo>
                <a:cubicBezTo>
                  <a:pt x="40" y="146"/>
                  <a:pt x="33" y="138"/>
                  <a:pt x="24" y="136"/>
                </a:cubicBezTo>
                <a:cubicBezTo>
                  <a:pt x="24" y="92"/>
                  <a:pt x="24" y="92"/>
                  <a:pt x="24" y="92"/>
                </a:cubicBezTo>
                <a:cubicBezTo>
                  <a:pt x="68" y="92"/>
                  <a:pt x="68" y="92"/>
                  <a:pt x="68" y="92"/>
                </a:cubicBezTo>
                <a:cubicBezTo>
                  <a:pt x="70" y="101"/>
                  <a:pt x="78" y="108"/>
                  <a:pt x="88" y="108"/>
                </a:cubicBezTo>
                <a:cubicBezTo>
                  <a:pt x="98" y="108"/>
                  <a:pt x="106" y="101"/>
                  <a:pt x="108" y="9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8" y="92"/>
                  <a:pt x="160" y="90"/>
                  <a:pt x="160" y="88"/>
                </a:cubicBezTo>
                <a:cubicBezTo>
                  <a:pt x="160" y="40"/>
                  <a:pt x="160" y="40"/>
                  <a:pt x="160" y="40"/>
                </a:cubicBezTo>
                <a:cubicBezTo>
                  <a:pt x="169" y="38"/>
                  <a:pt x="176" y="30"/>
                  <a:pt x="176" y="20"/>
                </a:cubicBezTo>
                <a:cubicBezTo>
                  <a:pt x="176" y="9"/>
                  <a:pt x="167" y="0"/>
                  <a:pt x="156" y="0"/>
                </a:cubicBezTo>
                <a:moveTo>
                  <a:pt x="32" y="156"/>
                </a:moveTo>
                <a:cubicBezTo>
                  <a:pt x="32" y="163"/>
                  <a:pt x="27" y="168"/>
                  <a:pt x="20" y="168"/>
                </a:cubicBezTo>
                <a:cubicBezTo>
                  <a:pt x="13" y="168"/>
                  <a:pt x="8" y="163"/>
                  <a:pt x="8" y="156"/>
                </a:cubicBezTo>
                <a:cubicBezTo>
                  <a:pt x="8" y="149"/>
                  <a:pt x="13" y="144"/>
                  <a:pt x="20" y="144"/>
                </a:cubicBezTo>
                <a:cubicBezTo>
                  <a:pt x="27" y="144"/>
                  <a:pt x="32" y="149"/>
                  <a:pt x="32" y="156"/>
                </a:cubicBezTo>
                <a:moveTo>
                  <a:pt x="88" y="100"/>
                </a:moveTo>
                <a:cubicBezTo>
                  <a:pt x="81" y="100"/>
                  <a:pt x="76" y="95"/>
                  <a:pt x="76" y="88"/>
                </a:cubicBezTo>
                <a:cubicBezTo>
                  <a:pt x="76" y="81"/>
                  <a:pt x="81" y="76"/>
                  <a:pt x="88" y="76"/>
                </a:cubicBezTo>
                <a:cubicBezTo>
                  <a:pt x="95" y="76"/>
                  <a:pt x="100" y="81"/>
                  <a:pt x="100" y="88"/>
                </a:cubicBezTo>
                <a:cubicBezTo>
                  <a:pt x="100" y="95"/>
                  <a:pt x="95" y="100"/>
                  <a:pt x="88" y="100"/>
                </a:cubicBezTo>
                <a:moveTo>
                  <a:pt x="156" y="32"/>
                </a:moveTo>
                <a:cubicBezTo>
                  <a:pt x="149" y="32"/>
                  <a:pt x="144" y="27"/>
                  <a:pt x="144" y="20"/>
                </a:cubicBezTo>
                <a:cubicBezTo>
                  <a:pt x="144" y="13"/>
                  <a:pt x="149" y="8"/>
                  <a:pt x="156" y="8"/>
                </a:cubicBezTo>
                <a:cubicBezTo>
                  <a:pt x="163" y="8"/>
                  <a:pt x="168" y="13"/>
                  <a:pt x="168" y="20"/>
                </a:cubicBezTo>
                <a:cubicBezTo>
                  <a:pt x="168" y="27"/>
                  <a:pt x="163" y="32"/>
                  <a:pt x="156" y="3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9" name="Freeform 29"/>
          <p:cNvSpPr>
            <a:spLocks noEditPoints="1"/>
          </p:cNvSpPr>
          <p:nvPr/>
        </p:nvSpPr>
        <p:spPr bwMode="auto">
          <a:xfrm>
            <a:off x="5357813" y="2665413"/>
            <a:ext cx="477838" cy="525463"/>
          </a:xfrm>
          <a:custGeom>
            <a:avLst/>
            <a:gdLst>
              <a:gd name="T0" fmla="*/ 140 w 160"/>
              <a:gd name="T1" fmla="*/ 136 h 176"/>
              <a:gd name="T2" fmla="*/ 125 w 160"/>
              <a:gd name="T3" fmla="*/ 143 h 176"/>
              <a:gd name="T4" fmla="*/ 39 w 160"/>
              <a:gd name="T5" fmla="*/ 94 h 176"/>
              <a:gd name="T6" fmla="*/ 40 w 160"/>
              <a:gd name="T7" fmla="*/ 88 h 176"/>
              <a:gd name="T8" fmla="*/ 39 w 160"/>
              <a:gd name="T9" fmla="*/ 82 h 176"/>
              <a:gd name="T10" fmla="*/ 125 w 160"/>
              <a:gd name="T11" fmla="*/ 33 h 176"/>
              <a:gd name="T12" fmla="*/ 140 w 160"/>
              <a:gd name="T13" fmla="*/ 40 h 176"/>
              <a:gd name="T14" fmla="*/ 160 w 160"/>
              <a:gd name="T15" fmla="*/ 20 h 176"/>
              <a:gd name="T16" fmla="*/ 140 w 160"/>
              <a:gd name="T17" fmla="*/ 0 h 176"/>
              <a:gd name="T18" fmla="*/ 120 w 160"/>
              <a:gd name="T19" fmla="*/ 20 h 176"/>
              <a:gd name="T20" fmla="*/ 121 w 160"/>
              <a:gd name="T21" fmla="*/ 26 h 176"/>
              <a:gd name="T22" fmla="*/ 35 w 160"/>
              <a:gd name="T23" fmla="*/ 75 h 176"/>
              <a:gd name="T24" fmla="*/ 20 w 160"/>
              <a:gd name="T25" fmla="*/ 68 h 176"/>
              <a:gd name="T26" fmla="*/ 0 w 160"/>
              <a:gd name="T27" fmla="*/ 88 h 176"/>
              <a:gd name="T28" fmla="*/ 20 w 160"/>
              <a:gd name="T29" fmla="*/ 108 h 176"/>
              <a:gd name="T30" fmla="*/ 35 w 160"/>
              <a:gd name="T31" fmla="*/ 101 h 176"/>
              <a:gd name="T32" fmla="*/ 121 w 160"/>
              <a:gd name="T33" fmla="*/ 150 h 176"/>
              <a:gd name="T34" fmla="*/ 120 w 160"/>
              <a:gd name="T35" fmla="*/ 156 h 176"/>
              <a:gd name="T36" fmla="*/ 140 w 160"/>
              <a:gd name="T37" fmla="*/ 176 h 176"/>
              <a:gd name="T38" fmla="*/ 160 w 160"/>
              <a:gd name="T39" fmla="*/ 156 h 176"/>
              <a:gd name="T40" fmla="*/ 140 w 160"/>
              <a:gd name="T41" fmla="*/ 136 h 176"/>
              <a:gd name="T42" fmla="*/ 140 w 160"/>
              <a:gd name="T43" fmla="*/ 8 h 176"/>
              <a:gd name="T44" fmla="*/ 152 w 160"/>
              <a:gd name="T45" fmla="*/ 20 h 176"/>
              <a:gd name="T46" fmla="*/ 140 w 160"/>
              <a:gd name="T47" fmla="*/ 32 h 176"/>
              <a:gd name="T48" fmla="*/ 128 w 160"/>
              <a:gd name="T49" fmla="*/ 20 h 176"/>
              <a:gd name="T50" fmla="*/ 140 w 160"/>
              <a:gd name="T51" fmla="*/ 8 h 176"/>
              <a:gd name="T52" fmla="*/ 20 w 160"/>
              <a:gd name="T53" fmla="*/ 100 h 176"/>
              <a:gd name="T54" fmla="*/ 8 w 160"/>
              <a:gd name="T55" fmla="*/ 88 h 176"/>
              <a:gd name="T56" fmla="*/ 20 w 160"/>
              <a:gd name="T57" fmla="*/ 76 h 176"/>
              <a:gd name="T58" fmla="*/ 32 w 160"/>
              <a:gd name="T59" fmla="*/ 88 h 176"/>
              <a:gd name="T60" fmla="*/ 20 w 160"/>
              <a:gd name="T61" fmla="*/ 100 h 176"/>
              <a:gd name="T62" fmla="*/ 140 w 160"/>
              <a:gd name="T63" fmla="*/ 168 h 176"/>
              <a:gd name="T64" fmla="*/ 128 w 160"/>
              <a:gd name="T65" fmla="*/ 156 h 176"/>
              <a:gd name="T66" fmla="*/ 140 w 160"/>
              <a:gd name="T67" fmla="*/ 144 h 176"/>
              <a:gd name="T68" fmla="*/ 152 w 160"/>
              <a:gd name="T69" fmla="*/ 156 h 176"/>
              <a:gd name="T70" fmla="*/ 140 w 160"/>
              <a:gd name="T71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60" h="176">
                <a:moveTo>
                  <a:pt x="140" y="136"/>
                </a:moveTo>
                <a:cubicBezTo>
                  <a:pt x="134" y="136"/>
                  <a:pt x="129" y="139"/>
                  <a:pt x="125" y="143"/>
                </a:cubicBezTo>
                <a:cubicBezTo>
                  <a:pt x="39" y="94"/>
                  <a:pt x="39" y="94"/>
                  <a:pt x="39" y="94"/>
                </a:cubicBezTo>
                <a:cubicBezTo>
                  <a:pt x="40" y="92"/>
                  <a:pt x="40" y="90"/>
                  <a:pt x="40" y="88"/>
                </a:cubicBezTo>
                <a:cubicBezTo>
                  <a:pt x="40" y="86"/>
                  <a:pt x="40" y="84"/>
                  <a:pt x="39" y="82"/>
                </a:cubicBezTo>
                <a:cubicBezTo>
                  <a:pt x="125" y="33"/>
                  <a:pt x="125" y="33"/>
                  <a:pt x="125" y="33"/>
                </a:cubicBezTo>
                <a:cubicBezTo>
                  <a:pt x="129" y="37"/>
                  <a:pt x="134" y="40"/>
                  <a:pt x="140" y="40"/>
                </a:cubicBezTo>
                <a:cubicBezTo>
                  <a:pt x="151" y="40"/>
                  <a:pt x="160" y="31"/>
                  <a:pt x="160" y="20"/>
                </a:cubicBezTo>
                <a:cubicBezTo>
                  <a:pt x="160" y="9"/>
                  <a:pt x="151" y="0"/>
                  <a:pt x="140" y="0"/>
                </a:cubicBezTo>
                <a:cubicBezTo>
                  <a:pt x="129" y="0"/>
                  <a:pt x="120" y="9"/>
                  <a:pt x="120" y="20"/>
                </a:cubicBezTo>
                <a:cubicBezTo>
                  <a:pt x="120" y="22"/>
                  <a:pt x="120" y="24"/>
                  <a:pt x="121" y="26"/>
                </a:cubicBezTo>
                <a:cubicBezTo>
                  <a:pt x="35" y="75"/>
                  <a:pt x="35" y="75"/>
                  <a:pt x="35" y="75"/>
                </a:cubicBezTo>
                <a:cubicBezTo>
                  <a:pt x="31" y="71"/>
                  <a:pt x="26" y="68"/>
                  <a:pt x="20" y="68"/>
                </a:cubicBezTo>
                <a:cubicBezTo>
                  <a:pt x="9" y="68"/>
                  <a:pt x="0" y="77"/>
                  <a:pt x="0" y="88"/>
                </a:cubicBezTo>
                <a:cubicBezTo>
                  <a:pt x="0" y="99"/>
                  <a:pt x="9" y="108"/>
                  <a:pt x="20" y="108"/>
                </a:cubicBezTo>
                <a:cubicBezTo>
                  <a:pt x="26" y="108"/>
                  <a:pt x="31" y="105"/>
                  <a:pt x="35" y="101"/>
                </a:cubicBezTo>
                <a:cubicBezTo>
                  <a:pt x="121" y="150"/>
                  <a:pt x="121" y="150"/>
                  <a:pt x="121" y="150"/>
                </a:cubicBezTo>
                <a:cubicBezTo>
                  <a:pt x="120" y="152"/>
                  <a:pt x="120" y="154"/>
                  <a:pt x="120" y="156"/>
                </a:cubicBezTo>
                <a:cubicBezTo>
                  <a:pt x="120" y="167"/>
                  <a:pt x="129" y="176"/>
                  <a:pt x="140" y="176"/>
                </a:cubicBezTo>
                <a:cubicBezTo>
                  <a:pt x="151" y="176"/>
                  <a:pt x="160" y="167"/>
                  <a:pt x="160" y="156"/>
                </a:cubicBezTo>
                <a:cubicBezTo>
                  <a:pt x="160" y="145"/>
                  <a:pt x="151" y="136"/>
                  <a:pt x="140" y="136"/>
                </a:cubicBezTo>
                <a:moveTo>
                  <a:pt x="140" y="8"/>
                </a:moveTo>
                <a:cubicBezTo>
                  <a:pt x="147" y="8"/>
                  <a:pt x="152" y="13"/>
                  <a:pt x="152" y="20"/>
                </a:cubicBezTo>
                <a:cubicBezTo>
                  <a:pt x="152" y="27"/>
                  <a:pt x="147" y="32"/>
                  <a:pt x="140" y="32"/>
                </a:cubicBezTo>
                <a:cubicBezTo>
                  <a:pt x="133" y="32"/>
                  <a:pt x="128" y="27"/>
                  <a:pt x="128" y="20"/>
                </a:cubicBezTo>
                <a:cubicBezTo>
                  <a:pt x="128" y="13"/>
                  <a:pt x="133" y="8"/>
                  <a:pt x="140" y="8"/>
                </a:cubicBezTo>
                <a:moveTo>
                  <a:pt x="20" y="100"/>
                </a:moveTo>
                <a:cubicBezTo>
                  <a:pt x="13" y="100"/>
                  <a:pt x="8" y="95"/>
                  <a:pt x="8" y="88"/>
                </a:cubicBezTo>
                <a:cubicBezTo>
                  <a:pt x="8" y="81"/>
                  <a:pt x="13" y="76"/>
                  <a:pt x="20" y="76"/>
                </a:cubicBezTo>
                <a:cubicBezTo>
                  <a:pt x="27" y="76"/>
                  <a:pt x="32" y="81"/>
                  <a:pt x="32" y="88"/>
                </a:cubicBezTo>
                <a:cubicBezTo>
                  <a:pt x="32" y="95"/>
                  <a:pt x="27" y="100"/>
                  <a:pt x="20" y="100"/>
                </a:cubicBezTo>
                <a:moveTo>
                  <a:pt x="140" y="168"/>
                </a:moveTo>
                <a:cubicBezTo>
                  <a:pt x="133" y="168"/>
                  <a:pt x="128" y="163"/>
                  <a:pt x="128" y="156"/>
                </a:cubicBezTo>
                <a:cubicBezTo>
                  <a:pt x="128" y="149"/>
                  <a:pt x="133" y="144"/>
                  <a:pt x="140" y="144"/>
                </a:cubicBezTo>
                <a:cubicBezTo>
                  <a:pt x="147" y="144"/>
                  <a:pt x="152" y="149"/>
                  <a:pt x="152" y="156"/>
                </a:cubicBezTo>
                <a:cubicBezTo>
                  <a:pt x="152" y="163"/>
                  <a:pt x="147" y="168"/>
                  <a:pt x="140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0" name="Freeform 30"/>
          <p:cNvSpPr>
            <a:spLocks noEditPoints="1"/>
          </p:cNvSpPr>
          <p:nvPr/>
        </p:nvSpPr>
        <p:spPr bwMode="auto">
          <a:xfrm>
            <a:off x="6335713" y="2665413"/>
            <a:ext cx="525463" cy="525463"/>
          </a:xfrm>
          <a:custGeom>
            <a:avLst/>
            <a:gdLst>
              <a:gd name="T0" fmla="*/ 151 w 176"/>
              <a:gd name="T1" fmla="*/ 146 h 176"/>
              <a:gd name="T2" fmla="*/ 115 w 176"/>
              <a:gd name="T3" fmla="*/ 166 h 176"/>
              <a:gd name="T4" fmla="*/ 60 w 176"/>
              <a:gd name="T5" fmla="*/ 163 h 176"/>
              <a:gd name="T6" fmla="*/ 15 w 176"/>
              <a:gd name="T7" fmla="*/ 123 h 176"/>
              <a:gd name="T8" fmla="*/ 14 w 176"/>
              <a:gd name="T9" fmla="*/ 56 h 176"/>
              <a:gd name="T10" fmla="*/ 59 w 176"/>
              <a:gd name="T11" fmla="*/ 14 h 176"/>
              <a:gd name="T12" fmla="*/ 123 w 176"/>
              <a:gd name="T13" fmla="*/ 13 h 176"/>
              <a:gd name="T14" fmla="*/ 162 w 176"/>
              <a:gd name="T15" fmla="*/ 47 h 176"/>
              <a:gd name="T16" fmla="*/ 163 w 176"/>
              <a:gd name="T17" fmla="*/ 97 h 176"/>
              <a:gd name="T18" fmla="*/ 136 w 176"/>
              <a:gd name="T19" fmla="*/ 129 h 176"/>
              <a:gd name="T20" fmla="*/ 114 w 176"/>
              <a:gd name="T21" fmla="*/ 132 h 176"/>
              <a:gd name="T22" fmla="*/ 112 w 176"/>
              <a:gd name="T23" fmla="*/ 120 h 176"/>
              <a:gd name="T24" fmla="*/ 144 w 176"/>
              <a:gd name="T25" fmla="*/ 39 h 176"/>
              <a:gd name="T26" fmla="*/ 131 w 176"/>
              <a:gd name="T27" fmla="*/ 53 h 176"/>
              <a:gd name="T28" fmla="*/ 96 w 176"/>
              <a:gd name="T29" fmla="*/ 35 h 176"/>
              <a:gd name="T30" fmla="*/ 51 w 176"/>
              <a:gd name="T31" fmla="*/ 59 h 176"/>
              <a:gd name="T32" fmla="*/ 35 w 176"/>
              <a:gd name="T33" fmla="*/ 106 h 176"/>
              <a:gd name="T34" fmla="*/ 45 w 176"/>
              <a:gd name="T35" fmla="*/ 131 h 176"/>
              <a:gd name="T36" fmla="*/ 89 w 176"/>
              <a:gd name="T37" fmla="*/ 139 h 176"/>
              <a:gd name="T38" fmla="*/ 107 w 176"/>
              <a:gd name="T39" fmla="*/ 137 h 176"/>
              <a:gd name="T40" fmla="*/ 140 w 176"/>
              <a:gd name="T41" fmla="*/ 136 h 176"/>
              <a:gd name="T42" fmla="*/ 171 w 176"/>
              <a:gd name="T43" fmla="*/ 100 h 176"/>
              <a:gd name="T44" fmla="*/ 169 w 176"/>
              <a:gd name="T45" fmla="*/ 43 h 176"/>
              <a:gd name="T46" fmla="*/ 125 w 176"/>
              <a:gd name="T47" fmla="*/ 5 h 176"/>
              <a:gd name="T48" fmla="*/ 57 w 176"/>
              <a:gd name="T49" fmla="*/ 7 h 176"/>
              <a:gd name="T50" fmla="*/ 7 w 176"/>
              <a:gd name="T51" fmla="*/ 52 h 176"/>
              <a:gd name="T52" fmla="*/ 8 w 176"/>
              <a:gd name="T53" fmla="*/ 127 h 176"/>
              <a:gd name="T54" fmla="*/ 59 w 176"/>
              <a:gd name="T55" fmla="*/ 171 h 176"/>
              <a:gd name="T56" fmla="*/ 116 w 176"/>
              <a:gd name="T57" fmla="*/ 173 h 176"/>
              <a:gd name="T58" fmla="*/ 158 w 176"/>
              <a:gd name="T59" fmla="*/ 151 h 176"/>
              <a:gd name="T60" fmla="*/ 175 w 176"/>
              <a:gd name="T61" fmla="*/ 131 h 176"/>
              <a:gd name="T62" fmla="*/ 101 w 176"/>
              <a:gd name="T63" fmla="*/ 120 h 176"/>
              <a:gd name="T64" fmla="*/ 81 w 176"/>
              <a:gd name="T65" fmla="*/ 133 h 176"/>
              <a:gd name="T66" fmla="*/ 51 w 176"/>
              <a:gd name="T67" fmla="*/ 126 h 176"/>
              <a:gd name="T68" fmla="*/ 43 w 176"/>
              <a:gd name="T69" fmla="*/ 106 h 176"/>
              <a:gd name="T70" fmla="*/ 57 w 176"/>
              <a:gd name="T71" fmla="*/ 64 h 176"/>
              <a:gd name="T72" fmla="*/ 95 w 176"/>
              <a:gd name="T73" fmla="*/ 43 h 176"/>
              <a:gd name="T74" fmla="*/ 114 w 176"/>
              <a:gd name="T75" fmla="*/ 47 h 176"/>
              <a:gd name="T76" fmla="*/ 127 w 176"/>
              <a:gd name="T77" fmla="*/ 63 h 176"/>
              <a:gd name="T78" fmla="*/ 101 w 176"/>
              <a:gd name="T79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6">
                <a:moveTo>
                  <a:pt x="165" y="131"/>
                </a:moveTo>
                <a:cubicBezTo>
                  <a:pt x="161" y="136"/>
                  <a:pt x="156" y="141"/>
                  <a:pt x="151" y="146"/>
                </a:cubicBezTo>
                <a:cubicBezTo>
                  <a:pt x="146" y="150"/>
                  <a:pt x="141" y="154"/>
                  <a:pt x="134" y="158"/>
                </a:cubicBezTo>
                <a:cubicBezTo>
                  <a:pt x="128" y="161"/>
                  <a:pt x="122" y="164"/>
                  <a:pt x="115" y="166"/>
                </a:cubicBezTo>
                <a:cubicBezTo>
                  <a:pt x="108" y="167"/>
                  <a:pt x="100" y="168"/>
                  <a:pt x="93" y="168"/>
                </a:cubicBezTo>
                <a:cubicBezTo>
                  <a:pt x="81" y="168"/>
                  <a:pt x="70" y="167"/>
                  <a:pt x="60" y="163"/>
                </a:cubicBezTo>
                <a:cubicBezTo>
                  <a:pt x="50" y="160"/>
                  <a:pt x="41" y="155"/>
                  <a:pt x="33" y="148"/>
                </a:cubicBezTo>
                <a:cubicBezTo>
                  <a:pt x="26" y="141"/>
                  <a:pt x="19" y="133"/>
                  <a:pt x="15" y="123"/>
                </a:cubicBezTo>
                <a:cubicBezTo>
                  <a:pt x="10" y="113"/>
                  <a:pt x="8" y="101"/>
                  <a:pt x="8" y="87"/>
                </a:cubicBezTo>
                <a:cubicBezTo>
                  <a:pt x="8" y="76"/>
                  <a:pt x="10" y="66"/>
                  <a:pt x="14" y="56"/>
                </a:cubicBezTo>
                <a:cubicBezTo>
                  <a:pt x="19" y="47"/>
                  <a:pt x="25" y="38"/>
                  <a:pt x="32" y="31"/>
                </a:cubicBezTo>
                <a:cubicBezTo>
                  <a:pt x="40" y="24"/>
                  <a:pt x="49" y="18"/>
                  <a:pt x="59" y="14"/>
                </a:cubicBezTo>
                <a:cubicBezTo>
                  <a:pt x="69" y="10"/>
                  <a:pt x="81" y="8"/>
                  <a:pt x="93" y="8"/>
                </a:cubicBezTo>
                <a:cubicBezTo>
                  <a:pt x="103" y="8"/>
                  <a:pt x="114" y="9"/>
                  <a:pt x="123" y="13"/>
                </a:cubicBezTo>
                <a:cubicBezTo>
                  <a:pt x="132" y="16"/>
                  <a:pt x="140" y="20"/>
                  <a:pt x="147" y="26"/>
                </a:cubicBezTo>
                <a:cubicBezTo>
                  <a:pt x="153" y="32"/>
                  <a:pt x="159" y="39"/>
                  <a:pt x="162" y="47"/>
                </a:cubicBezTo>
                <a:cubicBezTo>
                  <a:pt x="166" y="55"/>
                  <a:pt x="168" y="64"/>
                  <a:pt x="168" y="74"/>
                </a:cubicBezTo>
                <a:cubicBezTo>
                  <a:pt x="168" y="82"/>
                  <a:pt x="166" y="90"/>
                  <a:pt x="163" y="97"/>
                </a:cubicBezTo>
                <a:cubicBezTo>
                  <a:pt x="160" y="105"/>
                  <a:pt x="156" y="111"/>
                  <a:pt x="152" y="117"/>
                </a:cubicBezTo>
                <a:cubicBezTo>
                  <a:pt x="147" y="122"/>
                  <a:pt x="142" y="126"/>
                  <a:pt x="136" y="129"/>
                </a:cubicBezTo>
                <a:cubicBezTo>
                  <a:pt x="131" y="132"/>
                  <a:pt x="125" y="134"/>
                  <a:pt x="121" y="134"/>
                </a:cubicBezTo>
                <a:cubicBezTo>
                  <a:pt x="118" y="134"/>
                  <a:pt x="115" y="133"/>
                  <a:pt x="114" y="132"/>
                </a:cubicBezTo>
                <a:cubicBezTo>
                  <a:pt x="113" y="131"/>
                  <a:pt x="112" y="130"/>
                  <a:pt x="111" y="128"/>
                </a:cubicBezTo>
                <a:cubicBezTo>
                  <a:pt x="111" y="126"/>
                  <a:pt x="111" y="123"/>
                  <a:pt x="112" y="120"/>
                </a:cubicBezTo>
                <a:cubicBezTo>
                  <a:pt x="113" y="117"/>
                  <a:pt x="114" y="114"/>
                  <a:pt x="116" y="110"/>
                </a:cubicBezTo>
                <a:cubicBezTo>
                  <a:pt x="144" y="39"/>
                  <a:pt x="144" y="39"/>
                  <a:pt x="144" y="39"/>
                </a:cubicBezTo>
                <a:cubicBezTo>
                  <a:pt x="136" y="39"/>
                  <a:pt x="136" y="39"/>
                  <a:pt x="136" y="39"/>
                </a:cubicBezTo>
                <a:cubicBezTo>
                  <a:pt x="131" y="53"/>
                  <a:pt x="131" y="53"/>
                  <a:pt x="131" y="53"/>
                </a:cubicBezTo>
                <a:cubicBezTo>
                  <a:pt x="128" y="48"/>
                  <a:pt x="124" y="44"/>
                  <a:pt x="118" y="41"/>
                </a:cubicBezTo>
                <a:cubicBezTo>
                  <a:pt x="112" y="37"/>
                  <a:pt x="104" y="35"/>
                  <a:pt x="96" y="35"/>
                </a:cubicBezTo>
                <a:cubicBezTo>
                  <a:pt x="87" y="35"/>
                  <a:pt x="78" y="37"/>
                  <a:pt x="71" y="42"/>
                </a:cubicBezTo>
                <a:cubicBezTo>
                  <a:pt x="63" y="46"/>
                  <a:pt x="57" y="52"/>
                  <a:pt x="51" y="59"/>
                </a:cubicBezTo>
                <a:cubicBezTo>
                  <a:pt x="46" y="66"/>
                  <a:pt x="42" y="74"/>
                  <a:pt x="39" y="82"/>
                </a:cubicBezTo>
                <a:cubicBezTo>
                  <a:pt x="36" y="90"/>
                  <a:pt x="35" y="98"/>
                  <a:pt x="35" y="106"/>
                </a:cubicBezTo>
                <a:cubicBezTo>
                  <a:pt x="35" y="111"/>
                  <a:pt x="35" y="115"/>
                  <a:pt x="37" y="120"/>
                </a:cubicBezTo>
                <a:cubicBezTo>
                  <a:pt x="39" y="124"/>
                  <a:pt x="42" y="128"/>
                  <a:pt x="45" y="131"/>
                </a:cubicBezTo>
                <a:cubicBezTo>
                  <a:pt x="48" y="134"/>
                  <a:pt x="52" y="137"/>
                  <a:pt x="56" y="139"/>
                </a:cubicBezTo>
                <a:cubicBezTo>
                  <a:pt x="66" y="143"/>
                  <a:pt x="77" y="142"/>
                  <a:pt x="89" y="139"/>
                </a:cubicBezTo>
                <a:cubicBezTo>
                  <a:pt x="94" y="137"/>
                  <a:pt x="99" y="134"/>
                  <a:pt x="103" y="129"/>
                </a:cubicBezTo>
                <a:cubicBezTo>
                  <a:pt x="104" y="132"/>
                  <a:pt x="105" y="135"/>
                  <a:pt x="107" y="137"/>
                </a:cubicBezTo>
                <a:cubicBezTo>
                  <a:pt x="110" y="140"/>
                  <a:pt x="115" y="142"/>
                  <a:pt x="120" y="142"/>
                </a:cubicBezTo>
                <a:cubicBezTo>
                  <a:pt x="126" y="142"/>
                  <a:pt x="133" y="140"/>
                  <a:pt x="140" y="136"/>
                </a:cubicBezTo>
                <a:cubicBezTo>
                  <a:pt x="146" y="133"/>
                  <a:pt x="152" y="128"/>
                  <a:pt x="158" y="122"/>
                </a:cubicBezTo>
                <a:cubicBezTo>
                  <a:pt x="163" y="116"/>
                  <a:pt x="167" y="108"/>
                  <a:pt x="171" y="100"/>
                </a:cubicBezTo>
                <a:cubicBezTo>
                  <a:pt x="174" y="92"/>
                  <a:pt x="176" y="83"/>
                  <a:pt x="176" y="74"/>
                </a:cubicBezTo>
                <a:cubicBezTo>
                  <a:pt x="176" y="62"/>
                  <a:pt x="174" y="52"/>
                  <a:pt x="169" y="43"/>
                </a:cubicBezTo>
                <a:cubicBezTo>
                  <a:pt x="165" y="34"/>
                  <a:pt x="159" y="26"/>
                  <a:pt x="152" y="20"/>
                </a:cubicBezTo>
                <a:cubicBezTo>
                  <a:pt x="144" y="13"/>
                  <a:pt x="135" y="8"/>
                  <a:pt x="125" y="5"/>
                </a:cubicBezTo>
                <a:cubicBezTo>
                  <a:pt x="115" y="2"/>
                  <a:pt x="104" y="0"/>
                  <a:pt x="93" y="0"/>
                </a:cubicBezTo>
                <a:cubicBezTo>
                  <a:pt x="80" y="0"/>
                  <a:pt x="68" y="2"/>
                  <a:pt x="57" y="7"/>
                </a:cubicBezTo>
                <a:cubicBezTo>
                  <a:pt x="46" y="11"/>
                  <a:pt x="36" y="17"/>
                  <a:pt x="27" y="25"/>
                </a:cubicBezTo>
                <a:cubicBezTo>
                  <a:pt x="19" y="33"/>
                  <a:pt x="12" y="42"/>
                  <a:pt x="7" y="52"/>
                </a:cubicBezTo>
                <a:cubicBezTo>
                  <a:pt x="2" y="63"/>
                  <a:pt x="0" y="75"/>
                  <a:pt x="0" y="87"/>
                </a:cubicBezTo>
                <a:cubicBezTo>
                  <a:pt x="0" y="103"/>
                  <a:pt x="3" y="116"/>
                  <a:pt x="8" y="127"/>
                </a:cubicBezTo>
                <a:cubicBezTo>
                  <a:pt x="13" y="138"/>
                  <a:pt x="21" y="148"/>
                  <a:pt x="29" y="155"/>
                </a:cubicBezTo>
                <a:cubicBezTo>
                  <a:pt x="38" y="162"/>
                  <a:pt x="48" y="168"/>
                  <a:pt x="59" y="171"/>
                </a:cubicBezTo>
                <a:cubicBezTo>
                  <a:pt x="70" y="174"/>
                  <a:pt x="81" y="176"/>
                  <a:pt x="93" y="176"/>
                </a:cubicBezTo>
                <a:cubicBezTo>
                  <a:pt x="101" y="176"/>
                  <a:pt x="109" y="175"/>
                  <a:pt x="116" y="173"/>
                </a:cubicBezTo>
                <a:cubicBezTo>
                  <a:pt x="124" y="171"/>
                  <a:pt x="131" y="168"/>
                  <a:pt x="138" y="164"/>
                </a:cubicBezTo>
                <a:cubicBezTo>
                  <a:pt x="145" y="161"/>
                  <a:pt x="152" y="156"/>
                  <a:pt x="158" y="151"/>
                </a:cubicBezTo>
                <a:cubicBezTo>
                  <a:pt x="164" y="145"/>
                  <a:pt x="169" y="139"/>
                  <a:pt x="173" y="133"/>
                </a:cubicBezTo>
                <a:cubicBezTo>
                  <a:pt x="175" y="131"/>
                  <a:pt x="175" y="131"/>
                  <a:pt x="175" y="131"/>
                </a:cubicBezTo>
                <a:cubicBezTo>
                  <a:pt x="165" y="131"/>
                  <a:pt x="165" y="131"/>
                  <a:pt x="165" y="131"/>
                </a:cubicBezTo>
                <a:close/>
                <a:moveTo>
                  <a:pt x="101" y="120"/>
                </a:moveTo>
                <a:cubicBezTo>
                  <a:pt x="98" y="124"/>
                  <a:pt x="95" y="127"/>
                  <a:pt x="91" y="129"/>
                </a:cubicBezTo>
                <a:cubicBezTo>
                  <a:pt x="88" y="131"/>
                  <a:pt x="85" y="132"/>
                  <a:pt x="81" y="133"/>
                </a:cubicBezTo>
                <a:cubicBezTo>
                  <a:pt x="74" y="135"/>
                  <a:pt x="66" y="134"/>
                  <a:pt x="60" y="132"/>
                </a:cubicBezTo>
                <a:cubicBezTo>
                  <a:pt x="56" y="130"/>
                  <a:pt x="53" y="128"/>
                  <a:pt x="51" y="126"/>
                </a:cubicBezTo>
                <a:cubicBezTo>
                  <a:pt x="48" y="123"/>
                  <a:pt x="46" y="120"/>
                  <a:pt x="45" y="117"/>
                </a:cubicBezTo>
                <a:cubicBezTo>
                  <a:pt x="43" y="113"/>
                  <a:pt x="43" y="110"/>
                  <a:pt x="43" y="106"/>
                </a:cubicBezTo>
                <a:cubicBezTo>
                  <a:pt x="43" y="99"/>
                  <a:pt x="44" y="92"/>
                  <a:pt x="46" y="85"/>
                </a:cubicBezTo>
                <a:cubicBezTo>
                  <a:pt x="49" y="77"/>
                  <a:pt x="53" y="71"/>
                  <a:pt x="57" y="64"/>
                </a:cubicBezTo>
                <a:cubicBezTo>
                  <a:pt x="62" y="58"/>
                  <a:pt x="67" y="53"/>
                  <a:pt x="74" y="49"/>
                </a:cubicBezTo>
                <a:cubicBezTo>
                  <a:pt x="80" y="45"/>
                  <a:pt x="87" y="43"/>
                  <a:pt x="95" y="43"/>
                </a:cubicBezTo>
                <a:cubicBezTo>
                  <a:pt x="98" y="43"/>
                  <a:pt x="101" y="43"/>
                  <a:pt x="104" y="44"/>
                </a:cubicBezTo>
                <a:cubicBezTo>
                  <a:pt x="108" y="44"/>
                  <a:pt x="111" y="46"/>
                  <a:pt x="114" y="47"/>
                </a:cubicBezTo>
                <a:cubicBezTo>
                  <a:pt x="117" y="49"/>
                  <a:pt x="119" y="51"/>
                  <a:pt x="122" y="53"/>
                </a:cubicBezTo>
                <a:cubicBezTo>
                  <a:pt x="124" y="56"/>
                  <a:pt x="125" y="59"/>
                  <a:pt x="127" y="63"/>
                </a:cubicBezTo>
                <a:cubicBezTo>
                  <a:pt x="109" y="106"/>
                  <a:pt x="109" y="106"/>
                  <a:pt x="109" y="106"/>
                </a:cubicBezTo>
                <a:cubicBezTo>
                  <a:pt x="107" y="112"/>
                  <a:pt x="104" y="116"/>
                  <a:pt x="101" y="12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1" name="Freeform 31"/>
          <p:cNvSpPr>
            <a:spLocks noEditPoints="1"/>
          </p:cNvSpPr>
          <p:nvPr/>
        </p:nvSpPr>
        <p:spPr bwMode="auto">
          <a:xfrm>
            <a:off x="7339013" y="2665413"/>
            <a:ext cx="525463" cy="525463"/>
          </a:xfrm>
          <a:custGeom>
            <a:avLst/>
            <a:gdLst>
              <a:gd name="T0" fmla="*/ 0 w 176"/>
              <a:gd name="T1" fmla="*/ 88 h 176"/>
              <a:gd name="T2" fmla="*/ 176 w 176"/>
              <a:gd name="T3" fmla="*/ 88 h 176"/>
              <a:gd name="T4" fmla="*/ 132 w 176"/>
              <a:gd name="T5" fmla="*/ 21 h 176"/>
              <a:gd name="T6" fmla="*/ 130 w 176"/>
              <a:gd name="T7" fmla="*/ 48 h 176"/>
              <a:gd name="T8" fmla="*/ 123 w 176"/>
              <a:gd name="T9" fmla="*/ 68 h 176"/>
              <a:gd name="T10" fmla="*/ 85 w 176"/>
              <a:gd name="T11" fmla="*/ 26 h 176"/>
              <a:gd name="T12" fmla="*/ 132 w 176"/>
              <a:gd name="T13" fmla="*/ 21 h 176"/>
              <a:gd name="T14" fmla="*/ 138 w 176"/>
              <a:gd name="T15" fmla="*/ 118 h 176"/>
              <a:gd name="T16" fmla="*/ 100 w 176"/>
              <a:gd name="T17" fmla="*/ 119 h 176"/>
              <a:gd name="T18" fmla="*/ 115 w 176"/>
              <a:gd name="T19" fmla="*/ 100 h 176"/>
              <a:gd name="T20" fmla="*/ 101 w 176"/>
              <a:gd name="T21" fmla="*/ 9 h 176"/>
              <a:gd name="T22" fmla="*/ 84 w 176"/>
              <a:gd name="T23" fmla="*/ 8 h 176"/>
              <a:gd name="T24" fmla="*/ 109 w 176"/>
              <a:gd name="T25" fmla="*/ 94 h 176"/>
              <a:gd name="T26" fmla="*/ 88 w 176"/>
              <a:gd name="T27" fmla="*/ 108 h 176"/>
              <a:gd name="T28" fmla="*/ 32 w 176"/>
              <a:gd name="T29" fmla="*/ 97 h 176"/>
              <a:gd name="T30" fmla="*/ 52 w 176"/>
              <a:gd name="T31" fmla="*/ 60 h 176"/>
              <a:gd name="T32" fmla="*/ 63 w 176"/>
              <a:gd name="T33" fmla="*/ 43 h 176"/>
              <a:gd name="T34" fmla="*/ 109 w 176"/>
              <a:gd name="T35" fmla="*/ 94 h 176"/>
              <a:gd name="T36" fmla="*/ 8 w 176"/>
              <a:gd name="T37" fmla="*/ 90 h 176"/>
              <a:gd name="T38" fmla="*/ 20 w 176"/>
              <a:gd name="T39" fmla="*/ 128 h 176"/>
              <a:gd name="T40" fmla="*/ 25 w 176"/>
              <a:gd name="T41" fmla="*/ 93 h 176"/>
              <a:gd name="T42" fmla="*/ 76 w 176"/>
              <a:gd name="T43" fmla="*/ 9 h 176"/>
              <a:gd name="T44" fmla="*/ 58 w 176"/>
              <a:gd name="T45" fmla="*/ 37 h 176"/>
              <a:gd name="T46" fmla="*/ 40 w 176"/>
              <a:gd name="T47" fmla="*/ 48 h 176"/>
              <a:gd name="T48" fmla="*/ 25 w 176"/>
              <a:gd name="T49" fmla="*/ 93 h 176"/>
              <a:gd name="T50" fmla="*/ 28 w 176"/>
              <a:gd name="T51" fmla="*/ 128 h 176"/>
              <a:gd name="T52" fmla="*/ 77 w 176"/>
              <a:gd name="T53" fmla="*/ 124 h 176"/>
              <a:gd name="T54" fmla="*/ 30 w 176"/>
              <a:gd name="T55" fmla="*/ 143 h 176"/>
              <a:gd name="T56" fmla="*/ 88 w 176"/>
              <a:gd name="T57" fmla="*/ 168 h 176"/>
              <a:gd name="T58" fmla="*/ 83 w 176"/>
              <a:gd name="T59" fmla="*/ 131 h 176"/>
              <a:gd name="T60" fmla="*/ 97 w 176"/>
              <a:gd name="T61" fmla="*/ 127 h 176"/>
              <a:gd name="T62" fmla="*/ 149 w 176"/>
              <a:gd name="T63" fmla="*/ 123 h 176"/>
              <a:gd name="T64" fmla="*/ 88 w 176"/>
              <a:gd name="T65" fmla="*/ 168 h 176"/>
              <a:gd name="T66" fmla="*/ 120 w 176"/>
              <a:gd name="T67" fmla="*/ 93 h 176"/>
              <a:gd name="T68" fmla="*/ 132 w 176"/>
              <a:gd name="T69" fmla="*/ 72 h 176"/>
              <a:gd name="T70" fmla="*/ 137 w 176"/>
              <a:gd name="T71" fmla="*/ 49 h 176"/>
              <a:gd name="T72" fmla="*/ 168 w 176"/>
              <a:gd name="T73" fmla="*/ 88 h 176"/>
              <a:gd name="T74" fmla="*/ 150 w 176"/>
              <a:gd name="T75" fmla="*/ 115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132" y="21"/>
                </a:moveTo>
                <a:cubicBezTo>
                  <a:pt x="132" y="22"/>
                  <a:pt x="132" y="23"/>
                  <a:pt x="132" y="24"/>
                </a:cubicBezTo>
                <a:cubicBezTo>
                  <a:pt x="132" y="32"/>
                  <a:pt x="131" y="40"/>
                  <a:pt x="130" y="48"/>
                </a:cubicBezTo>
                <a:cubicBezTo>
                  <a:pt x="124" y="49"/>
                  <a:pt x="120" y="54"/>
                  <a:pt x="120" y="60"/>
                </a:cubicBezTo>
                <a:cubicBezTo>
                  <a:pt x="120" y="63"/>
                  <a:pt x="121" y="66"/>
                  <a:pt x="123" y="68"/>
                </a:cubicBezTo>
                <a:cubicBezTo>
                  <a:pt x="121" y="75"/>
                  <a:pt x="118" y="81"/>
                  <a:pt x="114" y="87"/>
                </a:cubicBezTo>
                <a:cubicBezTo>
                  <a:pt x="99" y="70"/>
                  <a:pt x="89" y="49"/>
                  <a:pt x="85" y="26"/>
                </a:cubicBezTo>
                <a:cubicBezTo>
                  <a:pt x="94" y="20"/>
                  <a:pt x="104" y="16"/>
                  <a:pt x="115" y="13"/>
                </a:cubicBezTo>
                <a:cubicBezTo>
                  <a:pt x="121" y="15"/>
                  <a:pt x="127" y="18"/>
                  <a:pt x="132" y="21"/>
                </a:cubicBezTo>
                <a:moveTo>
                  <a:pt x="115" y="100"/>
                </a:moveTo>
                <a:cubicBezTo>
                  <a:pt x="122" y="107"/>
                  <a:pt x="130" y="113"/>
                  <a:pt x="138" y="118"/>
                </a:cubicBezTo>
                <a:cubicBezTo>
                  <a:pt x="130" y="119"/>
                  <a:pt x="121" y="120"/>
                  <a:pt x="112" y="120"/>
                </a:cubicBezTo>
                <a:cubicBezTo>
                  <a:pt x="108" y="120"/>
                  <a:pt x="104" y="120"/>
                  <a:pt x="100" y="119"/>
                </a:cubicBezTo>
                <a:cubicBezTo>
                  <a:pt x="100" y="119"/>
                  <a:pt x="100" y="118"/>
                  <a:pt x="100" y="117"/>
                </a:cubicBezTo>
                <a:cubicBezTo>
                  <a:pt x="105" y="112"/>
                  <a:pt x="110" y="106"/>
                  <a:pt x="115" y="100"/>
                </a:cubicBezTo>
                <a:moveTo>
                  <a:pt x="88" y="8"/>
                </a:moveTo>
                <a:cubicBezTo>
                  <a:pt x="92" y="8"/>
                  <a:pt x="97" y="8"/>
                  <a:pt x="101" y="9"/>
                </a:cubicBezTo>
                <a:cubicBezTo>
                  <a:pt x="95" y="11"/>
                  <a:pt x="90" y="14"/>
                  <a:pt x="84" y="17"/>
                </a:cubicBezTo>
                <a:cubicBezTo>
                  <a:pt x="84" y="14"/>
                  <a:pt x="84" y="11"/>
                  <a:pt x="84" y="8"/>
                </a:cubicBezTo>
                <a:cubicBezTo>
                  <a:pt x="85" y="8"/>
                  <a:pt x="87" y="8"/>
                  <a:pt x="88" y="8"/>
                </a:cubicBezTo>
                <a:moveTo>
                  <a:pt x="109" y="94"/>
                </a:moveTo>
                <a:cubicBezTo>
                  <a:pt x="105" y="100"/>
                  <a:pt x="100" y="105"/>
                  <a:pt x="95" y="110"/>
                </a:cubicBezTo>
                <a:cubicBezTo>
                  <a:pt x="93" y="109"/>
                  <a:pt x="91" y="108"/>
                  <a:pt x="88" y="108"/>
                </a:cubicBezTo>
                <a:cubicBezTo>
                  <a:pt x="83" y="108"/>
                  <a:pt x="78" y="111"/>
                  <a:pt x="77" y="116"/>
                </a:cubicBezTo>
                <a:cubicBezTo>
                  <a:pt x="61" y="112"/>
                  <a:pt x="46" y="106"/>
                  <a:pt x="32" y="97"/>
                </a:cubicBezTo>
                <a:cubicBezTo>
                  <a:pt x="36" y="84"/>
                  <a:pt x="42" y="71"/>
                  <a:pt x="49" y="60"/>
                </a:cubicBezTo>
                <a:cubicBezTo>
                  <a:pt x="50" y="60"/>
                  <a:pt x="51" y="60"/>
                  <a:pt x="52" y="60"/>
                </a:cubicBezTo>
                <a:cubicBezTo>
                  <a:pt x="59" y="60"/>
                  <a:pt x="64" y="55"/>
                  <a:pt x="64" y="48"/>
                </a:cubicBezTo>
                <a:cubicBezTo>
                  <a:pt x="64" y="46"/>
                  <a:pt x="64" y="45"/>
                  <a:pt x="63" y="43"/>
                </a:cubicBezTo>
                <a:cubicBezTo>
                  <a:pt x="68" y="39"/>
                  <a:pt x="73" y="34"/>
                  <a:pt x="78" y="31"/>
                </a:cubicBezTo>
                <a:cubicBezTo>
                  <a:pt x="82" y="55"/>
                  <a:pt x="94" y="77"/>
                  <a:pt x="109" y="94"/>
                </a:cubicBezTo>
                <a:moveTo>
                  <a:pt x="20" y="130"/>
                </a:moveTo>
                <a:cubicBezTo>
                  <a:pt x="13" y="118"/>
                  <a:pt x="8" y="104"/>
                  <a:pt x="8" y="90"/>
                </a:cubicBezTo>
                <a:cubicBezTo>
                  <a:pt x="13" y="94"/>
                  <a:pt x="18" y="97"/>
                  <a:pt x="23" y="101"/>
                </a:cubicBezTo>
                <a:cubicBezTo>
                  <a:pt x="21" y="110"/>
                  <a:pt x="20" y="119"/>
                  <a:pt x="20" y="128"/>
                </a:cubicBezTo>
                <a:cubicBezTo>
                  <a:pt x="20" y="129"/>
                  <a:pt x="20" y="129"/>
                  <a:pt x="20" y="130"/>
                </a:cubicBezTo>
                <a:moveTo>
                  <a:pt x="25" y="93"/>
                </a:moveTo>
                <a:cubicBezTo>
                  <a:pt x="19" y="89"/>
                  <a:pt x="14" y="84"/>
                  <a:pt x="9" y="79"/>
                </a:cubicBezTo>
                <a:cubicBezTo>
                  <a:pt x="12" y="43"/>
                  <a:pt x="40" y="14"/>
                  <a:pt x="76" y="9"/>
                </a:cubicBezTo>
                <a:cubicBezTo>
                  <a:pt x="76" y="13"/>
                  <a:pt x="76" y="17"/>
                  <a:pt x="77" y="22"/>
                </a:cubicBezTo>
                <a:cubicBezTo>
                  <a:pt x="70" y="26"/>
                  <a:pt x="63" y="32"/>
                  <a:pt x="58" y="37"/>
                </a:cubicBezTo>
                <a:cubicBezTo>
                  <a:pt x="56" y="37"/>
                  <a:pt x="54" y="36"/>
                  <a:pt x="52" y="36"/>
                </a:cubicBezTo>
                <a:cubicBezTo>
                  <a:pt x="45" y="36"/>
                  <a:pt x="40" y="41"/>
                  <a:pt x="40" y="48"/>
                </a:cubicBezTo>
                <a:cubicBezTo>
                  <a:pt x="40" y="51"/>
                  <a:pt x="41" y="53"/>
                  <a:pt x="43" y="55"/>
                </a:cubicBezTo>
                <a:cubicBezTo>
                  <a:pt x="35" y="67"/>
                  <a:pt x="29" y="79"/>
                  <a:pt x="25" y="93"/>
                </a:cubicBezTo>
                <a:moveTo>
                  <a:pt x="29" y="142"/>
                </a:moveTo>
                <a:cubicBezTo>
                  <a:pt x="28" y="137"/>
                  <a:pt x="28" y="133"/>
                  <a:pt x="28" y="128"/>
                </a:cubicBezTo>
                <a:cubicBezTo>
                  <a:pt x="28" y="120"/>
                  <a:pt x="29" y="113"/>
                  <a:pt x="30" y="105"/>
                </a:cubicBezTo>
                <a:cubicBezTo>
                  <a:pt x="44" y="114"/>
                  <a:pt x="60" y="120"/>
                  <a:pt x="77" y="124"/>
                </a:cubicBezTo>
                <a:cubicBezTo>
                  <a:pt x="77" y="124"/>
                  <a:pt x="77" y="125"/>
                  <a:pt x="77" y="125"/>
                </a:cubicBezTo>
                <a:cubicBezTo>
                  <a:pt x="63" y="134"/>
                  <a:pt x="47" y="140"/>
                  <a:pt x="30" y="143"/>
                </a:cubicBezTo>
                <a:cubicBezTo>
                  <a:pt x="29" y="142"/>
                  <a:pt x="29" y="142"/>
                  <a:pt x="29" y="142"/>
                </a:cubicBezTo>
                <a:moveTo>
                  <a:pt x="88" y="168"/>
                </a:moveTo>
                <a:cubicBezTo>
                  <a:pt x="68" y="168"/>
                  <a:pt x="51" y="161"/>
                  <a:pt x="37" y="149"/>
                </a:cubicBezTo>
                <a:cubicBezTo>
                  <a:pt x="53" y="146"/>
                  <a:pt x="69" y="140"/>
                  <a:pt x="83" y="131"/>
                </a:cubicBezTo>
                <a:cubicBezTo>
                  <a:pt x="84" y="131"/>
                  <a:pt x="86" y="132"/>
                  <a:pt x="88" y="132"/>
                </a:cubicBezTo>
                <a:cubicBezTo>
                  <a:pt x="92" y="132"/>
                  <a:pt x="95" y="130"/>
                  <a:pt x="97" y="127"/>
                </a:cubicBezTo>
                <a:cubicBezTo>
                  <a:pt x="102" y="128"/>
                  <a:pt x="107" y="128"/>
                  <a:pt x="112" y="128"/>
                </a:cubicBezTo>
                <a:cubicBezTo>
                  <a:pt x="125" y="128"/>
                  <a:pt x="137" y="126"/>
                  <a:pt x="149" y="123"/>
                </a:cubicBezTo>
                <a:cubicBezTo>
                  <a:pt x="152" y="125"/>
                  <a:pt x="155" y="126"/>
                  <a:pt x="158" y="127"/>
                </a:cubicBezTo>
                <a:cubicBezTo>
                  <a:pt x="144" y="152"/>
                  <a:pt x="118" y="168"/>
                  <a:pt x="88" y="168"/>
                </a:cubicBezTo>
                <a:moveTo>
                  <a:pt x="150" y="115"/>
                </a:moveTo>
                <a:cubicBezTo>
                  <a:pt x="139" y="109"/>
                  <a:pt x="129" y="102"/>
                  <a:pt x="120" y="93"/>
                </a:cubicBezTo>
                <a:cubicBezTo>
                  <a:pt x="124" y="87"/>
                  <a:pt x="128" y="79"/>
                  <a:pt x="131" y="72"/>
                </a:cubicBezTo>
                <a:cubicBezTo>
                  <a:pt x="131" y="72"/>
                  <a:pt x="132" y="72"/>
                  <a:pt x="132" y="72"/>
                </a:cubicBezTo>
                <a:cubicBezTo>
                  <a:pt x="139" y="72"/>
                  <a:pt x="144" y="67"/>
                  <a:pt x="144" y="60"/>
                </a:cubicBezTo>
                <a:cubicBezTo>
                  <a:pt x="144" y="55"/>
                  <a:pt x="141" y="51"/>
                  <a:pt x="137" y="49"/>
                </a:cubicBezTo>
                <a:cubicBezTo>
                  <a:pt x="139" y="42"/>
                  <a:pt x="140" y="35"/>
                  <a:pt x="140" y="27"/>
                </a:cubicBezTo>
                <a:cubicBezTo>
                  <a:pt x="157" y="42"/>
                  <a:pt x="168" y="64"/>
                  <a:pt x="168" y="88"/>
                </a:cubicBezTo>
                <a:cubicBezTo>
                  <a:pt x="168" y="96"/>
                  <a:pt x="167" y="103"/>
                  <a:pt x="165" y="111"/>
                </a:cubicBezTo>
                <a:cubicBezTo>
                  <a:pt x="160" y="112"/>
                  <a:pt x="155" y="114"/>
                  <a:pt x="150" y="115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2" name="Freeform 32"/>
          <p:cNvSpPr>
            <a:spLocks noEditPoints="1"/>
          </p:cNvSpPr>
          <p:nvPr/>
        </p:nvSpPr>
        <p:spPr bwMode="auto">
          <a:xfrm>
            <a:off x="8388350" y="2665413"/>
            <a:ext cx="430213" cy="525463"/>
          </a:xfrm>
          <a:custGeom>
            <a:avLst/>
            <a:gdLst>
              <a:gd name="T0" fmla="*/ 144 w 144"/>
              <a:gd name="T1" fmla="*/ 24 h 176"/>
              <a:gd name="T2" fmla="*/ 72 w 144"/>
              <a:gd name="T3" fmla="*/ 0 h 176"/>
              <a:gd name="T4" fmla="*/ 0 w 144"/>
              <a:gd name="T5" fmla="*/ 24 h 176"/>
              <a:gd name="T6" fmla="*/ 0 w 144"/>
              <a:gd name="T7" fmla="*/ 56 h 176"/>
              <a:gd name="T8" fmla="*/ 4 w 144"/>
              <a:gd name="T9" fmla="*/ 64 h 176"/>
              <a:gd name="T10" fmla="*/ 0 w 144"/>
              <a:gd name="T11" fmla="*/ 72 h 176"/>
              <a:gd name="T12" fmla="*/ 0 w 144"/>
              <a:gd name="T13" fmla="*/ 104 h 176"/>
              <a:gd name="T14" fmla="*/ 4 w 144"/>
              <a:gd name="T15" fmla="*/ 112 h 176"/>
              <a:gd name="T16" fmla="*/ 0 w 144"/>
              <a:gd name="T17" fmla="*/ 120 h 176"/>
              <a:gd name="T18" fmla="*/ 0 w 144"/>
              <a:gd name="T19" fmla="*/ 152 h 176"/>
              <a:gd name="T20" fmla="*/ 72 w 144"/>
              <a:gd name="T21" fmla="*/ 176 h 176"/>
              <a:gd name="T22" fmla="*/ 144 w 144"/>
              <a:gd name="T23" fmla="*/ 152 h 176"/>
              <a:gd name="T24" fmla="*/ 144 w 144"/>
              <a:gd name="T25" fmla="*/ 120 h 176"/>
              <a:gd name="T26" fmla="*/ 140 w 144"/>
              <a:gd name="T27" fmla="*/ 112 h 176"/>
              <a:gd name="T28" fmla="*/ 144 w 144"/>
              <a:gd name="T29" fmla="*/ 104 h 176"/>
              <a:gd name="T30" fmla="*/ 144 w 144"/>
              <a:gd name="T31" fmla="*/ 72 h 176"/>
              <a:gd name="T32" fmla="*/ 140 w 144"/>
              <a:gd name="T33" fmla="*/ 64 h 176"/>
              <a:gd name="T34" fmla="*/ 144 w 144"/>
              <a:gd name="T35" fmla="*/ 56 h 176"/>
              <a:gd name="T36" fmla="*/ 144 w 144"/>
              <a:gd name="T37" fmla="*/ 24 h 176"/>
              <a:gd name="T38" fmla="*/ 136 w 144"/>
              <a:gd name="T39" fmla="*/ 152 h 176"/>
              <a:gd name="T40" fmla="*/ 72 w 144"/>
              <a:gd name="T41" fmla="*/ 168 h 176"/>
              <a:gd name="T42" fmla="*/ 8 w 144"/>
              <a:gd name="T43" fmla="*/ 152 h 176"/>
              <a:gd name="T44" fmla="*/ 8 w 144"/>
              <a:gd name="T45" fmla="*/ 131 h 176"/>
              <a:gd name="T46" fmla="*/ 72 w 144"/>
              <a:gd name="T47" fmla="*/ 144 h 176"/>
              <a:gd name="T48" fmla="*/ 136 w 144"/>
              <a:gd name="T49" fmla="*/ 131 h 176"/>
              <a:gd name="T50" fmla="*/ 136 w 144"/>
              <a:gd name="T51" fmla="*/ 152 h 176"/>
              <a:gd name="T52" fmla="*/ 72 w 144"/>
              <a:gd name="T53" fmla="*/ 136 h 176"/>
              <a:gd name="T54" fmla="*/ 8 w 144"/>
              <a:gd name="T55" fmla="*/ 120 h 176"/>
              <a:gd name="T56" fmla="*/ 10 w 144"/>
              <a:gd name="T57" fmla="*/ 116 h 176"/>
              <a:gd name="T58" fmla="*/ 72 w 144"/>
              <a:gd name="T59" fmla="*/ 128 h 176"/>
              <a:gd name="T60" fmla="*/ 134 w 144"/>
              <a:gd name="T61" fmla="*/ 116 h 176"/>
              <a:gd name="T62" fmla="*/ 136 w 144"/>
              <a:gd name="T63" fmla="*/ 120 h 176"/>
              <a:gd name="T64" fmla="*/ 72 w 144"/>
              <a:gd name="T65" fmla="*/ 136 h 176"/>
              <a:gd name="T66" fmla="*/ 136 w 144"/>
              <a:gd name="T67" fmla="*/ 104 h 176"/>
              <a:gd name="T68" fmla="*/ 72 w 144"/>
              <a:gd name="T69" fmla="*/ 120 h 176"/>
              <a:gd name="T70" fmla="*/ 8 w 144"/>
              <a:gd name="T71" fmla="*/ 104 h 176"/>
              <a:gd name="T72" fmla="*/ 8 w 144"/>
              <a:gd name="T73" fmla="*/ 83 h 176"/>
              <a:gd name="T74" fmla="*/ 72 w 144"/>
              <a:gd name="T75" fmla="*/ 96 h 176"/>
              <a:gd name="T76" fmla="*/ 136 w 144"/>
              <a:gd name="T77" fmla="*/ 83 h 176"/>
              <a:gd name="T78" fmla="*/ 136 w 144"/>
              <a:gd name="T79" fmla="*/ 104 h 176"/>
              <a:gd name="T80" fmla="*/ 72 w 144"/>
              <a:gd name="T81" fmla="*/ 88 h 176"/>
              <a:gd name="T82" fmla="*/ 8 w 144"/>
              <a:gd name="T83" fmla="*/ 72 h 176"/>
              <a:gd name="T84" fmla="*/ 10 w 144"/>
              <a:gd name="T85" fmla="*/ 68 h 176"/>
              <a:gd name="T86" fmla="*/ 72 w 144"/>
              <a:gd name="T87" fmla="*/ 80 h 176"/>
              <a:gd name="T88" fmla="*/ 134 w 144"/>
              <a:gd name="T89" fmla="*/ 68 h 176"/>
              <a:gd name="T90" fmla="*/ 136 w 144"/>
              <a:gd name="T91" fmla="*/ 72 h 176"/>
              <a:gd name="T92" fmla="*/ 72 w 144"/>
              <a:gd name="T93" fmla="*/ 88 h 176"/>
              <a:gd name="T94" fmla="*/ 136 w 144"/>
              <a:gd name="T95" fmla="*/ 56 h 176"/>
              <a:gd name="T96" fmla="*/ 72 w 144"/>
              <a:gd name="T97" fmla="*/ 72 h 176"/>
              <a:gd name="T98" fmla="*/ 8 w 144"/>
              <a:gd name="T99" fmla="*/ 56 h 176"/>
              <a:gd name="T100" fmla="*/ 8 w 144"/>
              <a:gd name="T101" fmla="*/ 35 h 176"/>
              <a:gd name="T102" fmla="*/ 72 w 144"/>
              <a:gd name="T103" fmla="*/ 48 h 176"/>
              <a:gd name="T104" fmla="*/ 136 w 144"/>
              <a:gd name="T105" fmla="*/ 35 h 176"/>
              <a:gd name="T106" fmla="*/ 136 w 144"/>
              <a:gd name="T107" fmla="*/ 56 h 176"/>
              <a:gd name="T108" fmla="*/ 72 w 144"/>
              <a:gd name="T109" fmla="*/ 40 h 176"/>
              <a:gd name="T110" fmla="*/ 8 w 144"/>
              <a:gd name="T111" fmla="*/ 24 h 176"/>
              <a:gd name="T112" fmla="*/ 72 w 144"/>
              <a:gd name="T113" fmla="*/ 8 h 176"/>
              <a:gd name="T114" fmla="*/ 136 w 144"/>
              <a:gd name="T115" fmla="*/ 24 h 176"/>
              <a:gd name="T116" fmla="*/ 72 w 144"/>
              <a:gd name="T117" fmla="*/ 4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4" h="176">
                <a:moveTo>
                  <a:pt x="144" y="24"/>
                </a:moveTo>
                <a:cubicBezTo>
                  <a:pt x="144" y="11"/>
                  <a:pt x="112" y="0"/>
                  <a:pt x="72" y="0"/>
                </a:cubicBezTo>
                <a:cubicBezTo>
                  <a:pt x="32" y="0"/>
                  <a:pt x="0" y="11"/>
                  <a:pt x="0" y="24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9"/>
                  <a:pt x="2" y="61"/>
                  <a:pt x="4" y="64"/>
                </a:cubicBezTo>
                <a:cubicBezTo>
                  <a:pt x="2" y="67"/>
                  <a:pt x="0" y="69"/>
                  <a:pt x="0" y="72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7"/>
                  <a:pt x="2" y="109"/>
                  <a:pt x="4" y="112"/>
                </a:cubicBezTo>
                <a:cubicBezTo>
                  <a:pt x="2" y="115"/>
                  <a:pt x="0" y="117"/>
                  <a:pt x="0" y="120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5"/>
                  <a:pt x="32" y="176"/>
                  <a:pt x="72" y="176"/>
                </a:cubicBezTo>
                <a:cubicBezTo>
                  <a:pt x="112" y="176"/>
                  <a:pt x="144" y="165"/>
                  <a:pt x="144" y="152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44" y="117"/>
                  <a:pt x="142" y="115"/>
                  <a:pt x="140" y="112"/>
                </a:cubicBezTo>
                <a:cubicBezTo>
                  <a:pt x="142" y="109"/>
                  <a:pt x="144" y="107"/>
                  <a:pt x="144" y="104"/>
                </a:cubicBezTo>
                <a:cubicBezTo>
                  <a:pt x="144" y="72"/>
                  <a:pt x="144" y="72"/>
                  <a:pt x="144" y="72"/>
                </a:cubicBezTo>
                <a:cubicBezTo>
                  <a:pt x="144" y="69"/>
                  <a:pt x="142" y="67"/>
                  <a:pt x="140" y="64"/>
                </a:cubicBezTo>
                <a:cubicBezTo>
                  <a:pt x="142" y="61"/>
                  <a:pt x="144" y="59"/>
                  <a:pt x="144" y="56"/>
                </a:cubicBezTo>
                <a:lnTo>
                  <a:pt x="144" y="24"/>
                </a:lnTo>
                <a:close/>
                <a:moveTo>
                  <a:pt x="136" y="152"/>
                </a:moveTo>
                <a:cubicBezTo>
                  <a:pt x="136" y="161"/>
                  <a:pt x="107" y="168"/>
                  <a:pt x="72" y="168"/>
                </a:cubicBezTo>
                <a:cubicBezTo>
                  <a:pt x="37" y="168"/>
                  <a:pt x="8" y="161"/>
                  <a:pt x="8" y="152"/>
                </a:cubicBezTo>
                <a:cubicBezTo>
                  <a:pt x="8" y="131"/>
                  <a:pt x="8" y="131"/>
                  <a:pt x="8" y="131"/>
                </a:cubicBezTo>
                <a:cubicBezTo>
                  <a:pt x="20" y="139"/>
                  <a:pt x="44" y="144"/>
                  <a:pt x="72" y="144"/>
                </a:cubicBezTo>
                <a:cubicBezTo>
                  <a:pt x="100" y="144"/>
                  <a:pt x="124" y="139"/>
                  <a:pt x="136" y="131"/>
                </a:cubicBezTo>
                <a:lnTo>
                  <a:pt x="136" y="152"/>
                </a:lnTo>
                <a:close/>
                <a:moveTo>
                  <a:pt x="72" y="136"/>
                </a:moveTo>
                <a:cubicBezTo>
                  <a:pt x="37" y="136"/>
                  <a:pt x="8" y="129"/>
                  <a:pt x="8" y="120"/>
                </a:cubicBezTo>
                <a:cubicBezTo>
                  <a:pt x="8" y="119"/>
                  <a:pt x="9" y="117"/>
                  <a:pt x="10" y="116"/>
                </a:cubicBezTo>
                <a:cubicBezTo>
                  <a:pt x="22" y="123"/>
                  <a:pt x="46" y="128"/>
                  <a:pt x="72" y="128"/>
                </a:cubicBezTo>
                <a:cubicBezTo>
                  <a:pt x="98" y="128"/>
                  <a:pt x="122" y="123"/>
                  <a:pt x="134" y="116"/>
                </a:cubicBezTo>
                <a:cubicBezTo>
                  <a:pt x="135" y="117"/>
                  <a:pt x="136" y="119"/>
                  <a:pt x="136" y="120"/>
                </a:cubicBezTo>
                <a:cubicBezTo>
                  <a:pt x="136" y="129"/>
                  <a:pt x="107" y="136"/>
                  <a:pt x="72" y="136"/>
                </a:cubicBezTo>
                <a:moveTo>
                  <a:pt x="136" y="104"/>
                </a:moveTo>
                <a:cubicBezTo>
                  <a:pt x="136" y="113"/>
                  <a:pt x="107" y="120"/>
                  <a:pt x="72" y="120"/>
                </a:cubicBezTo>
                <a:cubicBezTo>
                  <a:pt x="37" y="120"/>
                  <a:pt x="8" y="113"/>
                  <a:pt x="8" y="104"/>
                </a:cubicBezTo>
                <a:cubicBezTo>
                  <a:pt x="8" y="83"/>
                  <a:pt x="8" y="83"/>
                  <a:pt x="8" y="83"/>
                </a:cubicBezTo>
                <a:cubicBezTo>
                  <a:pt x="20" y="91"/>
                  <a:pt x="44" y="96"/>
                  <a:pt x="72" y="96"/>
                </a:cubicBezTo>
                <a:cubicBezTo>
                  <a:pt x="100" y="96"/>
                  <a:pt x="124" y="91"/>
                  <a:pt x="136" y="83"/>
                </a:cubicBezTo>
                <a:lnTo>
                  <a:pt x="136" y="104"/>
                </a:lnTo>
                <a:close/>
                <a:moveTo>
                  <a:pt x="72" y="88"/>
                </a:moveTo>
                <a:cubicBezTo>
                  <a:pt x="37" y="88"/>
                  <a:pt x="8" y="81"/>
                  <a:pt x="8" y="72"/>
                </a:cubicBezTo>
                <a:cubicBezTo>
                  <a:pt x="8" y="71"/>
                  <a:pt x="9" y="69"/>
                  <a:pt x="10" y="68"/>
                </a:cubicBezTo>
                <a:cubicBezTo>
                  <a:pt x="22" y="75"/>
                  <a:pt x="46" y="80"/>
                  <a:pt x="72" y="80"/>
                </a:cubicBezTo>
                <a:cubicBezTo>
                  <a:pt x="98" y="80"/>
                  <a:pt x="122" y="75"/>
                  <a:pt x="134" y="68"/>
                </a:cubicBezTo>
                <a:cubicBezTo>
                  <a:pt x="135" y="69"/>
                  <a:pt x="136" y="71"/>
                  <a:pt x="136" y="72"/>
                </a:cubicBezTo>
                <a:cubicBezTo>
                  <a:pt x="136" y="81"/>
                  <a:pt x="107" y="88"/>
                  <a:pt x="72" y="88"/>
                </a:cubicBezTo>
                <a:moveTo>
                  <a:pt x="136" y="56"/>
                </a:moveTo>
                <a:cubicBezTo>
                  <a:pt x="136" y="65"/>
                  <a:pt x="107" y="72"/>
                  <a:pt x="72" y="72"/>
                </a:cubicBezTo>
                <a:cubicBezTo>
                  <a:pt x="37" y="72"/>
                  <a:pt x="8" y="65"/>
                  <a:pt x="8" y="56"/>
                </a:cubicBezTo>
                <a:cubicBezTo>
                  <a:pt x="8" y="35"/>
                  <a:pt x="8" y="35"/>
                  <a:pt x="8" y="35"/>
                </a:cubicBezTo>
                <a:cubicBezTo>
                  <a:pt x="20" y="43"/>
                  <a:pt x="44" y="48"/>
                  <a:pt x="72" y="48"/>
                </a:cubicBezTo>
                <a:cubicBezTo>
                  <a:pt x="100" y="48"/>
                  <a:pt x="124" y="43"/>
                  <a:pt x="136" y="35"/>
                </a:cubicBezTo>
                <a:lnTo>
                  <a:pt x="136" y="56"/>
                </a:lnTo>
                <a:close/>
                <a:moveTo>
                  <a:pt x="72" y="40"/>
                </a:moveTo>
                <a:cubicBezTo>
                  <a:pt x="37" y="40"/>
                  <a:pt x="8" y="33"/>
                  <a:pt x="8" y="24"/>
                </a:cubicBezTo>
                <a:cubicBezTo>
                  <a:pt x="8" y="15"/>
                  <a:pt x="37" y="8"/>
                  <a:pt x="72" y="8"/>
                </a:cubicBezTo>
                <a:cubicBezTo>
                  <a:pt x="107" y="8"/>
                  <a:pt x="136" y="15"/>
                  <a:pt x="136" y="24"/>
                </a:cubicBezTo>
                <a:cubicBezTo>
                  <a:pt x="136" y="33"/>
                  <a:pt x="107" y="40"/>
                  <a:pt x="72" y="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3" name="Freeform 33"/>
          <p:cNvSpPr>
            <a:spLocks noEditPoints="1"/>
          </p:cNvSpPr>
          <p:nvPr/>
        </p:nvSpPr>
        <p:spPr bwMode="auto">
          <a:xfrm>
            <a:off x="9344025" y="2665413"/>
            <a:ext cx="525463" cy="525463"/>
          </a:xfrm>
          <a:custGeom>
            <a:avLst/>
            <a:gdLst>
              <a:gd name="T0" fmla="*/ 130 w 176"/>
              <a:gd name="T1" fmla="*/ 57 h 176"/>
              <a:gd name="T2" fmla="*/ 119 w 176"/>
              <a:gd name="T3" fmla="*/ 61 h 176"/>
              <a:gd name="T4" fmla="*/ 107 w 176"/>
              <a:gd name="T5" fmla="*/ 56 h 176"/>
              <a:gd name="T6" fmla="*/ 91 w 176"/>
              <a:gd name="T7" fmla="*/ 72 h 176"/>
              <a:gd name="T8" fmla="*/ 91 w 176"/>
              <a:gd name="T9" fmla="*/ 76 h 176"/>
              <a:gd name="T10" fmla="*/ 58 w 176"/>
              <a:gd name="T11" fmla="*/ 59 h 176"/>
              <a:gd name="T12" fmla="*/ 55 w 176"/>
              <a:gd name="T13" fmla="*/ 67 h 176"/>
              <a:gd name="T14" fmla="*/ 63 w 176"/>
              <a:gd name="T15" fmla="*/ 81 h 176"/>
              <a:gd name="T16" fmla="*/ 55 w 176"/>
              <a:gd name="T17" fmla="*/ 79 h 176"/>
              <a:gd name="T18" fmla="*/ 55 w 176"/>
              <a:gd name="T19" fmla="*/ 79 h 176"/>
              <a:gd name="T20" fmla="*/ 68 w 176"/>
              <a:gd name="T21" fmla="*/ 95 h 176"/>
              <a:gd name="T22" fmla="*/ 64 w 176"/>
              <a:gd name="T23" fmla="*/ 95 h 176"/>
              <a:gd name="T24" fmla="*/ 61 w 176"/>
              <a:gd name="T25" fmla="*/ 95 h 176"/>
              <a:gd name="T26" fmla="*/ 76 w 176"/>
              <a:gd name="T27" fmla="*/ 106 h 176"/>
              <a:gd name="T28" fmla="*/ 56 w 176"/>
              <a:gd name="T29" fmla="*/ 113 h 176"/>
              <a:gd name="T30" fmla="*/ 52 w 176"/>
              <a:gd name="T31" fmla="*/ 113 h 176"/>
              <a:gd name="T32" fmla="*/ 77 w 176"/>
              <a:gd name="T33" fmla="*/ 120 h 176"/>
              <a:gd name="T34" fmla="*/ 124 w 176"/>
              <a:gd name="T35" fmla="*/ 74 h 176"/>
              <a:gd name="T36" fmla="*/ 124 w 176"/>
              <a:gd name="T37" fmla="*/ 72 h 176"/>
              <a:gd name="T38" fmla="*/ 132 w 176"/>
              <a:gd name="T39" fmla="*/ 64 h 176"/>
              <a:gd name="T40" fmla="*/ 123 w 176"/>
              <a:gd name="T41" fmla="*/ 66 h 176"/>
              <a:gd name="T42" fmla="*/ 130 w 176"/>
              <a:gd name="T43" fmla="*/ 57 h 176"/>
              <a:gd name="T44" fmla="*/ 88 w 176"/>
              <a:gd name="T45" fmla="*/ 0 h 176"/>
              <a:gd name="T46" fmla="*/ 0 w 176"/>
              <a:gd name="T47" fmla="*/ 88 h 176"/>
              <a:gd name="T48" fmla="*/ 88 w 176"/>
              <a:gd name="T49" fmla="*/ 176 h 176"/>
              <a:gd name="T50" fmla="*/ 176 w 176"/>
              <a:gd name="T51" fmla="*/ 88 h 176"/>
              <a:gd name="T52" fmla="*/ 88 w 176"/>
              <a:gd name="T53" fmla="*/ 0 h 176"/>
              <a:gd name="T54" fmla="*/ 88 w 176"/>
              <a:gd name="T55" fmla="*/ 168 h 176"/>
              <a:gd name="T56" fmla="*/ 8 w 176"/>
              <a:gd name="T57" fmla="*/ 88 h 176"/>
              <a:gd name="T58" fmla="*/ 88 w 176"/>
              <a:gd name="T59" fmla="*/ 8 h 176"/>
              <a:gd name="T60" fmla="*/ 168 w 176"/>
              <a:gd name="T61" fmla="*/ 88 h 176"/>
              <a:gd name="T62" fmla="*/ 88 w 176"/>
              <a:gd name="T63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30" y="57"/>
                </a:moveTo>
                <a:cubicBezTo>
                  <a:pt x="127" y="59"/>
                  <a:pt x="123" y="60"/>
                  <a:pt x="119" y="61"/>
                </a:cubicBezTo>
                <a:cubicBezTo>
                  <a:pt x="116" y="58"/>
                  <a:pt x="112" y="56"/>
                  <a:pt x="107" y="56"/>
                </a:cubicBezTo>
                <a:cubicBezTo>
                  <a:pt x="98" y="56"/>
                  <a:pt x="91" y="63"/>
                  <a:pt x="91" y="72"/>
                </a:cubicBezTo>
                <a:cubicBezTo>
                  <a:pt x="91" y="73"/>
                  <a:pt x="91" y="75"/>
                  <a:pt x="91" y="76"/>
                </a:cubicBezTo>
                <a:cubicBezTo>
                  <a:pt x="78" y="75"/>
                  <a:pt x="66" y="69"/>
                  <a:pt x="58" y="59"/>
                </a:cubicBezTo>
                <a:cubicBezTo>
                  <a:pt x="56" y="61"/>
                  <a:pt x="55" y="64"/>
                  <a:pt x="55" y="67"/>
                </a:cubicBezTo>
                <a:cubicBezTo>
                  <a:pt x="55" y="73"/>
                  <a:pt x="58" y="78"/>
                  <a:pt x="63" y="81"/>
                </a:cubicBezTo>
                <a:cubicBezTo>
                  <a:pt x="60" y="80"/>
                  <a:pt x="57" y="80"/>
                  <a:pt x="55" y="79"/>
                </a:cubicBezTo>
                <a:cubicBezTo>
                  <a:pt x="55" y="79"/>
                  <a:pt x="55" y="79"/>
                  <a:pt x="55" y="79"/>
                </a:cubicBezTo>
                <a:cubicBezTo>
                  <a:pt x="55" y="87"/>
                  <a:pt x="61" y="93"/>
                  <a:pt x="68" y="95"/>
                </a:cubicBezTo>
                <a:cubicBezTo>
                  <a:pt x="67" y="95"/>
                  <a:pt x="66" y="95"/>
                  <a:pt x="64" y="95"/>
                </a:cubicBezTo>
                <a:cubicBezTo>
                  <a:pt x="63" y="95"/>
                  <a:pt x="62" y="95"/>
                  <a:pt x="61" y="95"/>
                </a:cubicBezTo>
                <a:cubicBezTo>
                  <a:pt x="63" y="101"/>
                  <a:pt x="69" y="106"/>
                  <a:pt x="76" y="106"/>
                </a:cubicBezTo>
                <a:cubicBezTo>
                  <a:pt x="71" y="110"/>
                  <a:pt x="64" y="113"/>
                  <a:pt x="56" y="113"/>
                </a:cubicBezTo>
                <a:cubicBezTo>
                  <a:pt x="55" y="113"/>
                  <a:pt x="53" y="113"/>
                  <a:pt x="52" y="113"/>
                </a:cubicBezTo>
                <a:cubicBezTo>
                  <a:pt x="59" y="117"/>
                  <a:pt x="68" y="120"/>
                  <a:pt x="77" y="120"/>
                </a:cubicBezTo>
                <a:cubicBezTo>
                  <a:pt x="107" y="120"/>
                  <a:pt x="124" y="95"/>
                  <a:pt x="124" y="74"/>
                </a:cubicBezTo>
                <a:cubicBezTo>
                  <a:pt x="124" y="73"/>
                  <a:pt x="124" y="73"/>
                  <a:pt x="124" y="72"/>
                </a:cubicBezTo>
                <a:cubicBezTo>
                  <a:pt x="127" y="70"/>
                  <a:pt x="130" y="67"/>
                  <a:pt x="132" y="64"/>
                </a:cubicBezTo>
                <a:cubicBezTo>
                  <a:pt x="129" y="65"/>
                  <a:pt x="126" y="66"/>
                  <a:pt x="123" y="66"/>
                </a:cubicBezTo>
                <a:cubicBezTo>
                  <a:pt x="126" y="64"/>
                  <a:pt x="129" y="61"/>
                  <a:pt x="130" y="57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4" name="Freeform 34"/>
          <p:cNvSpPr>
            <a:spLocks noEditPoints="1"/>
          </p:cNvSpPr>
          <p:nvPr/>
        </p:nvSpPr>
        <p:spPr bwMode="auto">
          <a:xfrm>
            <a:off x="10345738" y="2665413"/>
            <a:ext cx="525463" cy="525463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8 w 176"/>
              <a:gd name="T13" fmla="*/ 88 h 176"/>
              <a:gd name="T14" fmla="*/ 88 w 176"/>
              <a:gd name="T15" fmla="*/ 8 h 176"/>
              <a:gd name="T16" fmla="*/ 168 w 176"/>
              <a:gd name="T17" fmla="*/ 88 h 176"/>
              <a:gd name="T18" fmla="*/ 88 w 176"/>
              <a:gd name="T19" fmla="*/ 168 h 176"/>
              <a:gd name="T20" fmla="*/ 96 w 176"/>
              <a:gd name="T21" fmla="*/ 69 h 176"/>
              <a:gd name="T22" fmla="*/ 101 w 176"/>
              <a:gd name="T23" fmla="*/ 64 h 176"/>
              <a:gd name="T24" fmla="*/ 108 w 176"/>
              <a:gd name="T25" fmla="*/ 64 h 176"/>
              <a:gd name="T26" fmla="*/ 108 w 176"/>
              <a:gd name="T27" fmla="*/ 52 h 176"/>
              <a:gd name="T28" fmla="*/ 97 w 176"/>
              <a:gd name="T29" fmla="*/ 52 h 176"/>
              <a:gd name="T30" fmla="*/ 80 w 176"/>
              <a:gd name="T31" fmla="*/ 68 h 176"/>
              <a:gd name="T32" fmla="*/ 80 w 176"/>
              <a:gd name="T33" fmla="*/ 76 h 176"/>
              <a:gd name="T34" fmla="*/ 72 w 176"/>
              <a:gd name="T35" fmla="*/ 76 h 176"/>
              <a:gd name="T36" fmla="*/ 72 w 176"/>
              <a:gd name="T37" fmla="*/ 88 h 176"/>
              <a:gd name="T38" fmla="*/ 80 w 176"/>
              <a:gd name="T39" fmla="*/ 88 h 176"/>
              <a:gd name="T40" fmla="*/ 80 w 176"/>
              <a:gd name="T41" fmla="*/ 124 h 176"/>
              <a:gd name="T42" fmla="*/ 96 w 176"/>
              <a:gd name="T43" fmla="*/ 124 h 176"/>
              <a:gd name="T44" fmla="*/ 96 w 176"/>
              <a:gd name="T45" fmla="*/ 88 h 176"/>
              <a:gd name="T46" fmla="*/ 107 w 176"/>
              <a:gd name="T47" fmla="*/ 88 h 176"/>
              <a:gd name="T48" fmla="*/ 108 w 176"/>
              <a:gd name="T49" fmla="*/ 76 h 176"/>
              <a:gd name="T50" fmla="*/ 96 w 176"/>
              <a:gd name="T51" fmla="*/ 76 h 176"/>
              <a:gd name="T52" fmla="*/ 96 w 176"/>
              <a:gd name="T53" fmla="*/ 69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96" y="69"/>
                </a:moveTo>
                <a:cubicBezTo>
                  <a:pt x="96" y="66"/>
                  <a:pt x="96" y="64"/>
                  <a:pt x="101" y="64"/>
                </a:cubicBezTo>
                <a:cubicBezTo>
                  <a:pt x="108" y="64"/>
                  <a:pt x="108" y="64"/>
                  <a:pt x="108" y="64"/>
                </a:cubicBezTo>
                <a:cubicBezTo>
                  <a:pt x="108" y="52"/>
                  <a:pt x="108" y="52"/>
                  <a:pt x="108" y="52"/>
                </a:cubicBezTo>
                <a:cubicBezTo>
                  <a:pt x="97" y="52"/>
                  <a:pt x="97" y="52"/>
                  <a:pt x="97" y="52"/>
                </a:cubicBezTo>
                <a:cubicBezTo>
                  <a:pt x="84" y="52"/>
                  <a:pt x="80" y="58"/>
                  <a:pt x="80" y="68"/>
                </a:cubicBezTo>
                <a:cubicBezTo>
                  <a:pt x="80" y="76"/>
                  <a:pt x="80" y="76"/>
                  <a:pt x="80" y="76"/>
                </a:cubicBezTo>
                <a:cubicBezTo>
                  <a:pt x="72" y="76"/>
                  <a:pt x="72" y="76"/>
                  <a:pt x="72" y="76"/>
                </a:cubicBezTo>
                <a:cubicBezTo>
                  <a:pt x="72" y="88"/>
                  <a:pt x="72" y="88"/>
                  <a:pt x="72" y="88"/>
                </a:cubicBezTo>
                <a:cubicBezTo>
                  <a:pt x="80" y="88"/>
                  <a:pt x="80" y="88"/>
                  <a:pt x="80" y="88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6" y="88"/>
                  <a:pt x="96" y="88"/>
                  <a:pt x="96" y="88"/>
                </a:cubicBezTo>
                <a:cubicBezTo>
                  <a:pt x="107" y="88"/>
                  <a:pt x="107" y="88"/>
                  <a:pt x="107" y="88"/>
                </a:cubicBezTo>
                <a:cubicBezTo>
                  <a:pt x="108" y="76"/>
                  <a:pt x="108" y="76"/>
                  <a:pt x="108" y="76"/>
                </a:cubicBezTo>
                <a:cubicBezTo>
                  <a:pt x="96" y="76"/>
                  <a:pt x="96" y="76"/>
                  <a:pt x="96" y="76"/>
                </a:cubicBezTo>
                <a:lnTo>
                  <a:pt x="96" y="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5" name="Freeform 35"/>
          <p:cNvSpPr>
            <a:spLocks noEditPoints="1"/>
          </p:cNvSpPr>
          <p:nvPr/>
        </p:nvSpPr>
        <p:spPr bwMode="auto">
          <a:xfrm>
            <a:off x="1323975" y="3667125"/>
            <a:ext cx="525463" cy="525463"/>
          </a:xfrm>
          <a:custGeom>
            <a:avLst/>
            <a:gdLst>
              <a:gd name="T0" fmla="*/ 86 w 176"/>
              <a:gd name="T1" fmla="*/ 72 h 176"/>
              <a:gd name="T2" fmla="*/ 93 w 176"/>
              <a:gd name="T3" fmla="*/ 54 h 176"/>
              <a:gd name="T4" fmla="*/ 84 w 176"/>
              <a:gd name="T5" fmla="*/ 48 h 176"/>
              <a:gd name="T6" fmla="*/ 78 w 176"/>
              <a:gd name="T7" fmla="*/ 65 h 176"/>
              <a:gd name="T8" fmla="*/ 83 w 176"/>
              <a:gd name="T9" fmla="*/ 54 h 176"/>
              <a:gd name="T10" fmla="*/ 88 w 176"/>
              <a:gd name="T11" fmla="*/ 54 h 176"/>
              <a:gd name="T12" fmla="*/ 85 w 176"/>
              <a:gd name="T13" fmla="*/ 68 h 176"/>
              <a:gd name="T14" fmla="*/ 83 w 176"/>
              <a:gd name="T15" fmla="*/ 54 h 176"/>
              <a:gd name="T16" fmla="*/ 107 w 176"/>
              <a:gd name="T17" fmla="*/ 69 h 176"/>
              <a:gd name="T18" fmla="*/ 112 w 176"/>
              <a:gd name="T19" fmla="*/ 71 h 176"/>
              <a:gd name="T20" fmla="*/ 107 w 176"/>
              <a:gd name="T21" fmla="*/ 48 h 176"/>
              <a:gd name="T22" fmla="*/ 104 w 176"/>
              <a:gd name="T23" fmla="*/ 68 h 176"/>
              <a:gd name="T24" fmla="*/ 102 w 176"/>
              <a:gd name="T25" fmla="*/ 48 h 176"/>
              <a:gd name="T26" fmla="*/ 97 w 176"/>
              <a:gd name="T27" fmla="*/ 68 h 176"/>
              <a:gd name="T28" fmla="*/ 65 w 176"/>
              <a:gd name="T29" fmla="*/ 71 h 176"/>
              <a:gd name="T30" fmla="*/ 71 w 176"/>
              <a:gd name="T31" fmla="*/ 59 h 176"/>
              <a:gd name="T32" fmla="*/ 72 w 176"/>
              <a:gd name="T33" fmla="*/ 40 h 176"/>
              <a:gd name="T34" fmla="*/ 64 w 176"/>
              <a:gd name="T35" fmla="*/ 40 h 176"/>
              <a:gd name="T36" fmla="*/ 65 w 176"/>
              <a:gd name="T37" fmla="*/ 59 h 176"/>
              <a:gd name="T38" fmla="*/ 98 w 176"/>
              <a:gd name="T39" fmla="*/ 99 h 176"/>
              <a:gd name="T40" fmla="*/ 95 w 176"/>
              <a:gd name="T41" fmla="*/ 116 h 176"/>
              <a:gd name="T42" fmla="*/ 100 w 176"/>
              <a:gd name="T43" fmla="*/ 115 h 176"/>
              <a:gd name="T44" fmla="*/ 98 w 176"/>
              <a:gd name="T45" fmla="*/ 99 h 176"/>
              <a:gd name="T46" fmla="*/ 0 w 176"/>
              <a:gd name="T47" fmla="*/ 88 h 176"/>
              <a:gd name="T48" fmla="*/ 176 w 176"/>
              <a:gd name="T49" fmla="*/ 88 h 176"/>
              <a:gd name="T50" fmla="*/ 88 w 176"/>
              <a:gd name="T51" fmla="*/ 168 h 176"/>
              <a:gd name="T52" fmla="*/ 88 w 176"/>
              <a:gd name="T53" fmla="*/ 8 h 176"/>
              <a:gd name="T54" fmla="*/ 88 w 176"/>
              <a:gd name="T55" fmla="*/ 168 h 176"/>
              <a:gd name="T56" fmla="*/ 88 w 176"/>
              <a:gd name="T57" fmla="*/ 76 h 176"/>
              <a:gd name="T58" fmla="*/ 45 w 176"/>
              <a:gd name="T59" fmla="*/ 89 h 176"/>
              <a:gd name="T60" fmla="*/ 45 w 176"/>
              <a:gd name="T61" fmla="*/ 119 h 176"/>
              <a:gd name="T62" fmla="*/ 88 w 176"/>
              <a:gd name="T63" fmla="*/ 132 h 176"/>
              <a:gd name="T64" fmla="*/ 131 w 176"/>
              <a:gd name="T65" fmla="*/ 119 h 176"/>
              <a:gd name="T66" fmla="*/ 131 w 176"/>
              <a:gd name="T67" fmla="*/ 89 h 176"/>
              <a:gd name="T68" fmla="*/ 70 w 176"/>
              <a:gd name="T69" fmla="*/ 90 h 176"/>
              <a:gd name="T70" fmla="*/ 64 w 176"/>
              <a:gd name="T71" fmla="*/ 121 h 176"/>
              <a:gd name="T72" fmla="*/ 58 w 176"/>
              <a:gd name="T73" fmla="*/ 90 h 176"/>
              <a:gd name="T74" fmla="*/ 52 w 176"/>
              <a:gd name="T75" fmla="*/ 85 h 176"/>
              <a:gd name="T76" fmla="*/ 70 w 176"/>
              <a:gd name="T77" fmla="*/ 90 h 176"/>
              <a:gd name="T78" fmla="*/ 81 w 176"/>
              <a:gd name="T79" fmla="*/ 121 h 176"/>
              <a:gd name="T80" fmla="*/ 75 w 176"/>
              <a:gd name="T81" fmla="*/ 122 h 176"/>
              <a:gd name="T82" fmla="*/ 71 w 176"/>
              <a:gd name="T83" fmla="*/ 94 h 176"/>
              <a:gd name="T84" fmla="*/ 76 w 176"/>
              <a:gd name="T85" fmla="*/ 117 h 176"/>
              <a:gd name="T86" fmla="*/ 81 w 176"/>
              <a:gd name="T87" fmla="*/ 116 h 176"/>
              <a:gd name="T88" fmla="*/ 86 w 176"/>
              <a:gd name="T89" fmla="*/ 94 h 176"/>
              <a:gd name="T90" fmla="*/ 105 w 176"/>
              <a:gd name="T91" fmla="*/ 115 h 176"/>
              <a:gd name="T92" fmla="*/ 95 w 176"/>
              <a:gd name="T93" fmla="*/ 119 h 176"/>
              <a:gd name="T94" fmla="*/ 90 w 176"/>
              <a:gd name="T95" fmla="*/ 121 h 176"/>
              <a:gd name="T96" fmla="*/ 95 w 176"/>
              <a:gd name="T97" fmla="*/ 85 h 176"/>
              <a:gd name="T98" fmla="*/ 101 w 176"/>
              <a:gd name="T99" fmla="*/ 94 h 176"/>
              <a:gd name="T100" fmla="*/ 105 w 176"/>
              <a:gd name="T101" fmla="*/ 115 h 176"/>
              <a:gd name="T102" fmla="*/ 125 w 176"/>
              <a:gd name="T103" fmla="*/ 109 h 176"/>
              <a:gd name="T104" fmla="*/ 114 w 176"/>
              <a:gd name="T105" fmla="*/ 115 h 176"/>
              <a:gd name="T106" fmla="*/ 119 w 176"/>
              <a:gd name="T107" fmla="*/ 115 h 176"/>
              <a:gd name="T108" fmla="*/ 125 w 176"/>
              <a:gd name="T109" fmla="*/ 112 h 176"/>
              <a:gd name="T110" fmla="*/ 117 w 176"/>
              <a:gd name="T111" fmla="*/ 122 h 176"/>
              <a:gd name="T112" fmla="*/ 109 w 176"/>
              <a:gd name="T113" fmla="*/ 101 h 176"/>
              <a:gd name="T114" fmla="*/ 125 w 176"/>
              <a:gd name="T115" fmla="*/ 101 h 176"/>
              <a:gd name="T116" fmla="*/ 114 w 176"/>
              <a:gd name="T117" fmla="*/ 101 h 176"/>
              <a:gd name="T118" fmla="*/ 119 w 176"/>
              <a:gd name="T119" fmla="*/ 105 h 176"/>
              <a:gd name="T120" fmla="*/ 117 w 176"/>
              <a:gd name="T121" fmla="*/ 99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84" y="72"/>
                </a:moveTo>
                <a:cubicBezTo>
                  <a:pt x="86" y="72"/>
                  <a:pt x="86" y="72"/>
                  <a:pt x="86" y="72"/>
                </a:cubicBezTo>
                <a:cubicBezTo>
                  <a:pt x="90" y="72"/>
                  <a:pt x="93" y="69"/>
                  <a:pt x="93" y="65"/>
                </a:cubicBezTo>
                <a:cubicBezTo>
                  <a:pt x="93" y="54"/>
                  <a:pt x="93" y="54"/>
                  <a:pt x="93" y="54"/>
                </a:cubicBezTo>
                <a:cubicBezTo>
                  <a:pt x="93" y="51"/>
                  <a:pt x="90" y="48"/>
                  <a:pt x="86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1" y="48"/>
                  <a:pt x="78" y="51"/>
                  <a:pt x="78" y="54"/>
                </a:cubicBezTo>
                <a:cubicBezTo>
                  <a:pt x="78" y="65"/>
                  <a:pt x="78" y="65"/>
                  <a:pt x="78" y="65"/>
                </a:cubicBezTo>
                <a:cubicBezTo>
                  <a:pt x="78" y="69"/>
                  <a:pt x="81" y="72"/>
                  <a:pt x="84" y="72"/>
                </a:cubicBezTo>
                <a:moveTo>
                  <a:pt x="83" y="54"/>
                </a:moveTo>
                <a:cubicBezTo>
                  <a:pt x="83" y="53"/>
                  <a:pt x="84" y="52"/>
                  <a:pt x="85" y="52"/>
                </a:cubicBezTo>
                <a:cubicBezTo>
                  <a:pt x="87" y="52"/>
                  <a:pt x="88" y="53"/>
                  <a:pt x="88" y="54"/>
                </a:cubicBezTo>
                <a:cubicBezTo>
                  <a:pt x="88" y="66"/>
                  <a:pt x="88" y="66"/>
                  <a:pt x="88" y="66"/>
                </a:cubicBezTo>
                <a:cubicBezTo>
                  <a:pt x="88" y="67"/>
                  <a:pt x="87" y="68"/>
                  <a:pt x="85" y="68"/>
                </a:cubicBezTo>
                <a:cubicBezTo>
                  <a:pt x="84" y="68"/>
                  <a:pt x="83" y="67"/>
                  <a:pt x="83" y="66"/>
                </a:cubicBezTo>
                <a:lnTo>
                  <a:pt x="83" y="54"/>
                </a:lnTo>
                <a:close/>
                <a:moveTo>
                  <a:pt x="101" y="72"/>
                </a:moveTo>
                <a:cubicBezTo>
                  <a:pt x="104" y="72"/>
                  <a:pt x="107" y="69"/>
                  <a:pt x="107" y="69"/>
                </a:cubicBezTo>
                <a:cubicBezTo>
                  <a:pt x="107" y="71"/>
                  <a:pt x="107" y="71"/>
                  <a:pt x="107" y="71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07" y="48"/>
                  <a:pt x="107" y="48"/>
                  <a:pt x="107" y="48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66"/>
                  <a:pt x="106" y="68"/>
                  <a:pt x="104" y="68"/>
                </a:cubicBezTo>
                <a:cubicBezTo>
                  <a:pt x="102" y="68"/>
                  <a:pt x="102" y="67"/>
                  <a:pt x="102" y="67"/>
                </a:cubicBezTo>
                <a:cubicBezTo>
                  <a:pt x="102" y="48"/>
                  <a:pt x="102" y="48"/>
                  <a:pt x="102" y="48"/>
                </a:cubicBezTo>
                <a:cubicBezTo>
                  <a:pt x="97" y="48"/>
                  <a:pt x="97" y="48"/>
                  <a:pt x="97" y="48"/>
                </a:cubicBezTo>
                <a:cubicBezTo>
                  <a:pt x="97" y="68"/>
                  <a:pt x="97" y="68"/>
                  <a:pt x="97" y="68"/>
                </a:cubicBezTo>
                <a:cubicBezTo>
                  <a:pt x="97" y="68"/>
                  <a:pt x="98" y="72"/>
                  <a:pt x="101" y="72"/>
                </a:cubicBezTo>
                <a:moveTo>
                  <a:pt x="65" y="71"/>
                </a:moveTo>
                <a:cubicBezTo>
                  <a:pt x="71" y="71"/>
                  <a:pt x="71" y="71"/>
                  <a:pt x="71" y="71"/>
                </a:cubicBezTo>
                <a:cubicBezTo>
                  <a:pt x="71" y="59"/>
                  <a:pt x="71" y="59"/>
                  <a:pt x="71" y="59"/>
                </a:cubicBezTo>
                <a:cubicBezTo>
                  <a:pt x="77" y="40"/>
                  <a:pt x="77" y="40"/>
                  <a:pt x="77" y="40"/>
                </a:cubicBezTo>
                <a:cubicBezTo>
                  <a:pt x="72" y="40"/>
                  <a:pt x="72" y="40"/>
                  <a:pt x="72" y="40"/>
                </a:cubicBezTo>
                <a:cubicBezTo>
                  <a:pt x="68" y="52"/>
                  <a:pt x="68" y="52"/>
                  <a:pt x="68" y="52"/>
                </a:cubicBezTo>
                <a:cubicBezTo>
                  <a:pt x="64" y="40"/>
                  <a:pt x="64" y="40"/>
                  <a:pt x="64" y="40"/>
                </a:cubicBezTo>
                <a:cubicBezTo>
                  <a:pt x="58" y="40"/>
                  <a:pt x="58" y="40"/>
                  <a:pt x="58" y="40"/>
                </a:cubicBezTo>
                <a:cubicBezTo>
                  <a:pt x="65" y="59"/>
                  <a:pt x="65" y="59"/>
                  <a:pt x="65" y="59"/>
                </a:cubicBezTo>
                <a:lnTo>
                  <a:pt x="65" y="71"/>
                </a:lnTo>
                <a:close/>
                <a:moveTo>
                  <a:pt x="98" y="99"/>
                </a:moveTo>
                <a:cubicBezTo>
                  <a:pt x="97" y="99"/>
                  <a:pt x="96" y="99"/>
                  <a:pt x="95" y="100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96" y="117"/>
                  <a:pt x="97" y="117"/>
                  <a:pt x="98" y="117"/>
                </a:cubicBezTo>
                <a:cubicBezTo>
                  <a:pt x="100" y="117"/>
                  <a:pt x="100" y="115"/>
                  <a:pt x="100" y="115"/>
                </a:cubicBezTo>
                <a:cubicBezTo>
                  <a:pt x="100" y="101"/>
                  <a:pt x="100" y="101"/>
                  <a:pt x="100" y="101"/>
                </a:cubicBezTo>
                <a:cubicBezTo>
                  <a:pt x="100" y="101"/>
                  <a:pt x="100" y="99"/>
                  <a:pt x="98" y="99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118" y="77"/>
                </a:moveTo>
                <a:cubicBezTo>
                  <a:pt x="118" y="77"/>
                  <a:pt x="103" y="76"/>
                  <a:pt x="88" y="76"/>
                </a:cubicBezTo>
                <a:cubicBezTo>
                  <a:pt x="73" y="76"/>
                  <a:pt x="58" y="77"/>
                  <a:pt x="58" y="77"/>
                </a:cubicBezTo>
                <a:cubicBezTo>
                  <a:pt x="51" y="77"/>
                  <a:pt x="45" y="82"/>
                  <a:pt x="45" y="89"/>
                </a:cubicBezTo>
                <a:cubicBezTo>
                  <a:pt x="45" y="89"/>
                  <a:pt x="44" y="96"/>
                  <a:pt x="44" y="104"/>
                </a:cubicBezTo>
                <a:cubicBezTo>
                  <a:pt x="44" y="112"/>
                  <a:pt x="45" y="119"/>
                  <a:pt x="45" y="119"/>
                </a:cubicBezTo>
                <a:cubicBezTo>
                  <a:pt x="45" y="126"/>
                  <a:pt x="51" y="131"/>
                  <a:pt x="58" y="131"/>
                </a:cubicBezTo>
                <a:cubicBezTo>
                  <a:pt x="58" y="131"/>
                  <a:pt x="73" y="132"/>
                  <a:pt x="88" y="132"/>
                </a:cubicBezTo>
                <a:cubicBezTo>
                  <a:pt x="103" y="132"/>
                  <a:pt x="118" y="131"/>
                  <a:pt x="118" y="131"/>
                </a:cubicBezTo>
                <a:cubicBezTo>
                  <a:pt x="125" y="131"/>
                  <a:pt x="131" y="126"/>
                  <a:pt x="131" y="119"/>
                </a:cubicBezTo>
                <a:cubicBezTo>
                  <a:pt x="131" y="119"/>
                  <a:pt x="132" y="112"/>
                  <a:pt x="132" y="104"/>
                </a:cubicBezTo>
                <a:cubicBezTo>
                  <a:pt x="132" y="96"/>
                  <a:pt x="131" y="89"/>
                  <a:pt x="131" y="89"/>
                </a:cubicBezTo>
                <a:cubicBezTo>
                  <a:pt x="131" y="82"/>
                  <a:pt x="125" y="77"/>
                  <a:pt x="118" y="77"/>
                </a:cubicBezTo>
                <a:moveTo>
                  <a:pt x="70" y="90"/>
                </a:moveTo>
                <a:cubicBezTo>
                  <a:pt x="64" y="90"/>
                  <a:pt x="64" y="90"/>
                  <a:pt x="64" y="90"/>
                </a:cubicBezTo>
                <a:cubicBezTo>
                  <a:pt x="64" y="121"/>
                  <a:pt x="64" y="121"/>
                  <a:pt x="64" y="121"/>
                </a:cubicBezTo>
                <a:cubicBezTo>
                  <a:pt x="58" y="121"/>
                  <a:pt x="58" y="121"/>
                  <a:pt x="58" y="121"/>
                </a:cubicBezTo>
                <a:cubicBezTo>
                  <a:pt x="58" y="90"/>
                  <a:pt x="58" y="90"/>
                  <a:pt x="58" y="90"/>
                </a:cubicBezTo>
                <a:cubicBezTo>
                  <a:pt x="52" y="90"/>
                  <a:pt x="52" y="90"/>
                  <a:pt x="52" y="90"/>
                </a:cubicBezTo>
                <a:cubicBezTo>
                  <a:pt x="52" y="85"/>
                  <a:pt x="52" y="85"/>
                  <a:pt x="52" y="85"/>
                </a:cubicBezTo>
                <a:cubicBezTo>
                  <a:pt x="70" y="85"/>
                  <a:pt x="70" y="85"/>
                  <a:pt x="70" y="85"/>
                </a:cubicBezTo>
                <a:lnTo>
                  <a:pt x="70" y="90"/>
                </a:lnTo>
                <a:close/>
                <a:moveTo>
                  <a:pt x="86" y="121"/>
                </a:moveTo>
                <a:cubicBezTo>
                  <a:pt x="81" y="121"/>
                  <a:pt x="81" y="121"/>
                  <a:pt x="81" y="121"/>
                </a:cubicBezTo>
                <a:cubicBezTo>
                  <a:pt x="81" y="119"/>
                  <a:pt x="81" y="119"/>
                  <a:pt x="81" y="119"/>
                </a:cubicBezTo>
                <a:cubicBezTo>
                  <a:pt x="81" y="119"/>
                  <a:pt x="78" y="122"/>
                  <a:pt x="75" y="122"/>
                </a:cubicBezTo>
                <a:cubicBezTo>
                  <a:pt x="71" y="122"/>
                  <a:pt x="71" y="119"/>
                  <a:pt x="71" y="119"/>
                </a:cubicBezTo>
                <a:cubicBezTo>
                  <a:pt x="71" y="94"/>
                  <a:pt x="71" y="94"/>
                  <a:pt x="71" y="94"/>
                </a:cubicBezTo>
                <a:cubicBezTo>
                  <a:pt x="76" y="94"/>
                  <a:pt x="76" y="94"/>
                  <a:pt x="76" y="94"/>
                </a:cubicBezTo>
                <a:cubicBezTo>
                  <a:pt x="76" y="117"/>
                  <a:pt x="76" y="117"/>
                  <a:pt x="76" y="117"/>
                </a:cubicBezTo>
                <a:cubicBezTo>
                  <a:pt x="76" y="117"/>
                  <a:pt x="76" y="118"/>
                  <a:pt x="77" y="118"/>
                </a:cubicBezTo>
                <a:cubicBezTo>
                  <a:pt x="79" y="118"/>
                  <a:pt x="81" y="116"/>
                  <a:pt x="81" y="116"/>
                </a:cubicBezTo>
                <a:cubicBezTo>
                  <a:pt x="81" y="94"/>
                  <a:pt x="81" y="94"/>
                  <a:pt x="81" y="94"/>
                </a:cubicBezTo>
                <a:cubicBezTo>
                  <a:pt x="86" y="94"/>
                  <a:pt x="86" y="94"/>
                  <a:pt x="86" y="94"/>
                </a:cubicBezTo>
                <a:lnTo>
                  <a:pt x="86" y="121"/>
                </a:lnTo>
                <a:close/>
                <a:moveTo>
                  <a:pt x="105" y="115"/>
                </a:moveTo>
                <a:cubicBezTo>
                  <a:pt x="105" y="115"/>
                  <a:pt x="105" y="122"/>
                  <a:pt x="101" y="122"/>
                </a:cubicBezTo>
                <a:cubicBezTo>
                  <a:pt x="98" y="122"/>
                  <a:pt x="96" y="120"/>
                  <a:pt x="95" y="119"/>
                </a:cubicBezTo>
                <a:cubicBezTo>
                  <a:pt x="95" y="121"/>
                  <a:pt x="95" y="121"/>
                  <a:pt x="95" y="121"/>
                </a:cubicBezTo>
                <a:cubicBezTo>
                  <a:pt x="90" y="121"/>
                  <a:pt x="90" y="121"/>
                  <a:pt x="90" y="121"/>
                </a:cubicBezTo>
                <a:cubicBezTo>
                  <a:pt x="90" y="85"/>
                  <a:pt x="90" y="85"/>
                  <a:pt x="90" y="85"/>
                </a:cubicBezTo>
                <a:cubicBezTo>
                  <a:pt x="95" y="85"/>
                  <a:pt x="95" y="85"/>
                  <a:pt x="95" y="85"/>
                </a:cubicBezTo>
                <a:cubicBezTo>
                  <a:pt x="95" y="97"/>
                  <a:pt x="95" y="97"/>
                  <a:pt x="95" y="97"/>
                </a:cubicBezTo>
                <a:cubicBezTo>
                  <a:pt x="96" y="96"/>
                  <a:pt x="98" y="94"/>
                  <a:pt x="101" y="94"/>
                </a:cubicBezTo>
                <a:cubicBezTo>
                  <a:pt x="104" y="94"/>
                  <a:pt x="105" y="97"/>
                  <a:pt x="105" y="100"/>
                </a:cubicBezTo>
                <a:lnTo>
                  <a:pt x="105" y="115"/>
                </a:lnTo>
                <a:close/>
                <a:moveTo>
                  <a:pt x="125" y="101"/>
                </a:moveTo>
                <a:cubicBezTo>
                  <a:pt x="125" y="109"/>
                  <a:pt x="125" y="109"/>
                  <a:pt x="125" y="109"/>
                </a:cubicBezTo>
                <a:cubicBezTo>
                  <a:pt x="114" y="109"/>
                  <a:pt x="114" y="109"/>
                  <a:pt x="114" y="109"/>
                </a:cubicBezTo>
                <a:cubicBezTo>
                  <a:pt x="114" y="115"/>
                  <a:pt x="114" y="115"/>
                  <a:pt x="114" y="115"/>
                </a:cubicBezTo>
                <a:cubicBezTo>
                  <a:pt x="114" y="115"/>
                  <a:pt x="114" y="117"/>
                  <a:pt x="117" y="117"/>
                </a:cubicBezTo>
                <a:cubicBezTo>
                  <a:pt x="119" y="117"/>
                  <a:pt x="119" y="115"/>
                  <a:pt x="119" y="115"/>
                </a:cubicBezTo>
                <a:cubicBezTo>
                  <a:pt x="119" y="112"/>
                  <a:pt x="119" y="112"/>
                  <a:pt x="119" y="112"/>
                </a:cubicBezTo>
                <a:cubicBezTo>
                  <a:pt x="125" y="112"/>
                  <a:pt x="125" y="112"/>
                  <a:pt x="125" y="112"/>
                </a:cubicBezTo>
                <a:cubicBezTo>
                  <a:pt x="125" y="116"/>
                  <a:pt x="125" y="116"/>
                  <a:pt x="125" y="116"/>
                </a:cubicBezTo>
                <a:cubicBezTo>
                  <a:pt x="125" y="116"/>
                  <a:pt x="124" y="122"/>
                  <a:pt x="117" y="122"/>
                </a:cubicBezTo>
                <a:cubicBezTo>
                  <a:pt x="111" y="122"/>
                  <a:pt x="109" y="116"/>
                  <a:pt x="109" y="116"/>
                </a:cubicBezTo>
                <a:cubicBezTo>
                  <a:pt x="109" y="101"/>
                  <a:pt x="109" y="101"/>
                  <a:pt x="109" y="101"/>
                </a:cubicBezTo>
                <a:cubicBezTo>
                  <a:pt x="109" y="101"/>
                  <a:pt x="109" y="94"/>
                  <a:pt x="117" y="94"/>
                </a:cubicBezTo>
                <a:cubicBezTo>
                  <a:pt x="125" y="94"/>
                  <a:pt x="125" y="101"/>
                  <a:pt x="125" y="101"/>
                </a:cubicBezTo>
                <a:moveTo>
                  <a:pt x="117" y="99"/>
                </a:moveTo>
                <a:cubicBezTo>
                  <a:pt x="114" y="99"/>
                  <a:pt x="114" y="101"/>
                  <a:pt x="114" y="101"/>
                </a:cubicBezTo>
                <a:cubicBezTo>
                  <a:pt x="114" y="105"/>
                  <a:pt x="114" y="105"/>
                  <a:pt x="114" y="105"/>
                </a:cubicBezTo>
                <a:cubicBezTo>
                  <a:pt x="119" y="105"/>
                  <a:pt x="119" y="105"/>
                  <a:pt x="119" y="105"/>
                </a:cubicBezTo>
                <a:cubicBezTo>
                  <a:pt x="119" y="101"/>
                  <a:pt x="119" y="101"/>
                  <a:pt x="119" y="101"/>
                </a:cubicBezTo>
                <a:cubicBezTo>
                  <a:pt x="119" y="101"/>
                  <a:pt x="119" y="99"/>
                  <a:pt x="117" y="9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6" name="Freeform 36"/>
          <p:cNvSpPr>
            <a:spLocks noEditPoints="1"/>
          </p:cNvSpPr>
          <p:nvPr/>
        </p:nvSpPr>
        <p:spPr bwMode="auto">
          <a:xfrm>
            <a:off x="2325688" y="3667125"/>
            <a:ext cx="525463" cy="525463"/>
          </a:xfrm>
          <a:custGeom>
            <a:avLst/>
            <a:gdLst>
              <a:gd name="T0" fmla="*/ 87 w 176"/>
              <a:gd name="T1" fmla="*/ 52 h 176"/>
              <a:gd name="T2" fmla="*/ 82 w 176"/>
              <a:gd name="T3" fmla="*/ 53 h 176"/>
              <a:gd name="T4" fmla="*/ 73 w 176"/>
              <a:gd name="T5" fmla="*/ 56 h 176"/>
              <a:gd name="T6" fmla="*/ 58 w 176"/>
              <a:gd name="T7" fmla="*/ 72 h 176"/>
              <a:gd name="T8" fmla="*/ 57 w 176"/>
              <a:gd name="T9" fmla="*/ 76 h 176"/>
              <a:gd name="T10" fmla="*/ 64 w 176"/>
              <a:gd name="T11" fmla="*/ 97 h 176"/>
              <a:gd name="T12" fmla="*/ 68 w 176"/>
              <a:gd name="T13" fmla="*/ 98 h 176"/>
              <a:gd name="T14" fmla="*/ 69 w 176"/>
              <a:gd name="T15" fmla="*/ 95 h 176"/>
              <a:gd name="T16" fmla="*/ 69 w 176"/>
              <a:gd name="T17" fmla="*/ 92 h 176"/>
              <a:gd name="T18" fmla="*/ 67 w 176"/>
              <a:gd name="T19" fmla="*/ 89 h 176"/>
              <a:gd name="T20" fmla="*/ 65 w 176"/>
              <a:gd name="T21" fmla="*/ 82 h 176"/>
              <a:gd name="T22" fmla="*/ 65 w 176"/>
              <a:gd name="T23" fmla="*/ 81 h 176"/>
              <a:gd name="T24" fmla="*/ 67 w 176"/>
              <a:gd name="T25" fmla="*/ 73 h 176"/>
              <a:gd name="T26" fmla="*/ 82 w 176"/>
              <a:gd name="T27" fmla="*/ 61 h 176"/>
              <a:gd name="T28" fmla="*/ 91 w 176"/>
              <a:gd name="T29" fmla="*/ 60 h 176"/>
              <a:gd name="T30" fmla="*/ 96 w 176"/>
              <a:gd name="T31" fmla="*/ 61 h 176"/>
              <a:gd name="T32" fmla="*/ 107 w 176"/>
              <a:gd name="T33" fmla="*/ 70 h 176"/>
              <a:gd name="T34" fmla="*/ 108 w 176"/>
              <a:gd name="T35" fmla="*/ 83 h 176"/>
              <a:gd name="T36" fmla="*/ 107 w 176"/>
              <a:gd name="T37" fmla="*/ 88 h 176"/>
              <a:gd name="T38" fmla="*/ 95 w 176"/>
              <a:gd name="T39" fmla="*/ 102 h 176"/>
              <a:gd name="T40" fmla="*/ 86 w 176"/>
              <a:gd name="T41" fmla="*/ 97 h 176"/>
              <a:gd name="T42" fmla="*/ 86 w 176"/>
              <a:gd name="T43" fmla="*/ 94 h 176"/>
              <a:gd name="T44" fmla="*/ 90 w 176"/>
              <a:gd name="T45" fmla="*/ 79 h 176"/>
              <a:gd name="T46" fmla="*/ 85 w 176"/>
              <a:gd name="T47" fmla="*/ 70 h 176"/>
              <a:gd name="T48" fmla="*/ 76 w 176"/>
              <a:gd name="T49" fmla="*/ 76 h 176"/>
              <a:gd name="T50" fmla="*/ 75 w 176"/>
              <a:gd name="T51" fmla="*/ 85 h 176"/>
              <a:gd name="T52" fmla="*/ 76 w 176"/>
              <a:gd name="T53" fmla="*/ 90 h 176"/>
              <a:gd name="T54" fmla="*/ 73 w 176"/>
              <a:gd name="T55" fmla="*/ 101 h 176"/>
              <a:gd name="T56" fmla="*/ 70 w 176"/>
              <a:gd name="T57" fmla="*/ 113 h 176"/>
              <a:gd name="T58" fmla="*/ 69 w 176"/>
              <a:gd name="T59" fmla="*/ 119 h 176"/>
              <a:gd name="T60" fmla="*/ 69 w 176"/>
              <a:gd name="T61" fmla="*/ 121 h 176"/>
              <a:gd name="T62" fmla="*/ 69 w 176"/>
              <a:gd name="T63" fmla="*/ 128 h 176"/>
              <a:gd name="T64" fmla="*/ 70 w 176"/>
              <a:gd name="T65" fmla="*/ 131 h 176"/>
              <a:gd name="T66" fmla="*/ 70 w 176"/>
              <a:gd name="T67" fmla="*/ 132 h 176"/>
              <a:gd name="T68" fmla="*/ 75 w 176"/>
              <a:gd name="T69" fmla="*/ 126 h 176"/>
              <a:gd name="T70" fmla="*/ 79 w 176"/>
              <a:gd name="T71" fmla="*/ 119 h 176"/>
              <a:gd name="T72" fmla="*/ 81 w 176"/>
              <a:gd name="T73" fmla="*/ 111 h 176"/>
              <a:gd name="T74" fmla="*/ 83 w 176"/>
              <a:gd name="T75" fmla="*/ 104 h 176"/>
              <a:gd name="T76" fmla="*/ 83 w 176"/>
              <a:gd name="T77" fmla="*/ 104 h 176"/>
              <a:gd name="T78" fmla="*/ 85 w 176"/>
              <a:gd name="T79" fmla="*/ 107 h 176"/>
              <a:gd name="T80" fmla="*/ 99 w 176"/>
              <a:gd name="T81" fmla="*/ 110 h 176"/>
              <a:gd name="T82" fmla="*/ 113 w 176"/>
              <a:gd name="T83" fmla="*/ 101 h 176"/>
              <a:gd name="T84" fmla="*/ 118 w 176"/>
              <a:gd name="T85" fmla="*/ 90 h 176"/>
              <a:gd name="T86" fmla="*/ 120 w 176"/>
              <a:gd name="T87" fmla="*/ 84 h 176"/>
              <a:gd name="T88" fmla="*/ 118 w 176"/>
              <a:gd name="T89" fmla="*/ 68 h 176"/>
              <a:gd name="T90" fmla="*/ 87 w 176"/>
              <a:gd name="T91" fmla="*/ 52 h 176"/>
              <a:gd name="T92" fmla="*/ 88 w 176"/>
              <a:gd name="T93" fmla="*/ 0 h 176"/>
              <a:gd name="T94" fmla="*/ 0 w 176"/>
              <a:gd name="T95" fmla="*/ 88 h 176"/>
              <a:gd name="T96" fmla="*/ 88 w 176"/>
              <a:gd name="T97" fmla="*/ 176 h 176"/>
              <a:gd name="T98" fmla="*/ 176 w 176"/>
              <a:gd name="T99" fmla="*/ 88 h 176"/>
              <a:gd name="T100" fmla="*/ 88 w 176"/>
              <a:gd name="T101" fmla="*/ 0 h 176"/>
              <a:gd name="T102" fmla="*/ 88 w 176"/>
              <a:gd name="T103" fmla="*/ 168 h 176"/>
              <a:gd name="T104" fmla="*/ 8 w 176"/>
              <a:gd name="T105" fmla="*/ 88 h 176"/>
              <a:gd name="T106" fmla="*/ 88 w 176"/>
              <a:gd name="T107" fmla="*/ 8 h 176"/>
              <a:gd name="T108" fmla="*/ 168 w 176"/>
              <a:gd name="T109" fmla="*/ 88 h 176"/>
              <a:gd name="T110" fmla="*/ 88 w 176"/>
              <a:gd name="T111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6" h="176">
                <a:moveTo>
                  <a:pt x="87" y="52"/>
                </a:moveTo>
                <a:cubicBezTo>
                  <a:pt x="85" y="52"/>
                  <a:pt x="84" y="52"/>
                  <a:pt x="82" y="53"/>
                </a:cubicBezTo>
                <a:cubicBezTo>
                  <a:pt x="79" y="53"/>
                  <a:pt x="75" y="54"/>
                  <a:pt x="73" y="56"/>
                </a:cubicBezTo>
                <a:cubicBezTo>
                  <a:pt x="66" y="60"/>
                  <a:pt x="61" y="64"/>
                  <a:pt x="58" y="72"/>
                </a:cubicBezTo>
                <a:cubicBezTo>
                  <a:pt x="57" y="73"/>
                  <a:pt x="57" y="75"/>
                  <a:pt x="57" y="76"/>
                </a:cubicBezTo>
                <a:cubicBezTo>
                  <a:pt x="54" y="85"/>
                  <a:pt x="59" y="94"/>
                  <a:pt x="64" y="97"/>
                </a:cubicBezTo>
                <a:cubicBezTo>
                  <a:pt x="65" y="98"/>
                  <a:pt x="67" y="99"/>
                  <a:pt x="68" y="98"/>
                </a:cubicBezTo>
                <a:cubicBezTo>
                  <a:pt x="69" y="97"/>
                  <a:pt x="68" y="96"/>
                  <a:pt x="69" y="95"/>
                </a:cubicBezTo>
                <a:cubicBezTo>
                  <a:pt x="69" y="94"/>
                  <a:pt x="70" y="93"/>
                  <a:pt x="69" y="92"/>
                </a:cubicBezTo>
                <a:cubicBezTo>
                  <a:pt x="69" y="91"/>
                  <a:pt x="68" y="90"/>
                  <a:pt x="67" y="89"/>
                </a:cubicBezTo>
                <a:cubicBezTo>
                  <a:pt x="66" y="87"/>
                  <a:pt x="66" y="85"/>
                  <a:pt x="65" y="82"/>
                </a:cubicBezTo>
                <a:cubicBezTo>
                  <a:pt x="65" y="82"/>
                  <a:pt x="65" y="81"/>
                  <a:pt x="65" y="81"/>
                </a:cubicBezTo>
                <a:cubicBezTo>
                  <a:pt x="66" y="78"/>
                  <a:pt x="66" y="76"/>
                  <a:pt x="67" y="73"/>
                </a:cubicBezTo>
                <a:cubicBezTo>
                  <a:pt x="70" y="67"/>
                  <a:pt x="75" y="63"/>
                  <a:pt x="82" y="61"/>
                </a:cubicBezTo>
                <a:cubicBezTo>
                  <a:pt x="84" y="60"/>
                  <a:pt x="89" y="59"/>
                  <a:pt x="91" y="60"/>
                </a:cubicBezTo>
                <a:cubicBezTo>
                  <a:pt x="93" y="60"/>
                  <a:pt x="94" y="60"/>
                  <a:pt x="96" y="61"/>
                </a:cubicBezTo>
                <a:cubicBezTo>
                  <a:pt x="101" y="62"/>
                  <a:pt x="105" y="65"/>
                  <a:pt x="107" y="70"/>
                </a:cubicBezTo>
                <a:cubicBezTo>
                  <a:pt x="108" y="73"/>
                  <a:pt x="109" y="79"/>
                  <a:pt x="108" y="83"/>
                </a:cubicBezTo>
                <a:cubicBezTo>
                  <a:pt x="107" y="85"/>
                  <a:pt x="107" y="87"/>
                  <a:pt x="107" y="88"/>
                </a:cubicBezTo>
                <a:cubicBezTo>
                  <a:pt x="105" y="94"/>
                  <a:pt x="102" y="100"/>
                  <a:pt x="95" y="102"/>
                </a:cubicBezTo>
                <a:cubicBezTo>
                  <a:pt x="91" y="103"/>
                  <a:pt x="87" y="100"/>
                  <a:pt x="86" y="97"/>
                </a:cubicBezTo>
                <a:cubicBezTo>
                  <a:pt x="86" y="97"/>
                  <a:pt x="85" y="95"/>
                  <a:pt x="86" y="94"/>
                </a:cubicBezTo>
                <a:cubicBezTo>
                  <a:pt x="87" y="89"/>
                  <a:pt x="89" y="84"/>
                  <a:pt x="90" y="79"/>
                </a:cubicBezTo>
                <a:cubicBezTo>
                  <a:pt x="91" y="75"/>
                  <a:pt x="89" y="71"/>
                  <a:pt x="85" y="70"/>
                </a:cubicBezTo>
                <a:cubicBezTo>
                  <a:pt x="80" y="69"/>
                  <a:pt x="77" y="73"/>
                  <a:pt x="76" y="76"/>
                </a:cubicBezTo>
                <a:cubicBezTo>
                  <a:pt x="75" y="78"/>
                  <a:pt x="74" y="82"/>
                  <a:pt x="75" y="85"/>
                </a:cubicBezTo>
                <a:cubicBezTo>
                  <a:pt x="75" y="86"/>
                  <a:pt x="76" y="89"/>
                  <a:pt x="76" y="90"/>
                </a:cubicBezTo>
                <a:cubicBezTo>
                  <a:pt x="75" y="93"/>
                  <a:pt x="74" y="98"/>
                  <a:pt x="73" y="101"/>
                </a:cubicBezTo>
                <a:cubicBezTo>
                  <a:pt x="72" y="105"/>
                  <a:pt x="71" y="109"/>
                  <a:pt x="70" y="113"/>
                </a:cubicBezTo>
                <a:cubicBezTo>
                  <a:pt x="70" y="115"/>
                  <a:pt x="70" y="117"/>
                  <a:pt x="69" y="119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69" y="123"/>
                  <a:pt x="69" y="126"/>
                  <a:pt x="69" y="128"/>
                </a:cubicBezTo>
                <a:cubicBezTo>
                  <a:pt x="70" y="129"/>
                  <a:pt x="69" y="130"/>
                  <a:pt x="70" y="131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2" y="132"/>
                  <a:pt x="74" y="128"/>
                  <a:pt x="75" y="126"/>
                </a:cubicBezTo>
                <a:cubicBezTo>
                  <a:pt x="76" y="124"/>
                  <a:pt x="78" y="121"/>
                  <a:pt x="79" y="119"/>
                </a:cubicBezTo>
                <a:cubicBezTo>
                  <a:pt x="80" y="116"/>
                  <a:pt x="80" y="113"/>
                  <a:pt x="81" y="111"/>
                </a:cubicBezTo>
                <a:cubicBezTo>
                  <a:pt x="82" y="109"/>
                  <a:pt x="83" y="106"/>
                  <a:pt x="83" y="104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83" y="105"/>
                  <a:pt x="84" y="106"/>
                  <a:pt x="85" y="107"/>
                </a:cubicBezTo>
                <a:cubicBezTo>
                  <a:pt x="88" y="109"/>
                  <a:pt x="93" y="111"/>
                  <a:pt x="99" y="110"/>
                </a:cubicBezTo>
                <a:cubicBezTo>
                  <a:pt x="105" y="108"/>
                  <a:pt x="110" y="105"/>
                  <a:pt x="113" y="101"/>
                </a:cubicBezTo>
                <a:cubicBezTo>
                  <a:pt x="115" y="98"/>
                  <a:pt x="117" y="94"/>
                  <a:pt x="118" y="90"/>
                </a:cubicBezTo>
                <a:cubicBezTo>
                  <a:pt x="119" y="88"/>
                  <a:pt x="119" y="86"/>
                  <a:pt x="120" y="84"/>
                </a:cubicBezTo>
                <a:cubicBezTo>
                  <a:pt x="121" y="78"/>
                  <a:pt x="119" y="72"/>
                  <a:pt x="118" y="68"/>
                </a:cubicBezTo>
                <a:cubicBezTo>
                  <a:pt x="113" y="58"/>
                  <a:pt x="103" y="52"/>
                  <a:pt x="87" y="52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7" name="Freeform 37"/>
          <p:cNvSpPr>
            <a:spLocks noEditPoints="1"/>
          </p:cNvSpPr>
          <p:nvPr/>
        </p:nvSpPr>
        <p:spPr bwMode="auto">
          <a:xfrm>
            <a:off x="3328988" y="3667125"/>
            <a:ext cx="525463" cy="525463"/>
          </a:xfrm>
          <a:custGeom>
            <a:avLst/>
            <a:gdLst>
              <a:gd name="T0" fmla="*/ 116 w 176"/>
              <a:gd name="T1" fmla="*/ 56 h 176"/>
              <a:gd name="T2" fmla="*/ 94 w 176"/>
              <a:gd name="T3" fmla="*/ 73 h 176"/>
              <a:gd name="T4" fmla="*/ 100 w 176"/>
              <a:gd name="T5" fmla="*/ 72 h 176"/>
              <a:gd name="T6" fmla="*/ 105 w 176"/>
              <a:gd name="T7" fmla="*/ 78 h 176"/>
              <a:gd name="T8" fmla="*/ 100 w 176"/>
              <a:gd name="T9" fmla="*/ 90 h 176"/>
              <a:gd name="T10" fmla="*/ 92 w 176"/>
              <a:gd name="T11" fmla="*/ 97 h 176"/>
              <a:gd name="T12" fmla="*/ 86 w 176"/>
              <a:gd name="T13" fmla="*/ 86 h 176"/>
              <a:gd name="T14" fmla="*/ 83 w 176"/>
              <a:gd name="T15" fmla="*/ 69 h 176"/>
              <a:gd name="T16" fmla="*/ 71 w 176"/>
              <a:gd name="T17" fmla="*/ 57 h 176"/>
              <a:gd name="T18" fmla="*/ 60 w 176"/>
              <a:gd name="T19" fmla="*/ 63 h 176"/>
              <a:gd name="T20" fmla="*/ 48 w 176"/>
              <a:gd name="T21" fmla="*/ 73 h 176"/>
              <a:gd name="T22" fmla="*/ 52 w 176"/>
              <a:gd name="T23" fmla="*/ 78 h 176"/>
              <a:gd name="T24" fmla="*/ 58 w 176"/>
              <a:gd name="T25" fmla="*/ 74 h 176"/>
              <a:gd name="T26" fmla="*/ 66 w 176"/>
              <a:gd name="T27" fmla="*/ 86 h 176"/>
              <a:gd name="T28" fmla="*/ 72 w 176"/>
              <a:gd name="T29" fmla="*/ 108 h 176"/>
              <a:gd name="T30" fmla="*/ 84 w 176"/>
              <a:gd name="T31" fmla="*/ 120 h 176"/>
              <a:gd name="T32" fmla="*/ 112 w 176"/>
              <a:gd name="T33" fmla="*/ 100 h 176"/>
              <a:gd name="T34" fmla="*/ 128 w 176"/>
              <a:gd name="T35" fmla="*/ 71 h 176"/>
              <a:gd name="T36" fmla="*/ 116 w 176"/>
              <a:gd name="T37" fmla="*/ 56 h 176"/>
              <a:gd name="T38" fmla="*/ 88 w 176"/>
              <a:gd name="T39" fmla="*/ 0 h 176"/>
              <a:gd name="T40" fmla="*/ 0 w 176"/>
              <a:gd name="T41" fmla="*/ 88 h 176"/>
              <a:gd name="T42" fmla="*/ 88 w 176"/>
              <a:gd name="T43" fmla="*/ 176 h 176"/>
              <a:gd name="T44" fmla="*/ 176 w 176"/>
              <a:gd name="T45" fmla="*/ 88 h 176"/>
              <a:gd name="T46" fmla="*/ 88 w 176"/>
              <a:gd name="T47" fmla="*/ 0 h 176"/>
              <a:gd name="T48" fmla="*/ 88 w 176"/>
              <a:gd name="T49" fmla="*/ 168 h 176"/>
              <a:gd name="T50" fmla="*/ 8 w 176"/>
              <a:gd name="T51" fmla="*/ 88 h 176"/>
              <a:gd name="T52" fmla="*/ 88 w 176"/>
              <a:gd name="T53" fmla="*/ 8 h 176"/>
              <a:gd name="T54" fmla="*/ 168 w 176"/>
              <a:gd name="T55" fmla="*/ 88 h 176"/>
              <a:gd name="T56" fmla="*/ 88 w 176"/>
              <a:gd name="T57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76" h="176">
                <a:moveTo>
                  <a:pt x="116" y="56"/>
                </a:moveTo>
                <a:cubicBezTo>
                  <a:pt x="105" y="56"/>
                  <a:pt x="98" y="61"/>
                  <a:pt x="94" y="73"/>
                </a:cubicBezTo>
                <a:cubicBezTo>
                  <a:pt x="96" y="72"/>
                  <a:pt x="98" y="72"/>
                  <a:pt x="100" y="72"/>
                </a:cubicBezTo>
                <a:cubicBezTo>
                  <a:pt x="104" y="72"/>
                  <a:pt x="106" y="74"/>
                  <a:pt x="105" y="78"/>
                </a:cubicBezTo>
                <a:cubicBezTo>
                  <a:pt x="105" y="81"/>
                  <a:pt x="103" y="85"/>
                  <a:pt x="100" y="90"/>
                </a:cubicBezTo>
                <a:cubicBezTo>
                  <a:pt x="96" y="94"/>
                  <a:pt x="94" y="97"/>
                  <a:pt x="92" y="97"/>
                </a:cubicBezTo>
                <a:cubicBezTo>
                  <a:pt x="90" y="97"/>
                  <a:pt x="88" y="93"/>
                  <a:pt x="86" y="86"/>
                </a:cubicBezTo>
                <a:cubicBezTo>
                  <a:pt x="86" y="83"/>
                  <a:pt x="85" y="78"/>
                  <a:pt x="83" y="69"/>
                </a:cubicBezTo>
                <a:cubicBezTo>
                  <a:pt x="82" y="60"/>
                  <a:pt x="78" y="56"/>
                  <a:pt x="71" y="57"/>
                </a:cubicBezTo>
                <a:cubicBezTo>
                  <a:pt x="69" y="57"/>
                  <a:pt x="65" y="59"/>
                  <a:pt x="60" y="63"/>
                </a:cubicBezTo>
                <a:cubicBezTo>
                  <a:pt x="56" y="67"/>
                  <a:pt x="52" y="70"/>
                  <a:pt x="48" y="73"/>
                </a:cubicBezTo>
                <a:cubicBezTo>
                  <a:pt x="52" y="78"/>
                  <a:pt x="52" y="78"/>
                  <a:pt x="52" y="78"/>
                </a:cubicBezTo>
                <a:cubicBezTo>
                  <a:pt x="55" y="75"/>
                  <a:pt x="57" y="74"/>
                  <a:pt x="58" y="74"/>
                </a:cubicBezTo>
                <a:cubicBezTo>
                  <a:pt x="61" y="74"/>
                  <a:pt x="63" y="78"/>
                  <a:pt x="66" y="86"/>
                </a:cubicBezTo>
                <a:cubicBezTo>
                  <a:pt x="68" y="93"/>
                  <a:pt x="70" y="101"/>
                  <a:pt x="72" y="108"/>
                </a:cubicBezTo>
                <a:cubicBezTo>
                  <a:pt x="75" y="116"/>
                  <a:pt x="79" y="120"/>
                  <a:pt x="84" y="120"/>
                </a:cubicBezTo>
                <a:cubicBezTo>
                  <a:pt x="92" y="120"/>
                  <a:pt x="101" y="113"/>
                  <a:pt x="112" y="100"/>
                </a:cubicBezTo>
                <a:cubicBezTo>
                  <a:pt x="122" y="88"/>
                  <a:pt x="128" y="78"/>
                  <a:pt x="128" y="71"/>
                </a:cubicBezTo>
                <a:cubicBezTo>
                  <a:pt x="129" y="61"/>
                  <a:pt x="125" y="56"/>
                  <a:pt x="116" y="56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8" name="Freeform 38"/>
          <p:cNvSpPr>
            <a:spLocks noEditPoints="1"/>
          </p:cNvSpPr>
          <p:nvPr/>
        </p:nvSpPr>
        <p:spPr bwMode="auto">
          <a:xfrm>
            <a:off x="4330700" y="3667125"/>
            <a:ext cx="525463" cy="525463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8 w 176"/>
              <a:gd name="T13" fmla="*/ 88 h 176"/>
              <a:gd name="T14" fmla="*/ 88 w 176"/>
              <a:gd name="T15" fmla="*/ 8 h 176"/>
              <a:gd name="T16" fmla="*/ 168 w 176"/>
              <a:gd name="T17" fmla="*/ 88 h 176"/>
              <a:gd name="T18" fmla="*/ 88 w 176"/>
              <a:gd name="T19" fmla="*/ 168 h 176"/>
              <a:gd name="T20" fmla="*/ 88 w 176"/>
              <a:gd name="T21" fmla="*/ 91 h 176"/>
              <a:gd name="T22" fmla="*/ 84 w 176"/>
              <a:gd name="T23" fmla="*/ 87 h 176"/>
              <a:gd name="T24" fmla="*/ 87 w 176"/>
              <a:gd name="T25" fmla="*/ 83 h 176"/>
              <a:gd name="T26" fmla="*/ 93 w 176"/>
              <a:gd name="T27" fmla="*/ 72 h 176"/>
              <a:gd name="T28" fmla="*/ 90 w 176"/>
              <a:gd name="T29" fmla="*/ 62 h 176"/>
              <a:gd name="T30" fmla="*/ 92 w 176"/>
              <a:gd name="T31" fmla="*/ 62 h 176"/>
              <a:gd name="T32" fmla="*/ 100 w 176"/>
              <a:gd name="T33" fmla="*/ 56 h 176"/>
              <a:gd name="T34" fmla="*/ 77 w 176"/>
              <a:gd name="T35" fmla="*/ 56 h 176"/>
              <a:gd name="T36" fmla="*/ 60 w 176"/>
              <a:gd name="T37" fmla="*/ 71 h 176"/>
              <a:gd name="T38" fmla="*/ 74 w 176"/>
              <a:gd name="T39" fmla="*/ 87 h 176"/>
              <a:gd name="T40" fmla="*/ 74 w 176"/>
              <a:gd name="T41" fmla="*/ 89 h 176"/>
              <a:gd name="T42" fmla="*/ 75 w 176"/>
              <a:gd name="T43" fmla="*/ 92 h 176"/>
              <a:gd name="T44" fmla="*/ 56 w 176"/>
              <a:gd name="T45" fmla="*/ 107 h 176"/>
              <a:gd name="T46" fmla="*/ 76 w 176"/>
              <a:gd name="T47" fmla="*/ 120 h 176"/>
              <a:gd name="T48" fmla="*/ 95 w 176"/>
              <a:gd name="T49" fmla="*/ 105 h 176"/>
              <a:gd name="T50" fmla="*/ 88 w 176"/>
              <a:gd name="T51" fmla="*/ 91 h 176"/>
              <a:gd name="T52" fmla="*/ 70 w 176"/>
              <a:gd name="T53" fmla="*/ 71 h 176"/>
              <a:gd name="T54" fmla="*/ 71 w 176"/>
              <a:gd name="T55" fmla="*/ 64 h 176"/>
              <a:gd name="T56" fmla="*/ 75 w 176"/>
              <a:gd name="T57" fmla="*/ 62 h 176"/>
              <a:gd name="T58" fmla="*/ 75 w 176"/>
              <a:gd name="T59" fmla="*/ 60 h 176"/>
              <a:gd name="T60" fmla="*/ 75 w 176"/>
              <a:gd name="T61" fmla="*/ 62 h 176"/>
              <a:gd name="T62" fmla="*/ 83 w 176"/>
              <a:gd name="T63" fmla="*/ 72 h 176"/>
              <a:gd name="T64" fmla="*/ 81 w 176"/>
              <a:gd name="T65" fmla="*/ 80 h 176"/>
              <a:gd name="T66" fmla="*/ 78 w 176"/>
              <a:gd name="T67" fmla="*/ 81 h 176"/>
              <a:gd name="T68" fmla="*/ 78 w 176"/>
              <a:gd name="T69" fmla="*/ 81 h 176"/>
              <a:gd name="T70" fmla="*/ 70 w 176"/>
              <a:gd name="T71" fmla="*/ 71 h 176"/>
              <a:gd name="T72" fmla="*/ 76 w 176"/>
              <a:gd name="T73" fmla="*/ 114 h 176"/>
              <a:gd name="T74" fmla="*/ 66 w 176"/>
              <a:gd name="T75" fmla="*/ 105 h 176"/>
              <a:gd name="T76" fmla="*/ 77 w 176"/>
              <a:gd name="T77" fmla="*/ 97 h 176"/>
              <a:gd name="T78" fmla="*/ 77 w 176"/>
              <a:gd name="T79" fmla="*/ 96 h 176"/>
              <a:gd name="T80" fmla="*/ 77 w 176"/>
              <a:gd name="T81" fmla="*/ 96 h 176"/>
              <a:gd name="T82" fmla="*/ 77 w 176"/>
              <a:gd name="T83" fmla="*/ 97 h 176"/>
              <a:gd name="T84" fmla="*/ 81 w 176"/>
              <a:gd name="T85" fmla="*/ 98 h 176"/>
              <a:gd name="T86" fmla="*/ 82 w 176"/>
              <a:gd name="T87" fmla="*/ 99 h 176"/>
              <a:gd name="T88" fmla="*/ 87 w 176"/>
              <a:gd name="T89" fmla="*/ 104 h 176"/>
              <a:gd name="T90" fmla="*/ 87 w 176"/>
              <a:gd name="T91" fmla="*/ 106 h 176"/>
              <a:gd name="T92" fmla="*/ 76 w 176"/>
              <a:gd name="T93" fmla="*/ 114 h 176"/>
              <a:gd name="T94" fmla="*/ 120 w 176"/>
              <a:gd name="T95" fmla="*/ 60 h 176"/>
              <a:gd name="T96" fmla="*/ 112 w 176"/>
              <a:gd name="T97" fmla="*/ 60 h 176"/>
              <a:gd name="T98" fmla="*/ 112 w 176"/>
              <a:gd name="T99" fmla="*/ 72 h 176"/>
              <a:gd name="T100" fmla="*/ 100 w 176"/>
              <a:gd name="T101" fmla="*/ 72 h 176"/>
              <a:gd name="T102" fmla="*/ 100 w 176"/>
              <a:gd name="T103" fmla="*/ 80 h 176"/>
              <a:gd name="T104" fmla="*/ 112 w 176"/>
              <a:gd name="T105" fmla="*/ 80 h 176"/>
              <a:gd name="T106" fmla="*/ 112 w 176"/>
              <a:gd name="T107" fmla="*/ 92 h 176"/>
              <a:gd name="T108" fmla="*/ 120 w 176"/>
              <a:gd name="T109" fmla="*/ 92 h 176"/>
              <a:gd name="T110" fmla="*/ 120 w 176"/>
              <a:gd name="T111" fmla="*/ 80 h 176"/>
              <a:gd name="T112" fmla="*/ 132 w 176"/>
              <a:gd name="T113" fmla="*/ 80 h 176"/>
              <a:gd name="T114" fmla="*/ 132 w 176"/>
              <a:gd name="T115" fmla="*/ 72 h 176"/>
              <a:gd name="T116" fmla="*/ 120 w 176"/>
              <a:gd name="T117" fmla="*/ 72 h 176"/>
              <a:gd name="T118" fmla="*/ 120 w 176"/>
              <a:gd name="T119" fmla="*/ 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88" y="91"/>
                </a:moveTo>
                <a:cubicBezTo>
                  <a:pt x="86" y="90"/>
                  <a:pt x="84" y="87"/>
                  <a:pt x="84" y="87"/>
                </a:cubicBezTo>
                <a:cubicBezTo>
                  <a:pt x="84" y="86"/>
                  <a:pt x="84" y="85"/>
                  <a:pt x="87" y="83"/>
                </a:cubicBezTo>
                <a:cubicBezTo>
                  <a:pt x="91" y="80"/>
                  <a:pt x="93" y="76"/>
                  <a:pt x="93" y="72"/>
                </a:cubicBezTo>
                <a:cubicBezTo>
                  <a:pt x="93" y="68"/>
                  <a:pt x="92" y="65"/>
                  <a:pt x="90" y="62"/>
                </a:cubicBezTo>
                <a:cubicBezTo>
                  <a:pt x="92" y="62"/>
                  <a:pt x="92" y="62"/>
                  <a:pt x="92" y="62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68" y="56"/>
                  <a:pt x="60" y="63"/>
                  <a:pt x="60" y="71"/>
                </a:cubicBezTo>
                <a:cubicBezTo>
                  <a:pt x="60" y="80"/>
                  <a:pt x="66" y="86"/>
                  <a:pt x="74" y="87"/>
                </a:cubicBezTo>
                <a:cubicBezTo>
                  <a:pt x="74" y="87"/>
                  <a:pt x="74" y="88"/>
                  <a:pt x="74" y="89"/>
                </a:cubicBezTo>
                <a:cubicBezTo>
                  <a:pt x="74" y="90"/>
                  <a:pt x="75" y="91"/>
                  <a:pt x="75" y="92"/>
                </a:cubicBezTo>
                <a:cubicBezTo>
                  <a:pt x="65" y="92"/>
                  <a:pt x="56" y="99"/>
                  <a:pt x="56" y="107"/>
                </a:cubicBezTo>
                <a:cubicBezTo>
                  <a:pt x="56" y="115"/>
                  <a:pt x="64" y="120"/>
                  <a:pt x="76" y="120"/>
                </a:cubicBezTo>
                <a:cubicBezTo>
                  <a:pt x="88" y="120"/>
                  <a:pt x="95" y="112"/>
                  <a:pt x="95" y="105"/>
                </a:cubicBezTo>
                <a:cubicBezTo>
                  <a:pt x="95" y="99"/>
                  <a:pt x="93" y="95"/>
                  <a:pt x="88" y="91"/>
                </a:cubicBezTo>
                <a:moveTo>
                  <a:pt x="70" y="71"/>
                </a:moveTo>
                <a:cubicBezTo>
                  <a:pt x="69" y="68"/>
                  <a:pt x="70" y="65"/>
                  <a:pt x="71" y="64"/>
                </a:cubicBezTo>
                <a:cubicBezTo>
                  <a:pt x="72" y="63"/>
                  <a:pt x="73" y="62"/>
                  <a:pt x="75" y="62"/>
                </a:cubicBezTo>
                <a:cubicBezTo>
                  <a:pt x="75" y="60"/>
                  <a:pt x="75" y="60"/>
                  <a:pt x="75" y="60"/>
                </a:cubicBezTo>
                <a:cubicBezTo>
                  <a:pt x="75" y="62"/>
                  <a:pt x="75" y="62"/>
                  <a:pt x="75" y="62"/>
                </a:cubicBezTo>
                <a:cubicBezTo>
                  <a:pt x="79" y="62"/>
                  <a:pt x="82" y="67"/>
                  <a:pt x="83" y="72"/>
                </a:cubicBezTo>
                <a:cubicBezTo>
                  <a:pt x="83" y="75"/>
                  <a:pt x="83" y="78"/>
                  <a:pt x="81" y="80"/>
                </a:cubicBezTo>
                <a:cubicBezTo>
                  <a:pt x="80" y="81"/>
                  <a:pt x="79" y="81"/>
                  <a:pt x="78" y="81"/>
                </a:cubicBezTo>
                <a:cubicBezTo>
                  <a:pt x="78" y="81"/>
                  <a:pt x="78" y="81"/>
                  <a:pt x="78" y="81"/>
                </a:cubicBezTo>
                <a:cubicBezTo>
                  <a:pt x="74" y="81"/>
                  <a:pt x="70" y="77"/>
                  <a:pt x="70" y="71"/>
                </a:cubicBezTo>
                <a:moveTo>
                  <a:pt x="76" y="114"/>
                </a:moveTo>
                <a:cubicBezTo>
                  <a:pt x="70" y="114"/>
                  <a:pt x="66" y="110"/>
                  <a:pt x="66" y="105"/>
                </a:cubicBezTo>
                <a:cubicBezTo>
                  <a:pt x="66" y="101"/>
                  <a:pt x="71" y="97"/>
                  <a:pt x="77" y="97"/>
                </a:cubicBezTo>
                <a:cubicBezTo>
                  <a:pt x="77" y="96"/>
                  <a:pt x="77" y="96"/>
                  <a:pt x="77" y="96"/>
                </a:cubicBezTo>
                <a:cubicBezTo>
                  <a:pt x="77" y="96"/>
                  <a:pt x="77" y="96"/>
                  <a:pt x="77" y="96"/>
                </a:cubicBezTo>
                <a:cubicBezTo>
                  <a:pt x="77" y="97"/>
                  <a:pt x="77" y="97"/>
                  <a:pt x="77" y="97"/>
                </a:cubicBezTo>
                <a:cubicBezTo>
                  <a:pt x="78" y="97"/>
                  <a:pt x="80" y="97"/>
                  <a:pt x="81" y="98"/>
                </a:cubicBezTo>
                <a:cubicBezTo>
                  <a:pt x="82" y="99"/>
                  <a:pt x="82" y="99"/>
                  <a:pt x="82" y="99"/>
                </a:cubicBezTo>
                <a:cubicBezTo>
                  <a:pt x="85" y="101"/>
                  <a:pt x="87" y="102"/>
                  <a:pt x="87" y="104"/>
                </a:cubicBezTo>
                <a:cubicBezTo>
                  <a:pt x="87" y="105"/>
                  <a:pt x="87" y="105"/>
                  <a:pt x="87" y="106"/>
                </a:cubicBezTo>
                <a:cubicBezTo>
                  <a:pt x="87" y="111"/>
                  <a:pt x="83" y="114"/>
                  <a:pt x="76" y="114"/>
                </a:cubicBezTo>
                <a:moveTo>
                  <a:pt x="120" y="60"/>
                </a:moveTo>
                <a:cubicBezTo>
                  <a:pt x="112" y="60"/>
                  <a:pt x="112" y="60"/>
                  <a:pt x="112" y="60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00" y="72"/>
                  <a:pt x="100" y="72"/>
                  <a:pt x="100" y="72"/>
                </a:cubicBezTo>
                <a:cubicBezTo>
                  <a:pt x="100" y="80"/>
                  <a:pt x="100" y="80"/>
                  <a:pt x="100" y="80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12" y="92"/>
                  <a:pt x="112" y="92"/>
                  <a:pt x="112" y="92"/>
                </a:cubicBezTo>
                <a:cubicBezTo>
                  <a:pt x="120" y="92"/>
                  <a:pt x="120" y="92"/>
                  <a:pt x="120" y="92"/>
                </a:cubicBezTo>
                <a:cubicBezTo>
                  <a:pt x="120" y="80"/>
                  <a:pt x="120" y="80"/>
                  <a:pt x="120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2" y="72"/>
                  <a:pt x="132" y="72"/>
                  <a:pt x="132" y="72"/>
                </a:cubicBezTo>
                <a:cubicBezTo>
                  <a:pt x="120" y="72"/>
                  <a:pt x="120" y="72"/>
                  <a:pt x="120" y="72"/>
                </a:cubicBezTo>
                <a:lnTo>
                  <a:pt x="120" y="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39" name="Freeform 39"/>
          <p:cNvSpPr>
            <a:spLocks noEditPoints="1"/>
          </p:cNvSpPr>
          <p:nvPr/>
        </p:nvSpPr>
        <p:spPr bwMode="auto">
          <a:xfrm>
            <a:off x="5334000" y="3667125"/>
            <a:ext cx="525463" cy="52546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56 w 176"/>
              <a:gd name="T11" fmla="*/ 120 h 176"/>
              <a:gd name="T12" fmla="*/ 72 w 176"/>
              <a:gd name="T13" fmla="*/ 120 h 176"/>
              <a:gd name="T14" fmla="*/ 72 w 176"/>
              <a:gd name="T15" fmla="*/ 76 h 176"/>
              <a:gd name="T16" fmla="*/ 56 w 176"/>
              <a:gd name="T17" fmla="*/ 76 h 176"/>
              <a:gd name="T18" fmla="*/ 56 w 176"/>
              <a:gd name="T19" fmla="*/ 120 h 176"/>
              <a:gd name="T20" fmla="*/ 109 w 176"/>
              <a:gd name="T21" fmla="*/ 76 h 176"/>
              <a:gd name="T22" fmla="*/ 96 w 176"/>
              <a:gd name="T23" fmla="*/ 83 h 176"/>
              <a:gd name="T24" fmla="*/ 96 w 176"/>
              <a:gd name="T25" fmla="*/ 76 h 176"/>
              <a:gd name="T26" fmla="*/ 80 w 176"/>
              <a:gd name="T27" fmla="*/ 76 h 176"/>
              <a:gd name="T28" fmla="*/ 80 w 176"/>
              <a:gd name="T29" fmla="*/ 120 h 176"/>
              <a:gd name="T30" fmla="*/ 96 w 176"/>
              <a:gd name="T31" fmla="*/ 120 h 176"/>
              <a:gd name="T32" fmla="*/ 96 w 176"/>
              <a:gd name="T33" fmla="*/ 96 h 176"/>
              <a:gd name="T34" fmla="*/ 103 w 176"/>
              <a:gd name="T35" fmla="*/ 88 h 176"/>
              <a:gd name="T36" fmla="*/ 108 w 176"/>
              <a:gd name="T37" fmla="*/ 96 h 176"/>
              <a:gd name="T38" fmla="*/ 108 w 176"/>
              <a:gd name="T39" fmla="*/ 120 h 176"/>
              <a:gd name="T40" fmla="*/ 124 w 176"/>
              <a:gd name="T41" fmla="*/ 120 h 176"/>
              <a:gd name="T42" fmla="*/ 124 w 176"/>
              <a:gd name="T43" fmla="*/ 96 h 176"/>
              <a:gd name="T44" fmla="*/ 109 w 176"/>
              <a:gd name="T45" fmla="*/ 76 h 176"/>
              <a:gd name="T46" fmla="*/ 88 w 176"/>
              <a:gd name="T47" fmla="*/ 0 h 176"/>
              <a:gd name="T48" fmla="*/ 0 w 176"/>
              <a:gd name="T49" fmla="*/ 88 h 176"/>
              <a:gd name="T50" fmla="*/ 88 w 176"/>
              <a:gd name="T51" fmla="*/ 176 h 176"/>
              <a:gd name="T52" fmla="*/ 176 w 176"/>
              <a:gd name="T53" fmla="*/ 88 h 176"/>
              <a:gd name="T54" fmla="*/ 88 w 176"/>
              <a:gd name="T55" fmla="*/ 0 h 176"/>
              <a:gd name="T56" fmla="*/ 88 w 176"/>
              <a:gd name="T57" fmla="*/ 168 h 176"/>
              <a:gd name="T58" fmla="*/ 8 w 176"/>
              <a:gd name="T59" fmla="*/ 88 h 176"/>
              <a:gd name="T60" fmla="*/ 88 w 176"/>
              <a:gd name="T61" fmla="*/ 8 h 176"/>
              <a:gd name="T62" fmla="*/ 168 w 176"/>
              <a:gd name="T63" fmla="*/ 88 h 176"/>
              <a:gd name="T64" fmla="*/ 88 w 176"/>
              <a:gd name="T6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0" name="Freeform 40"/>
          <p:cNvSpPr>
            <a:spLocks noEditPoints="1"/>
          </p:cNvSpPr>
          <p:nvPr/>
        </p:nvSpPr>
        <p:spPr bwMode="auto">
          <a:xfrm>
            <a:off x="6335713" y="3667125"/>
            <a:ext cx="525463" cy="525463"/>
          </a:xfrm>
          <a:custGeom>
            <a:avLst/>
            <a:gdLst>
              <a:gd name="T0" fmla="*/ 94 w 176"/>
              <a:gd name="T1" fmla="*/ 108 h 176"/>
              <a:gd name="T2" fmla="*/ 92 w 176"/>
              <a:gd name="T3" fmla="*/ 106 h 176"/>
              <a:gd name="T4" fmla="*/ 92 w 176"/>
              <a:gd name="T5" fmla="*/ 84 h 176"/>
              <a:gd name="T6" fmla="*/ 108 w 176"/>
              <a:gd name="T7" fmla="*/ 84 h 176"/>
              <a:gd name="T8" fmla="*/ 108 w 176"/>
              <a:gd name="T9" fmla="*/ 72 h 176"/>
              <a:gd name="T10" fmla="*/ 92 w 176"/>
              <a:gd name="T11" fmla="*/ 72 h 176"/>
              <a:gd name="T12" fmla="*/ 92 w 176"/>
              <a:gd name="T13" fmla="*/ 56 h 176"/>
              <a:gd name="T14" fmla="*/ 82 w 176"/>
              <a:gd name="T15" fmla="*/ 56 h 176"/>
              <a:gd name="T16" fmla="*/ 79 w 176"/>
              <a:gd name="T17" fmla="*/ 64 h 176"/>
              <a:gd name="T18" fmla="*/ 75 w 176"/>
              <a:gd name="T19" fmla="*/ 70 h 176"/>
              <a:gd name="T20" fmla="*/ 68 w 176"/>
              <a:gd name="T21" fmla="*/ 73 h 176"/>
              <a:gd name="T22" fmla="*/ 68 w 176"/>
              <a:gd name="T23" fmla="*/ 84 h 176"/>
              <a:gd name="T24" fmla="*/ 76 w 176"/>
              <a:gd name="T25" fmla="*/ 84 h 176"/>
              <a:gd name="T26" fmla="*/ 76 w 176"/>
              <a:gd name="T27" fmla="*/ 105 h 176"/>
              <a:gd name="T28" fmla="*/ 77 w 176"/>
              <a:gd name="T29" fmla="*/ 111 h 176"/>
              <a:gd name="T30" fmla="*/ 80 w 176"/>
              <a:gd name="T31" fmla="*/ 116 h 176"/>
              <a:gd name="T32" fmla="*/ 87 w 176"/>
              <a:gd name="T33" fmla="*/ 119 h 176"/>
              <a:gd name="T34" fmla="*/ 95 w 176"/>
              <a:gd name="T35" fmla="*/ 120 h 176"/>
              <a:gd name="T36" fmla="*/ 102 w 176"/>
              <a:gd name="T37" fmla="*/ 119 h 176"/>
              <a:gd name="T38" fmla="*/ 111 w 176"/>
              <a:gd name="T39" fmla="*/ 116 h 176"/>
              <a:gd name="T40" fmla="*/ 111 w 176"/>
              <a:gd name="T41" fmla="*/ 107 h 176"/>
              <a:gd name="T42" fmla="*/ 100 w 176"/>
              <a:gd name="T43" fmla="*/ 110 h 176"/>
              <a:gd name="T44" fmla="*/ 94 w 176"/>
              <a:gd name="T45" fmla="*/ 108 h 176"/>
              <a:gd name="T46" fmla="*/ 88 w 176"/>
              <a:gd name="T47" fmla="*/ 0 h 176"/>
              <a:gd name="T48" fmla="*/ 0 w 176"/>
              <a:gd name="T49" fmla="*/ 88 h 176"/>
              <a:gd name="T50" fmla="*/ 88 w 176"/>
              <a:gd name="T51" fmla="*/ 176 h 176"/>
              <a:gd name="T52" fmla="*/ 176 w 176"/>
              <a:gd name="T53" fmla="*/ 88 h 176"/>
              <a:gd name="T54" fmla="*/ 88 w 176"/>
              <a:gd name="T55" fmla="*/ 0 h 176"/>
              <a:gd name="T56" fmla="*/ 88 w 176"/>
              <a:gd name="T57" fmla="*/ 168 h 176"/>
              <a:gd name="T58" fmla="*/ 8 w 176"/>
              <a:gd name="T59" fmla="*/ 88 h 176"/>
              <a:gd name="T60" fmla="*/ 88 w 176"/>
              <a:gd name="T61" fmla="*/ 8 h 176"/>
              <a:gd name="T62" fmla="*/ 168 w 176"/>
              <a:gd name="T63" fmla="*/ 88 h 176"/>
              <a:gd name="T64" fmla="*/ 88 w 176"/>
              <a:gd name="T6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176">
                <a:moveTo>
                  <a:pt x="94" y="108"/>
                </a:moveTo>
                <a:cubicBezTo>
                  <a:pt x="93" y="108"/>
                  <a:pt x="92" y="107"/>
                  <a:pt x="92" y="106"/>
                </a:cubicBezTo>
                <a:cubicBezTo>
                  <a:pt x="92" y="106"/>
                  <a:pt x="92" y="84"/>
                  <a:pt x="92" y="84"/>
                </a:cubicBezTo>
                <a:cubicBezTo>
                  <a:pt x="108" y="84"/>
                  <a:pt x="108" y="84"/>
                  <a:pt x="108" y="84"/>
                </a:cubicBezTo>
                <a:cubicBezTo>
                  <a:pt x="108" y="72"/>
                  <a:pt x="108" y="72"/>
                  <a:pt x="108" y="72"/>
                </a:cubicBezTo>
                <a:cubicBezTo>
                  <a:pt x="92" y="72"/>
                  <a:pt x="92" y="72"/>
                  <a:pt x="92" y="72"/>
                </a:cubicBezTo>
                <a:cubicBezTo>
                  <a:pt x="92" y="56"/>
                  <a:pt x="92" y="56"/>
                  <a:pt x="92" y="56"/>
                </a:cubicBezTo>
                <a:cubicBezTo>
                  <a:pt x="82" y="56"/>
                  <a:pt x="82" y="56"/>
                  <a:pt x="82" y="56"/>
                </a:cubicBezTo>
                <a:cubicBezTo>
                  <a:pt x="81" y="59"/>
                  <a:pt x="81" y="62"/>
                  <a:pt x="79" y="64"/>
                </a:cubicBezTo>
                <a:cubicBezTo>
                  <a:pt x="78" y="66"/>
                  <a:pt x="77" y="68"/>
                  <a:pt x="75" y="70"/>
                </a:cubicBezTo>
                <a:cubicBezTo>
                  <a:pt x="73" y="71"/>
                  <a:pt x="71" y="72"/>
                  <a:pt x="68" y="73"/>
                </a:cubicBezTo>
                <a:cubicBezTo>
                  <a:pt x="68" y="84"/>
                  <a:pt x="68" y="84"/>
                  <a:pt x="68" y="84"/>
                </a:cubicBezTo>
                <a:cubicBezTo>
                  <a:pt x="76" y="84"/>
                  <a:pt x="76" y="84"/>
                  <a:pt x="76" y="84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76" y="108"/>
                  <a:pt x="76" y="110"/>
                  <a:pt x="77" y="111"/>
                </a:cubicBezTo>
                <a:cubicBezTo>
                  <a:pt x="78" y="113"/>
                  <a:pt x="79" y="114"/>
                  <a:pt x="80" y="116"/>
                </a:cubicBezTo>
                <a:cubicBezTo>
                  <a:pt x="82" y="117"/>
                  <a:pt x="84" y="118"/>
                  <a:pt x="87" y="119"/>
                </a:cubicBezTo>
                <a:cubicBezTo>
                  <a:pt x="89" y="120"/>
                  <a:pt x="92" y="120"/>
                  <a:pt x="95" y="120"/>
                </a:cubicBezTo>
                <a:cubicBezTo>
                  <a:pt x="97" y="120"/>
                  <a:pt x="100" y="120"/>
                  <a:pt x="102" y="119"/>
                </a:cubicBezTo>
                <a:cubicBezTo>
                  <a:pt x="104" y="119"/>
                  <a:pt x="108" y="118"/>
                  <a:pt x="111" y="116"/>
                </a:cubicBezTo>
                <a:cubicBezTo>
                  <a:pt x="111" y="107"/>
                  <a:pt x="111" y="107"/>
                  <a:pt x="111" y="107"/>
                </a:cubicBezTo>
                <a:cubicBezTo>
                  <a:pt x="107" y="109"/>
                  <a:pt x="103" y="110"/>
                  <a:pt x="100" y="110"/>
                </a:cubicBezTo>
                <a:cubicBezTo>
                  <a:pt x="98" y="110"/>
                  <a:pt x="96" y="109"/>
                  <a:pt x="94" y="108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1" name="Freeform 41"/>
          <p:cNvSpPr>
            <a:spLocks noEditPoints="1"/>
          </p:cNvSpPr>
          <p:nvPr/>
        </p:nvSpPr>
        <p:spPr bwMode="auto">
          <a:xfrm>
            <a:off x="7339013" y="3667125"/>
            <a:ext cx="525463" cy="525463"/>
          </a:xfrm>
          <a:custGeom>
            <a:avLst/>
            <a:gdLst>
              <a:gd name="T0" fmla="*/ 107 w 176"/>
              <a:gd name="T1" fmla="*/ 56 h 176"/>
              <a:gd name="T2" fmla="*/ 105 w 176"/>
              <a:gd name="T3" fmla="*/ 56 h 176"/>
              <a:gd name="T4" fmla="*/ 105 w 176"/>
              <a:gd name="T5" fmla="*/ 56 h 176"/>
              <a:gd name="T6" fmla="*/ 98 w 176"/>
              <a:gd name="T7" fmla="*/ 56 h 176"/>
              <a:gd name="T8" fmla="*/ 97 w 176"/>
              <a:gd name="T9" fmla="*/ 56 h 176"/>
              <a:gd name="T10" fmla="*/ 81 w 176"/>
              <a:gd name="T11" fmla="*/ 83 h 176"/>
              <a:gd name="T12" fmla="*/ 66 w 176"/>
              <a:gd name="T13" fmla="*/ 56 h 176"/>
              <a:gd name="T14" fmla="*/ 65 w 176"/>
              <a:gd name="T15" fmla="*/ 56 h 176"/>
              <a:gd name="T16" fmla="*/ 58 w 176"/>
              <a:gd name="T17" fmla="*/ 56 h 176"/>
              <a:gd name="T18" fmla="*/ 56 w 176"/>
              <a:gd name="T19" fmla="*/ 56 h 176"/>
              <a:gd name="T20" fmla="*/ 77 w 176"/>
              <a:gd name="T21" fmla="*/ 93 h 176"/>
              <a:gd name="T22" fmla="*/ 77 w 176"/>
              <a:gd name="T23" fmla="*/ 119 h 176"/>
              <a:gd name="T24" fmla="*/ 77 w 176"/>
              <a:gd name="T25" fmla="*/ 120 h 176"/>
              <a:gd name="T26" fmla="*/ 77 w 176"/>
              <a:gd name="T27" fmla="*/ 120 h 176"/>
              <a:gd name="T28" fmla="*/ 78 w 176"/>
              <a:gd name="T29" fmla="*/ 120 h 176"/>
              <a:gd name="T30" fmla="*/ 85 w 176"/>
              <a:gd name="T31" fmla="*/ 120 h 176"/>
              <a:gd name="T32" fmla="*/ 86 w 176"/>
              <a:gd name="T33" fmla="*/ 120 h 176"/>
              <a:gd name="T34" fmla="*/ 86 w 176"/>
              <a:gd name="T35" fmla="*/ 93 h 176"/>
              <a:gd name="T36" fmla="*/ 96 w 176"/>
              <a:gd name="T37" fmla="*/ 75 h 176"/>
              <a:gd name="T38" fmla="*/ 106 w 176"/>
              <a:gd name="T39" fmla="*/ 57 h 176"/>
              <a:gd name="T40" fmla="*/ 107 w 176"/>
              <a:gd name="T41" fmla="*/ 56 h 176"/>
              <a:gd name="T42" fmla="*/ 88 w 176"/>
              <a:gd name="T43" fmla="*/ 0 h 176"/>
              <a:gd name="T44" fmla="*/ 0 w 176"/>
              <a:gd name="T45" fmla="*/ 88 h 176"/>
              <a:gd name="T46" fmla="*/ 88 w 176"/>
              <a:gd name="T47" fmla="*/ 176 h 176"/>
              <a:gd name="T48" fmla="*/ 176 w 176"/>
              <a:gd name="T49" fmla="*/ 88 h 176"/>
              <a:gd name="T50" fmla="*/ 88 w 176"/>
              <a:gd name="T51" fmla="*/ 0 h 176"/>
              <a:gd name="T52" fmla="*/ 88 w 176"/>
              <a:gd name="T53" fmla="*/ 168 h 176"/>
              <a:gd name="T54" fmla="*/ 8 w 176"/>
              <a:gd name="T55" fmla="*/ 88 h 176"/>
              <a:gd name="T56" fmla="*/ 88 w 176"/>
              <a:gd name="T57" fmla="*/ 8 h 176"/>
              <a:gd name="T58" fmla="*/ 168 w 176"/>
              <a:gd name="T59" fmla="*/ 88 h 176"/>
              <a:gd name="T60" fmla="*/ 88 w 176"/>
              <a:gd name="T61" fmla="*/ 168 h 176"/>
              <a:gd name="T62" fmla="*/ 108 w 176"/>
              <a:gd name="T63" fmla="*/ 111 h 176"/>
              <a:gd name="T64" fmla="*/ 102 w 176"/>
              <a:gd name="T65" fmla="*/ 114 h 176"/>
              <a:gd name="T66" fmla="*/ 103 w 176"/>
              <a:gd name="T67" fmla="*/ 118 h 176"/>
              <a:gd name="T68" fmla="*/ 106 w 176"/>
              <a:gd name="T69" fmla="*/ 120 h 176"/>
              <a:gd name="T70" fmla="*/ 107 w 176"/>
              <a:gd name="T71" fmla="*/ 120 h 176"/>
              <a:gd name="T72" fmla="*/ 112 w 176"/>
              <a:gd name="T73" fmla="*/ 117 h 176"/>
              <a:gd name="T74" fmla="*/ 111 w 176"/>
              <a:gd name="T75" fmla="*/ 113 h 176"/>
              <a:gd name="T76" fmla="*/ 108 w 176"/>
              <a:gd name="T77" fmla="*/ 111 h 176"/>
              <a:gd name="T78" fmla="*/ 116 w 176"/>
              <a:gd name="T79" fmla="*/ 57 h 176"/>
              <a:gd name="T80" fmla="*/ 115 w 176"/>
              <a:gd name="T81" fmla="*/ 57 h 176"/>
              <a:gd name="T82" fmla="*/ 111 w 176"/>
              <a:gd name="T83" fmla="*/ 61 h 176"/>
              <a:gd name="T84" fmla="*/ 106 w 176"/>
              <a:gd name="T85" fmla="*/ 105 h 176"/>
              <a:gd name="T86" fmla="*/ 106 w 176"/>
              <a:gd name="T87" fmla="*/ 106 h 176"/>
              <a:gd name="T88" fmla="*/ 107 w 176"/>
              <a:gd name="T89" fmla="*/ 106 h 176"/>
              <a:gd name="T90" fmla="*/ 107 w 176"/>
              <a:gd name="T91" fmla="*/ 106 h 176"/>
              <a:gd name="T92" fmla="*/ 110 w 176"/>
              <a:gd name="T93" fmla="*/ 107 h 176"/>
              <a:gd name="T94" fmla="*/ 111 w 176"/>
              <a:gd name="T95" fmla="*/ 107 h 176"/>
              <a:gd name="T96" fmla="*/ 111 w 176"/>
              <a:gd name="T97" fmla="*/ 106 h 176"/>
              <a:gd name="T98" fmla="*/ 118 w 176"/>
              <a:gd name="T99" fmla="*/ 69 h 176"/>
              <a:gd name="T100" fmla="*/ 120 w 176"/>
              <a:gd name="T101" fmla="*/ 63 h 176"/>
              <a:gd name="T102" fmla="*/ 119 w 176"/>
              <a:gd name="T103" fmla="*/ 59 h 176"/>
              <a:gd name="T104" fmla="*/ 116 w 176"/>
              <a:gd name="T105" fmla="*/ 5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176">
                <a:moveTo>
                  <a:pt x="107" y="56"/>
                </a:moveTo>
                <a:cubicBezTo>
                  <a:pt x="105" y="56"/>
                  <a:pt x="105" y="56"/>
                  <a:pt x="105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3" y="57"/>
                  <a:pt x="100" y="57"/>
                  <a:pt x="98" y="56"/>
                </a:cubicBezTo>
                <a:cubicBezTo>
                  <a:pt x="97" y="56"/>
                  <a:pt x="97" y="56"/>
                  <a:pt x="97" y="56"/>
                </a:cubicBezTo>
                <a:cubicBezTo>
                  <a:pt x="81" y="83"/>
                  <a:pt x="81" y="83"/>
                  <a:pt x="81" y="83"/>
                </a:cubicBezTo>
                <a:cubicBezTo>
                  <a:pt x="66" y="56"/>
                  <a:pt x="66" y="56"/>
                  <a:pt x="66" y="56"/>
                </a:cubicBezTo>
                <a:cubicBezTo>
                  <a:pt x="65" y="56"/>
                  <a:pt x="65" y="56"/>
                  <a:pt x="65" y="56"/>
                </a:cubicBezTo>
                <a:cubicBezTo>
                  <a:pt x="63" y="57"/>
                  <a:pt x="60" y="57"/>
                  <a:pt x="58" y="56"/>
                </a:cubicBezTo>
                <a:cubicBezTo>
                  <a:pt x="56" y="56"/>
                  <a:pt x="56" y="56"/>
                  <a:pt x="56" y="56"/>
                </a:cubicBezTo>
                <a:cubicBezTo>
                  <a:pt x="77" y="93"/>
                  <a:pt x="77" y="93"/>
                  <a:pt x="77" y="93"/>
                </a:cubicBezTo>
                <a:cubicBezTo>
                  <a:pt x="77" y="119"/>
                  <a:pt x="77" y="119"/>
                  <a:pt x="77" y="119"/>
                </a:cubicBezTo>
                <a:cubicBezTo>
                  <a:pt x="77" y="120"/>
                  <a:pt x="77" y="120"/>
                  <a:pt x="77" y="120"/>
                </a:cubicBezTo>
                <a:cubicBezTo>
                  <a:pt x="77" y="120"/>
                  <a:pt x="77" y="120"/>
                  <a:pt x="77" y="120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80" y="119"/>
                  <a:pt x="83" y="119"/>
                  <a:pt x="85" y="120"/>
                </a:cubicBezTo>
                <a:cubicBezTo>
                  <a:pt x="86" y="120"/>
                  <a:pt x="86" y="120"/>
                  <a:pt x="86" y="120"/>
                </a:cubicBezTo>
                <a:cubicBezTo>
                  <a:pt x="86" y="93"/>
                  <a:pt x="86" y="93"/>
                  <a:pt x="86" y="93"/>
                </a:cubicBezTo>
                <a:cubicBezTo>
                  <a:pt x="86" y="91"/>
                  <a:pt x="91" y="83"/>
                  <a:pt x="96" y="75"/>
                </a:cubicBezTo>
                <a:cubicBezTo>
                  <a:pt x="101" y="66"/>
                  <a:pt x="106" y="57"/>
                  <a:pt x="106" y="57"/>
                </a:cubicBezTo>
                <a:lnTo>
                  <a:pt x="107" y="56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108" y="111"/>
                </a:moveTo>
                <a:cubicBezTo>
                  <a:pt x="105" y="110"/>
                  <a:pt x="103" y="111"/>
                  <a:pt x="102" y="114"/>
                </a:cubicBezTo>
                <a:cubicBezTo>
                  <a:pt x="102" y="116"/>
                  <a:pt x="102" y="117"/>
                  <a:pt x="103" y="118"/>
                </a:cubicBezTo>
                <a:cubicBezTo>
                  <a:pt x="104" y="119"/>
                  <a:pt x="105" y="119"/>
                  <a:pt x="106" y="120"/>
                </a:cubicBezTo>
                <a:cubicBezTo>
                  <a:pt x="106" y="120"/>
                  <a:pt x="107" y="120"/>
                  <a:pt x="107" y="120"/>
                </a:cubicBezTo>
                <a:cubicBezTo>
                  <a:pt x="109" y="120"/>
                  <a:pt x="111" y="119"/>
                  <a:pt x="112" y="117"/>
                </a:cubicBezTo>
                <a:cubicBezTo>
                  <a:pt x="112" y="115"/>
                  <a:pt x="112" y="114"/>
                  <a:pt x="111" y="113"/>
                </a:cubicBezTo>
                <a:cubicBezTo>
                  <a:pt x="111" y="112"/>
                  <a:pt x="110" y="111"/>
                  <a:pt x="108" y="111"/>
                </a:cubicBezTo>
                <a:moveTo>
                  <a:pt x="116" y="57"/>
                </a:moveTo>
                <a:cubicBezTo>
                  <a:pt x="116" y="57"/>
                  <a:pt x="116" y="57"/>
                  <a:pt x="115" y="57"/>
                </a:cubicBezTo>
                <a:cubicBezTo>
                  <a:pt x="113" y="57"/>
                  <a:pt x="111" y="58"/>
                  <a:pt x="111" y="61"/>
                </a:cubicBezTo>
                <a:cubicBezTo>
                  <a:pt x="108" y="95"/>
                  <a:pt x="106" y="105"/>
                  <a:pt x="106" y="105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107" y="106"/>
                  <a:pt x="107" y="106"/>
                  <a:pt x="107" y="106"/>
                </a:cubicBezTo>
                <a:cubicBezTo>
                  <a:pt x="107" y="106"/>
                  <a:pt x="107" y="106"/>
                  <a:pt x="107" y="106"/>
                </a:cubicBezTo>
                <a:cubicBezTo>
                  <a:pt x="108" y="106"/>
                  <a:pt x="109" y="106"/>
                  <a:pt x="110" y="107"/>
                </a:cubicBezTo>
                <a:cubicBezTo>
                  <a:pt x="111" y="107"/>
                  <a:pt x="111" y="107"/>
                  <a:pt x="111" y="107"/>
                </a:cubicBezTo>
                <a:cubicBezTo>
                  <a:pt x="111" y="106"/>
                  <a:pt x="111" y="106"/>
                  <a:pt x="111" y="106"/>
                </a:cubicBezTo>
                <a:cubicBezTo>
                  <a:pt x="113" y="94"/>
                  <a:pt x="116" y="78"/>
                  <a:pt x="118" y="69"/>
                </a:cubicBezTo>
                <a:cubicBezTo>
                  <a:pt x="119" y="66"/>
                  <a:pt x="120" y="64"/>
                  <a:pt x="120" y="63"/>
                </a:cubicBezTo>
                <a:cubicBezTo>
                  <a:pt x="120" y="61"/>
                  <a:pt x="120" y="60"/>
                  <a:pt x="119" y="59"/>
                </a:cubicBezTo>
                <a:cubicBezTo>
                  <a:pt x="119" y="58"/>
                  <a:pt x="118" y="57"/>
                  <a:pt x="116" y="57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2" name="Freeform 42"/>
          <p:cNvSpPr>
            <a:spLocks noEditPoints="1"/>
          </p:cNvSpPr>
          <p:nvPr/>
        </p:nvSpPr>
        <p:spPr bwMode="auto">
          <a:xfrm>
            <a:off x="8340725" y="3667125"/>
            <a:ext cx="525463" cy="525463"/>
          </a:xfrm>
          <a:custGeom>
            <a:avLst/>
            <a:gdLst>
              <a:gd name="T0" fmla="*/ 113 w 176"/>
              <a:gd name="T1" fmla="*/ 79 h 176"/>
              <a:gd name="T2" fmla="*/ 113 w 176"/>
              <a:gd name="T3" fmla="*/ 79 h 176"/>
              <a:gd name="T4" fmla="*/ 113 w 176"/>
              <a:gd name="T5" fmla="*/ 79 h 176"/>
              <a:gd name="T6" fmla="*/ 113 w 176"/>
              <a:gd name="T7" fmla="*/ 79 h 176"/>
              <a:gd name="T8" fmla="*/ 62 w 176"/>
              <a:gd name="T9" fmla="*/ 80 h 176"/>
              <a:gd name="T10" fmla="*/ 44 w 176"/>
              <a:gd name="T11" fmla="*/ 94 h 176"/>
              <a:gd name="T12" fmla="*/ 60 w 176"/>
              <a:gd name="T13" fmla="*/ 104 h 176"/>
              <a:gd name="T14" fmla="*/ 60 w 176"/>
              <a:gd name="T15" fmla="*/ 104 h 176"/>
              <a:gd name="T16" fmla="*/ 63 w 176"/>
              <a:gd name="T17" fmla="*/ 106 h 176"/>
              <a:gd name="T18" fmla="*/ 70 w 176"/>
              <a:gd name="T19" fmla="*/ 110 h 176"/>
              <a:gd name="T20" fmla="*/ 82 w 176"/>
              <a:gd name="T21" fmla="*/ 101 h 176"/>
              <a:gd name="T22" fmla="*/ 88 w 176"/>
              <a:gd name="T23" fmla="*/ 97 h 176"/>
              <a:gd name="T24" fmla="*/ 88 w 176"/>
              <a:gd name="T25" fmla="*/ 97 h 176"/>
              <a:gd name="T26" fmla="*/ 88 w 176"/>
              <a:gd name="T27" fmla="*/ 97 h 176"/>
              <a:gd name="T28" fmla="*/ 88 w 176"/>
              <a:gd name="T29" fmla="*/ 97 h 176"/>
              <a:gd name="T30" fmla="*/ 88 w 176"/>
              <a:gd name="T31" fmla="*/ 97 h 176"/>
              <a:gd name="T32" fmla="*/ 102 w 176"/>
              <a:gd name="T33" fmla="*/ 107 h 176"/>
              <a:gd name="T34" fmla="*/ 106 w 176"/>
              <a:gd name="T35" fmla="*/ 110 h 176"/>
              <a:gd name="T36" fmla="*/ 132 w 176"/>
              <a:gd name="T37" fmla="*/ 94 h 176"/>
              <a:gd name="T38" fmla="*/ 113 w 176"/>
              <a:gd name="T39" fmla="*/ 79 h 176"/>
              <a:gd name="T40" fmla="*/ 88 w 176"/>
              <a:gd name="T41" fmla="*/ 95 h 176"/>
              <a:gd name="T42" fmla="*/ 62 w 176"/>
              <a:gd name="T43" fmla="*/ 80 h 176"/>
              <a:gd name="T44" fmla="*/ 106 w 176"/>
              <a:gd name="T45" fmla="*/ 120 h 176"/>
              <a:gd name="T46" fmla="*/ 106 w 176"/>
              <a:gd name="T47" fmla="*/ 120 h 176"/>
              <a:gd name="T48" fmla="*/ 88 w 176"/>
              <a:gd name="T49" fmla="*/ 107 h 176"/>
              <a:gd name="T50" fmla="*/ 71 w 176"/>
              <a:gd name="T51" fmla="*/ 120 h 176"/>
              <a:gd name="T52" fmla="*/ 71 w 176"/>
              <a:gd name="T53" fmla="*/ 120 h 176"/>
              <a:gd name="T54" fmla="*/ 62 w 176"/>
              <a:gd name="T55" fmla="*/ 114 h 176"/>
              <a:gd name="T56" fmla="*/ 62 w 176"/>
              <a:gd name="T57" fmla="*/ 119 h 176"/>
              <a:gd name="T58" fmla="*/ 88 w 176"/>
              <a:gd name="T59" fmla="*/ 136 h 176"/>
              <a:gd name="T60" fmla="*/ 114 w 176"/>
              <a:gd name="T61" fmla="*/ 119 h 176"/>
              <a:gd name="T62" fmla="*/ 114 w 176"/>
              <a:gd name="T63" fmla="*/ 115 h 176"/>
              <a:gd name="T64" fmla="*/ 106 w 176"/>
              <a:gd name="T65" fmla="*/ 120 h 176"/>
              <a:gd name="T66" fmla="*/ 44 w 176"/>
              <a:gd name="T67" fmla="*/ 65 h 176"/>
              <a:gd name="T68" fmla="*/ 62 w 176"/>
              <a:gd name="T69" fmla="*/ 80 h 176"/>
              <a:gd name="T70" fmla="*/ 88 w 176"/>
              <a:gd name="T71" fmla="*/ 63 h 176"/>
              <a:gd name="T72" fmla="*/ 70 w 176"/>
              <a:gd name="T73" fmla="*/ 48 h 176"/>
              <a:gd name="T74" fmla="*/ 44 w 176"/>
              <a:gd name="T75" fmla="*/ 65 h 176"/>
              <a:gd name="T76" fmla="*/ 106 w 176"/>
              <a:gd name="T77" fmla="*/ 48 h 176"/>
              <a:gd name="T78" fmla="*/ 88 w 176"/>
              <a:gd name="T79" fmla="*/ 63 h 176"/>
              <a:gd name="T80" fmla="*/ 113 w 176"/>
              <a:gd name="T81" fmla="*/ 79 h 176"/>
              <a:gd name="T82" fmla="*/ 132 w 176"/>
              <a:gd name="T83" fmla="*/ 65 h 176"/>
              <a:gd name="T84" fmla="*/ 106 w 176"/>
              <a:gd name="T85" fmla="*/ 48 h 176"/>
              <a:gd name="T86" fmla="*/ 88 w 176"/>
              <a:gd name="T87" fmla="*/ 0 h 176"/>
              <a:gd name="T88" fmla="*/ 0 w 176"/>
              <a:gd name="T89" fmla="*/ 88 h 176"/>
              <a:gd name="T90" fmla="*/ 88 w 176"/>
              <a:gd name="T91" fmla="*/ 176 h 176"/>
              <a:gd name="T92" fmla="*/ 176 w 176"/>
              <a:gd name="T93" fmla="*/ 88 h 176"/>
              <a:gd name="T94" fmla="*/ 88 w 176"/>
              <a:gd name="T95" fmla="*/ 0 h 176"/>
              <a:gd name="T96" fmla="*/ 88 w 176"/>
              <a:gd name="T97" fmla="*/ 168 h 176"/>
              <a:gd name="T98" fmla="*/ 8 w 176"/>
              <a:gd name="T99" fmla="*/ 88 h 176"/>
              <a:gd name="T100" fmla="*/ 88 w 176"/>
              <a:gd name="T101" fmla="*/ 8 h 176"/>
              <a:gd name="T102" fmla="*/ 168 w 176"/>
              <a:gd name="T103" fmla="*/ 88 h 176"/>
              <a:gd name="T104" fmla="*/ 88 w 176"/>
              <a:gd name="T10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176">
                <a:moveTo>
                  <a:pt x="113" y="79"/>
                </a:moveTo>
                <a:cubicBezTo>
                  <a:pt x="113" y="79"/>
                  <a:pt x="113" y="79"/>
                  <a:pt x="113" y="79"/>
                </a:cubicBezTo>
                <a:cubicBezTo>
                  <a:pt x="113" y="79"/>
                  <a:pt x="113" y="79"/>
                  <a:pt x="113" y="79"/>
                </a:cubicBezTo>
                <a:cubicBezTo>
                  <a:pt x="113" y="79"/>
                  <a:pt x="113" y="79"/>
                  <a:pt x="113" y="79"/>
                </a:cubicBezTo>
                <a:close/>
                <a:moveTo>
                  <a:pt x="62" y="80"/>
                </a:moveTo>
                <a:cubicBezTo>
                  <a:pt x="44" y="94"/>
                  <a:pt x="44" y="94"/>
                  <a:pt x="44" y="94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63" y="106"/>
                  <a:pt x="63" y="106"/>
                  <a:pt x="63" y="106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82" y="101"/>
                  <a:pt x="82" y="101"/>
                  <a:pt x="82" y="101"/>
                </a:cubicBezTo>
                <a:cubicBezTo>
                  <a:pt x="88" y="97"/>
                  <a:pt x="88" y="97"/>
                  <a:pt x="88" y="97"/>
                </a:cubicBezTo>
                <a:cubicBezTo>
                  <a:pt x="88" y="97"/>
                  <a:pt x="88" y="97"/>
                  <a:pt x="88" y="97"/>
                </a:cubicBezTo>
                <a:cubicBezTo>
                  <a:pt x="88" y="97"/>
                  <a:pt x="88" y="97"/>
                  <a:pt x="88" y="97"/>
                </a:cubicBezTo>
                <a:cubicBezTo>
                  <a:pt x="88" y="97"/>
                  <a:pt x="88" y="97"/>
                  <a:pt x="88" y="97"/>
                </a:cubicBezTo>
                <a:cubicBezTo>
                  <a:pt x="88" y="97"/>
                  <a:pt x="88" y="97"/>
                  <a:pt x="88" y="97"/>
                </a:cubicBezTo>
                <a:cubicBezTo>
                  <a:pt x="102" y="107"/>
                  <a:pt x="102" y="107"/>
                  <a:pt x="102" y="107"/>
                </a:cubicBezTo>
                <a:cubicBezTo>
                  <a:pt x="106" y="110"/>
                  <a:pt x="106" y="110"/>
                  <a:pt x="106" y="110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13" y="79"/>
                  <a:pt x="113" y="79"/>
                  <a:pt x="113" y="79"/>
                </a:cubicBezTo>
                <a:cubicBezTo>
                  <a:pt x="88" y="95"/>
                  <a:pt x="88" y="95"/>
                  <a:pt x="88" y="95"/>
                </a:cubicBezTo>
                <a:lnTo>
                  <a:pt x="62" y="80"/>
                </a:lnTo>
                <a:close/>
                <a:moveTo>
                  <a:pt x="106" y="120"/>
                </a:moveTo>
                <a:cubicBezTo>
                  <a:pt x="106" y="120"/>
                  <a:pt x="106" y="120"/>
                  <a:pt x="106" y="120"/>
                </a:cubicBezTo>
                <a:cubicBezTo>
                  <a:pt x="88" y="107"/>
                  <a:pt x="88" y="107"/>
                  <a:pt x="88" y="107"/>
                </a:cubicBezTo>
                <a:cubicBezTo>
                  <a:pt x="71" y="120"/>
                  <a:pt x="71" y="120"/>
                  <a:pt x="71" y="120"/>
                </a:cubicBezTo>
                <a:cubicBezTo>
                  <a:pt x="71" y="120"/>
                  <a:pt x="71" y="120"/>
                  <a:pt x="71" y="120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2" y="119"/>
                  <a:pt x="62" y="119"/>
                  <a:pt x="62" y="119"/>
                </a:cubicBezTo>
                <a:cubicBezTo>
                  <a:pt x="88" y="136"/>
                  <a:pt x="88" y="136"/>
                  <a:pt x="88" y="136"/>
                </a:cubicBezTo>
                <a:cubicBezTo>
                  <a:pt x="114" y="119"/>
                  <a:pt x="114" y="119"/>
                  <a:pt x="114" y="119"/>
                </a:cubicBezTo>
                <a:cubicBezTo>
                  <a:pt x="114" y="115"/>
                  <a:pt x="114" y="115"/>
                  <a:pt x="114" y="115"/>
                </a:cubicBezTo>
                <a:cubicBezTo>
                  <a:pt x="106" y="120"/>
                  <a:pt x="106" y="120"/>
                  <a:pt x="106" y="120"/>
                </a:cubicBezTo>
                <a:close/>
                <a:moveTo>
                  <a:pt x="44" y="65"/>
                </a:moveTo>
                <a:cubicBezTo>
                  <a:pt x="62" y="80"/>
                  <a:pt x="62" y="80"/>
                  <a:pt x="62" y="80"/>
                </a:cubicBezTo>
                <a:cubicBezTo>
                  <a:pt x="88" y="63"/>
                  <a:pt x="88" y="63"/>
                  <a:pt x="88" y="63"/>
                </a:cubicBezTo>
                <a:cubicBezTo>
                  <a:pt x="70" y="48"/>
                  <a:pt x="70" y="48"/>
                  <a:pt x="70" y="48"/>
                </a:cubicBezTo>
                <a:lnTo>
                  <a:pt x="44" y="65"/>
                </a:lnTo>
                <a:close/>
                <a:moveTo>
                  <a:pt x="106" y="48"/>
                </a:moveTo>
                <a:cubicBezTo>
                  <a:pt x="88" y="63"/>
                  <a:pt x="88" y="63"/>
                  <a:pt x="88" y="63"/>
                </a:cubicBezTo>
                <a:cubicBezTo>
                  <a:pt x="113" y="79"/>
                  <a:pt x="113" y="79"/>
                  <a:pt x="113" y="79"/>
                </a:cubicBezTo>
                <a:cubicBezTo>
                  <a:pt x="132" y="65"/>
                  <a:pt x="132" y="65"/>
                  <a:pt x="132" y="65"/>
                </a:cubicBezTo>
                <a:lnTo>
                  <a:pt x="106" y="48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3" name="Freeform 43"/>
          <p:cNvSpPr>
            <a:spLocks noEditPoints="1"/>
          </p:cNvSpPr>
          <p:nvPr/>
        </p:nvSpPr>
        <p:spPr bwMode="auto">
          <a:xfrm>
            <a:off x="9344025" y="3667125"/>
            <a:ext cx="525463" cy="525463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8 w 176"/>
              <a:gd name="T13" fmla="*/ 88 h 176"/>
              <a:gd name="T14" fmla="*/ 88 w 176"/>
              <a:gd name="T15" fmla="*/ 8 h 176"/>
              <a:gd name="T16" fmla="*/ 168 w 176"/>
              <a:gd name="T17" fmla="*/ 88 h 176"/>
              <a:gd name="T18" fmla="*/ 88 w 176"/>
              <a:gd name="T19" fmla="*/ 168 h 176"/>
              <a:gd name="T20" fmla="*/ 112 w 176"/>
              <a:gd name="T21" fmla="*/ 48 h 176"/>
              <a:gd name="T22" fmla="*/ 64 w 176"/>
              <a:gd name="T23" fmla="*/ 48 h 176"/>
              <a:gd name="T24" fmla="*/ 48 w 176"/>
              <a:gd name="T25" fmla="*/ 64 h 176"/>
              <a:gd name="T26" fmla="*/ 48 w 176"/>
              <a:gd name="T27" fmla="*/ 112 h 176"/>
              <a:gd name="T28" fmla="*/ 64 w 176"/>
              <a:gd name="T29" fmla="*/ 128 h 176"/>
              <a:gd name="T30" fmla="*/ 112 w 176"/>
              <a:gd name="T31" fmla="*/ 128 h 176"/>
              <a:gd name="T32" fmla="*/ 128 w 176"/>
              <a:gd name="T33" fmla="*/ 112 h 176"/>
              <a:gd name="T34" fmla="*/ 128 w 176"/>
              <a:gd name="T35" fmla="*/ 64 h 176"/>
              <a:gd name="T36" fmla="*/ 112 w 176"/>
              <a:gd name="T37" fmla="*/ 48 h 176"/>
              <a:gd name="T38" fmla="*/ 104 w 176"/>
              <a:gd name="T39" fmla="*/ 60 h 176"/>
              <a:gd name="T40" fmla="*/ 116 w 176"/>
              <a:gd name="T41" fmla="*/ 60 h 176"/>
              <a:gd name="T42" fmla="*/ 116 w 176"/>
              <a:gd name="T43" fmla="*/ 72 h 176"/>
              <a:gd name="T44" fmla="*/ 104 w 176"/>
              <a:gd name="T45" fmla="*/ 72 h 176"/>
              <a:gd name="T46" fmla="*/ 104 w 176"/>
              <a:gd name="T47" fmla="*/ 60 h 176"/>
              <a:gd name="T48" fmla="*/ 88 w 176"/>
              <a:gd name="T49" fmla="*/ 72 h 176"/>
              <a:gd name="T50" fmla="*/ 104 w 176"/>
              <a:gd name="T51" fmla="*/ 88 h 176"/>
              <a:gd name="T52" fmla="*/ 88 w 176"/>
              <a:gd name="T53" fmla="*/ 104 h 176"/>
              <a:gd name="T54" fmla="*/ 72 w 176"/>
              <a:gd name="T55" fmla="*/ 88 h 176"/>
              <a:gd name="T56" fmla="*/ 88 w 176"/>
              <a:gd name="T57" fmla="*/ 72 h 176"/>
              <a:gd name="T58" fmla="*/ 120 w 176"/>
              <a:gd name="T59" fmla="*/ 112 h 176"/>
              <a:gd name="T60" fmla="*/ 112 w 176"/>
              <a:gd name="T61" fmla="*/ 120 h 176"/>
              <a:gd name="T62" fmla="*/ 64 w 176"/>
              <a:gd name="T63" fmla="*/ 120 h 176"/>
              <a:gd name="T64" fmla="*/ 56 w 176"/>
              <a:gd name="T65" fmla="*/ 112 h 176"/>
              <a:gd name="T66" fmla="*/ 56 w 176"/>
              <a:gd name="T67" fmla="*/ 84 h 176"/>
              <a:gd name="T68" fmla="*/ 64 w 176"/>
              <a:gd name="T69" fmla="*/ 84 h 176"/>
              <a:gd name="T70" fmla="*/ 64 w 176"/>
              <a:gd name="T71" fmla="*/ 88 h 176"/>
              <a:gd name="T72" fmla="*/ 88 w 176"/>
              <a:gd name="T73" fmla="*/ 112 h 176"/>
              <a:gd name="T74" fmla="*/ 112 w 176"/>
              <a:gd name="T75" fmla="*/ 88 h 176"/>
              <a:gd name="T76" fmla="*/ 112 w 176"/>
              <a:gd name="T77" fmla="*/ 84 h 176"/>
              <a:gd name="T78" fmla="*/ 120 w 176"/>
              <a:gd name="T79" fmla="*/ 84 h 176"/>
              <a:gd name="T80" fmla="*/ 120 w 176"/>
              <a:gd name="T81" fmla="*/ 11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112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55" y="48"/>
                  <a:pt x="48" y="55"/>
                  <a:pt x="48" y="64"/>
                </a:cubicBezTo>
                <a:cubicBezTo>
                  <a:pt x="48" y="112"/>
                  <a:pt x="48" y="112"/>
                  <a:pt x="48" y="112"/>
                </a:cubicBezTo>
                <a:cubicBezTo>
                  <a:pt x="48" y="121"/>
                  <a:pt x="55" y="128"/>
                  <a:pt x="64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21" y="128"/>
                  <a:pt x="128" y="121"/>
                  <a:pt x="128" y="112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8" y="55"/>
                  <a:pt x="121" y="48"/>
                  <a:pt x="112" y="48"/>
                </a:cubicBezTo>
                <a:moveTo>
                  <a:pt x="104" y="60"/>
                </a:moveTo>
                <a:cubicBezTo>
                  <a:pt x="116" y="60"/>
                  <a:pt x="116" y="60"/>
                  <a:pt x="116" y="60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04" y="72"/>
                  <a:pt x="104" y="72"/>
                  <a:pt x="104" y="72"/>
                </a:cubicBezTo>
                <a:lnTo>
                  <a:pt x="104" y="60"/>
                </a:lnTo>
                <a:close/>
                <a:moveTo>
                  <a:pt x="88" y="72"/>
                </a:moveTo>
                <a:cubicBezTo>
                  <a:pt x="97" y="72"/>
                  <a:pt x="104" y="79"/>
                  <a:pt x="104" y="88"/>
                </a:cubicBezTo>
                <a:cubicBezTo>
                  <a:pt x="104" y="97"/>
                  <a:pt x="97" y="104"/>
                  <a:pt x="88" y="104"/>
                </a:cubicBezTo>
                <a:cubicBezTo>
                  <a:pt x="79" y="104"/>
                  <a:pt x="72" y="97"/>
                  <a:pt x="72" y="88"/>
                </a:cubicBezTo>
                <a:cubicBezTo>
                  <a:pt x="72" y="79"/>
                  <a:pt x="79" y="72"/>
                  <a:pt x="88" y="72"/>
                </a:cubicBezTo>
                <a:moveTo>
                  <a:pt x="120" y="112"/>
                </a:moveTo>
                <a:cubicBezTo>
                  <a:pt x="120" y="116"/>
                  <a:pt x="116" y="120"/>
                  <a:pt x="112" y="120"/>
                </a:cubicBezTo>
                <a:cubicBezTo>
                  <a:pt x="64" y="120"/>
                  <a:pt x="64" y="120"/>
                  <a:pt x="64" y="120"/>
                </a:cubicBezTo>
                <a:cubicBezTo>
                  <a:pt x="60" y="120"/>
                  <a:pt x="56" y="116"/>
                  <a:pt x="56" y="112"/>
                </a:cubicBezTo>
                <a:cubicBezTo>
                  <a:pt x="56" y="84"/>
                  <a:pt x="56" y="84"/>
                  <a:pt x="56" y="84"/>
                </a:cubicBezTo>
                <a:cubicBezTo>
                  <a:pt x="64" y="84"/>
                  <a:pt x="64" y="84"/>
                  <a:pt x="64" y="84"/>
                </a:cubicBezTo>
                <a:cubicBezTo>
                  <a:pt x="64" y="85"/>
                  <a:pt x="64" y="87"/>
                  <a:pt x="64" y="88"/>
                </a:cubicBezTo>
                <a:cubicBezTo>
                  <a:pt x="64" y="101"/>
                  <a:pt x="75" y="112"/>
                  <a:pt x="88" y="112"/>
                </a:cubicBezTo>
                <a:cubicBezTo>
                  <a:pt x="101" y="112"/>
                  <a:pt x="112" y="101"/>
                  <a:pt x="112" y="88"/>
                </a:cubicBezTo>
                <a:cubicBezTo>
                  <a:pt x="112" y="87"/>
                  <a:pt x="112" y="85"/>
                  <a:pt x="112" y="84"/>
                </a:cubicBezTo>
                <a:cubicBezTo>
                  <a:pt x="120" y="84"/>
                  <a:pt x="120" y="84"/>
                  <a:pt x="120" y="84"/>
                </a:cubicBezTo>
                <a:lnTo>
                  <a:pt x="120" y="1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4" name="Freeform 44"/>
          <p:cNvSpPr>
            <a:spLocks noEditPoints="1"/>
          </p:cNvSpPr>
          <p:nvPr/>
        </p:nvSpPr>
        <p:spPr bwMode="auto">
          <a:xfrm>
            <a:off x="10345738" y="3667125"/>
            <a:ext cx="525463" cy="525463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8 w 176"/>
              <a:gd name="T13" fmla="*/ 88 h 176"/>
              <a:gd name="T14" fmla="*/ 88 w 176"/>
              <a:gd name="T15" fmla="*/ 8 h 176"/>
              <a:gd name="T16" fmla="*/ 168 w 176"/>
              <a:gd name="T17" fmla="*/ 88 h 176"/>
              <a:gd name="T18" fmla="*/ 88 w 176"/>
              <a:gd name="T19" fmla="*/ 168 h 176"/>
              <a:gd name="T20" fmla="*/ 88 w 176"/>
              <a:gd name="T21" fmla="*/ 40 h 176"/>
              <a:gd name="T22" fmla="*/ 40 w 176"/>
              <a:gd name="T23" fmla="*/ 88 h 176"/>
              <a:gd name="T24" fmla="*/ 88 w 176"/>
              <a:gd name="T25" fmla="*/ 136 h 176"/>
              <a:gd name="T26" fmla="*/ 136 w 176"/>
              <a:gd name="T27" fmla="*/ 88 h 176"/>
              <a:gd name="T28" fmla="*/ 88 w 176"/>
              <a:gd name="T29" fmla="*/ 40 h 176"/>
              <a:gd name="T30" fmla="*/ 48 w 176"/>
              <a:gd name="T31" fmla="*/ 88 h 176"/>
              <a:gd name="T32" fmla="*/ 51 w 176"/>
              <a:gd name="T33" fmla="*/ 72 h 176"/>
              <a:gd name="T34" fmla="*/ 70 w 176"/>
              <a:gd name="T35" fmla="*/ 124 h 176"/>
              <a:gd name="T36" fmla="*/ 48 w 176"/>
              <a:gd name="T37" fmla="*/ 88 h 176"/>
              <a:gd name="T38" fmla="*/ 88 w 176"/>
              <a:gd name="T39" fmla="*/ 128 h 176"/>
              <a:gd name="T40" fmla="*/ 77 w 176"/>
              <a:gd name="T41" fmla="*/ 126 h 176"/>
              <a:gd name="T42" fmla="*/ 89 w 176"/>
              <a:gd name="T43" fmla="*/ 92 h 176"/>
              <a:gd name="T44" fmla="*/ 101 w 176"/>
              <a:gd name="T45" fmla="*/ 126 h 176"/>
              <a:gd name="T46" fmla="*/ 88 w 176"/>
              <a:gd name="T47" fmla="*/ 128 h 176"/>
              <a:gd name="T48" fmla="*/ 94 w 176"/>
              <a:gd name="T49" fmla="*/ 69 h 176"/>
              <a:gd name="T50" fmla="*/ 98 w 176"/>
              <a:gd name="T51" fmla="*/ 69 h 176"/>
              <a:gd name="T52" fmla="*/ 98 w 176"/>
              <a:gd name="T53" fmla="*/ 65 h 176"/>
              <a:gd name="T54" fmla="*/ 87 w 176"/>
              <a:gd name="T55" fmla="*/ 66 h 176"/>
              <a:gd name="T56" fmla="*/ 76 w 176"/>
              <a:gd name="T57" fmla="*/ 65 h 176"/>
              <a:gd name="T58" fmla="*/ 76 w 176"/>
              <a:gd name="T59" fmla="*/ 69 h 176"/>
              <a:gd name="T60" fmla="*/ 80 w 176"/>
              <a:gd name="T61" fmla="*/ 69 h 176"/>
              <a:gd name="T62" fmla="*/ 87 w 176"/>
              <a:gd name="T63" fmla="*/ 86 h 176"/>
              <a:gd name="T64" fmla="*/ 78 w 176"/>
              <a:gd name="T65" fmla="*/ 113 h 176"/>
              <a:gd name="T66" fmla="*/ 63 w 176"/>
              <a:gd name="T67" fmla="*/ 69 h 176"/>
              <a:gd name="T68" fmla="*/ 68 w 176"/>
              <a:gd name="T69" fmla="*/ 69 h 176"/>
              <a:gd name="T70" fmla="*/ 67 w 176"/>
              <a:gd name="T71" fmla="*/ 65 h 176"/>
              <a:gd name="T72" fmla="*/ 57 w 176"/>
              <a:gd name="T73" fmla="*/ 66 h 176"/>
              <a:gd name="T74" fmla="*/ 55 w 176"/>
              <a:gd name="T75" fmla="*/ 66 h 176"/>
              <a:gd name="T76" fmla="*/ 88 w 176"/>
              <a:gd name="T77" fmla="*/ 48 h 176"/>
              <a:gd name="T78" fmla="*/ 114 w 176"/>
              <a:gd name="T79" fmla="*/ 58 h 176"/>
              <a:gd name="T80" fmla="*/ 108 w 176"/>
              <a:gd name="T81" fmla="*/ 65 h 176"/>
              <a:gd name="T82" fmla="*/ 112 w 176"/>
              <a:gd name="T83" fmla="*/ 75 h 176"/>
              <a:gd name="T84" fmla="*/ 115 w 176"/>
              <a:gd name="T85" fmla="*/ 86 h 176"/>
              <a:gd name="T86" fmla="*/ 112 w 176"/>
              <a:gd name="T87" fmla="*/ 99 h 176"/>
              <a:gd name="T88" fmla="*/ 108 w 176"/>
              <a:gd name="T89" fmla="*/ 113 h 176"/>
              <a:gd name="T90" fmla="*/ 94 w 176"/>
              <a:gd name="T91" fmla="*/ 69 h 176"/>
              <a:gd name="T92" fmla="*/ 128 w 176"/>
              <a:gd name="T93" fmla="*/ 88 h 176"/>
              <a:gd name="T94" fmla="*/ 109 w 176"/>
              <a:gd name="T95" fmla="*/ 122 h 176"/>
              <a:gd name="T96" fmla="*/ 121 w 176"/>
              <a:gd name="T97" fmla="*/ 87 h 176"/>
              <a:gd name="T98" fmla="*/ 124 w 176"/>
              <a:gd name="T99" fmla="*/ 73 h 176"/>
              <a:gd name="T100" fmla="*/ 124 w 176"/>
              <a:gd name="T101" fmla="*/ 70 h 176"/>
              <a:gd name="T102" fmla="*/ 128 w 176"/>
              <a:gd name="T10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88" y="40"/>
                </a:moveTo>
                <a:cubicBezTo>
                  <a:pt x="61" y="40"/>
                  <a:pt x="40" y="61"/>
                  <a:pt x="40" y="88"/>
                </a:cubicBezTo>
                <a:cubicBezTo>
                  <a:pt x="40" y="115"/>
                  <a:pt x="61" y="136"/>
                  <a:pt x="88" y="136"/>
                </a:cubicBezTo>
                <a:cubicBezTo>
                  <a:pt x="115" y="136"/>
                  <a:pt x="136" y="115"/>
                  <a:pt x="136" y="88"/>
                </a:cubicBezTo>
                <a:cubicBezTo>
                  <a:pt x="136" y="61"/>
                  <a:pt x="115" y="40"/>
                  <a:pt x="88" y="40"/>
                </a:cubicBezTo>
                <a:moveTo>
                  <a:pt x="48" y="88"/>
                </a:moveTo>
                <a:cubicBezTo>
                  <a:pt x="48" y="82"/>
                  <a:pt x="49" y="77"/>
                  <a:pt x="51" y="72"/>
                </a:cubicBezTo>
                <a:cubicBezTo>
                  <a:pt x="70" y="124"/>
                  <a:pt x="70" y="124"/>
                  <a:pt x="70" y="124"/>
                </a:cubicBezTo>
                <a:cubicBezTo>
                  <a:pt x="57" y="117"/>
                  <a:pt x="48" y="104"/>
                  <a:pt x="48" y="88"/>
                </a:cubicBezTo>
                <a:moveTo>
                  <a:pt x="88" y="128"/>
                </a:moveTo>
                <a:cubicBezTo>
                  <a:pt x="84" y="128"/>
                  <a:pt x="80" y="127"/>
                  <a:pt x="77" y="126"/>
                </a:cubicBezTo>
                <a:cubicBezTo>
                  <a:pt x="89" y="92"/>
                  <a:pt x="89" y="92"/>
                  <a:pt x="89" y="92"/>
                </a:cubicBezTo>
                <a:cubicBezTo>
                  <a:pt x="89" y="92"/>
                  <a:pt x="100" y="121"/>
                  <a:pt x="101" y="126"/>
                </a:cubicBezTo>
                <a:cubicBezTo>
                  <a:pt x="97" y="127"/>
                  <a:pt x="93" y="128"/>
                  <a:pt x="88" y="128"/>
                </a:cubicBezTo>
                <a:moveTo>
                  <a:pt x="94" y="69"/>
                </a:moveTo>
                <a:cubicBezTo>
                  <a:pt x="96" y="69"/>
                  <a:pt x="98" y="69"/>
                  <a:pt x="98" y="69"/>
                </a:cubicBezTo>
                <a:cubicBezTo>
                  <a:pt x="100" y="68"/>
                  <a:pt x="100" y="65"/>
                  <a:pt x="98" y="65"/>
                </a:cubicBezTo>
                <a:cubicBezTo>
                  <a:pt x="98" y="65"/>
                  <a:pt x="91" y="66"/>
                  <a:pt x="87" y="66"/>
                </a:cubicBezTo>
                <a:cubicBezTo>
                  <a:pt x="83" y="66"/>
                  <a:pt x="76" y="65"/>
                  <a:pt x="76" y="65"/>
                </a:cubicBezTo>
                <a:cubicBezTo>
                  <a:pt x="74" y="65"/>
                  <a:pt x="74" y="68"/>
                  <a:pt x="76" y="69"/>
                </a:cubicBezTo>
                <a:cubicBezTo>
                  <a:pt x="76" y="69"/>
                  <a:pt x="78" y="69"/>
                  <a:pt x="80" y="69"/>
                </a:cubicBezTo>
                <a:cubicBezTo>
                  <a:pt x="87" y="86"/>
                  <a:pt x="87" y="86"/>
                  <a:pt x="87" y="86"/>
                </a:cubicBezTo>
                <a:cubicBezTo>
                  <a:pt x="78" y="113"/>
                  <a:pt x="78" y="113"/>
                  <a:pt x="78" y="113"/>
                </a:cubicBezTo>
                <a:cubicBezTo>
                  <a:pt x="63" y="69"/>
                  <a:pt x="63" y="69"/>
                  <a:pt x="63" y="69"/>
                </a:cubicBezTo>
                <a:cubicBezTo>
                  <a:pt x="66" y="69"/>
                  <a:pt x="68" y="69"/>
                  <a:pt x="68" y="69"/>
                </a:cubicBezTo>
                <a:cubicBezTo>
                  <a:pt x="70" y="68"/>
                  <a:pt x="70" y="65"/>
                  <a:pt x="67" y="65"/>
                </a:cubicBezTo>
                <a:cubicBezTo>
                  <a:pt x="67" y="65"/>
                  <a:pt x="61" y="66"/>
                  <a:pt x="57" y="66"/>
                </a:cubicBezTo>
                <a:cubicBezTo>
                  <a:pt x="56" y="66"/>
                  <a:pt x="55" y="66"/>
                  <a:pt x="55" y="66"/>
                </a:cubicBezTo>
                <a:cubicBezTo>
                  <a:pt x="62" y="55"/>
                  <a:pt x="74" y="48"/>
                  <a:pt x="88" y="48"/>
                </a:cubicBezTo>
                <a:cubicBezTo>
                  <a:pt x="98" y="48"/>
                  <a:pt x="107" y="52"/>
                  <a:pt x="114" y="58"/>
                </a:cubicBezTo>
                <a:cubicBezTo>
                  <a:pt x="111" y="58"/>
                  <a:pt x="108" y="62"/>
                  <a:pt x="108" y="65"/>
                </a:cubicBezTo>
                <a:cubicBezTo>
                  <a:pt x="108" y="69"/>
                  <a:pt x="110" y="71"/>
                  <a:pt x="112" y="75"/>
                </a:cubicBezTo>
                <a:cubicBezTo>
                  <a:pt x="114" y="77"/>
                  <a:pt x="115" y="81"/>
                  <a:pt x="115" y="86"/>
                </a:cubicBezTo>
                <a:cubicBezTo>
                  <a:pt x="115" y="89"/>
                  <a:pt x="114" y="93"/>
                  <a:pt x="112" y="99"/>
                </a:cubicBezTo>
                <a:cubicBezTo>
                  <a:pt x="108" y="113"/>
                  <a:pt x="108" y="113"/>
                  <a:pt x="108" y="113"/>
                </a:cubicBezTo>
                <a:lnTo>
                  <a:pt x="94" y="69"/>
                </a:lnTo>
                <a:close/>
                <a:moveTo>
                  <a:pt x="128" y="88"/>
                </a:moveTo>
                <a:cubicBezTo>
                  <a:pt x="128" y="102"/>
                  <a:pt x="120" y="115"/>
                  <a:pt x="109" y="122"/>
                </a:cubicBezTo>
                <a:cubicBezTo>
                  <a:pt x="121" y="87"/>
                  <a:pt x="121" y="87"/>
                  <a:pt x="121" y="87"/>
                </a:cubicBezTo>
                <a:cubicBezTo>
                  <a:pt x="123" y="81"/>
                  <a:pt x="124" y="77"/>
                  <a:pt x="124" y="73"/>
                </a:cubicBezTo>
                <a:cubicBezTo>
                  <a:pt x="124" y="72"/>
                  <a:pt x="124" y="71"/>
                  <a:pt x="124" y="70"/>
                </a:cubicBezTo>
                <a:cubicBezTo>
                  <a:pt x="126" y="76"/>
                  <a:pt x="128" y="82"/>
                  <a:pt x="128" y="8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5" name="Freeform 45"/>
          <p:cNvSpPr>
            <a:spLocks noEditPoints="1"/>
          </p:cNvSpPr>
          <p:nvPr/>
        </p:nvSpPr>
        <p:spPr bwMode="auto">
          <a:xfrm>
            <a:off x="1323975" y="4670425"/>
            <a:ext cx="525463" cy="525463"/>
          </a:xfrm>
          <a:custGeom>
            <a:avLst/>
            <a:gdLst>
              <a:gd name="T0" fmla="*/ 88 w 176"/>
              <a:gd name="T1" fmla="*/ 40 h 176"/>
              <a:gd name="T2" fmla="*/ 40 w 176"/>
              <a:gd name="T3" fmla="*/ 88 h 176"/>
              <a:gd name="T4" fmla="*/ 88 w 176"/>
              <a:gd name="T5" fmla="*/ 136 h 176"/>
              <a:gd name="T6" fmla="*/ 136 w 176"/>
              <a:gd name="T7" fmla="*/ 88 h 176"/>
              <a:gd name="T8" fmla="*/ 88 w 176"/>
              <a:gd name="T9" fmla="*/ 40 h 176"/>
              <a:gd name="T10" fmla="*/ 88 w 176"/>
              <a:gd name="T11" fmla="*/ 48 h 176"/>
              <a:gd name="T12" fmla="*/ 113 w 176"/>
              <a:gd name="T13" fmla="*/ 57 h 176"/>
              <a:gd name="T14" fmla="*/ 92 w 176"/>
              <a:gd name="T15" fmla="*/ 70 h 176"/>
              <a:gd name="T16" fmla="*/ 76 w 176"/>
              <a:gd name="T17" fmla="*/ 50 h 176"/>
              <a:gd name="T18" fmla="*/ 88 w 176"/>
              <a:gd name="T19" fmla="*/ 48 h 176"/>
              <a:gd name="T20" fmla="*/ 68 w 176"/>
              <a:gd name="T21" fmla="*/ 53 h 176"/>
              <a:gd name="T22" fmla="*/ 84 w 176"/>
              <a:gd name="T23" fmla="*/ 73 h 176"/>
              <a:gd name="T24" fmla="*/ 49 w 176"/>
              <a:gd name="T25" fmla="*/ 80 h 176"/>
              <a:gd name="T26" fmla="*/ 68 w 176"/>
              <a:gd name="T27" fmla="*/ 53 h 176"/>
              <a:gd name="T28" fmla="*/ 48 w 176"/>
              <a:gd name="T29" fmla="*/ 88 h 176"/>
              <a:gd name="T30" fmla="*/ 88 w 176"/>
              <a:gd name="T31" fmla="*/ 80 h 176"/>
              <a:gd name="T32" fmla="*/ 92 w 176"/>
              <a:gd name="T33" fmla="*/ 88 h 176"/>
              <a:gd name="T34" fmla="*/ 59 w 176"/>
              <a:gd name="T35" fmla="*/ 115 h 176"/>
              <a:gd name="T36" fmla="*/ 48 w 176"/>
              <a:gd name="T37" fmla="*/ 88 h 176"/>
              <a:gd name="T38" fmla="*/ 88 w 176"/>
              <a:gd name="T39" fmla="*/ 128 h 176"/>
              <a:gd name="T40" fmla="*/ 65 w 176"/>
              <a:gd name="T41" fmla="*/ 121 h 176"/>
              <a:gd name="T42" fmla="*/ 95 w 176"/>
              <a:gd name="T43" fmla="*/ 96 h 176"/>
              <a:gd name="T44" fmla="*/ 100 w 176"/>
              <a:gd name="T45" fmla="*/ 126 h 176"/>
              <a:gd name="T46" fmla="*/ 88 w 176"/>
              <a:gd name="T47" fmla="*/ 128 h 176"/>
              <a:gd name="T48" fmla="*/ 108 w 176"/>
              <a:gd name="T49" fmla="*/ 123 h 176"/>
              <a:gd name="T50" fmla="*/ 103 w 176"/>
              <a:gd name="T51" fmla="*/ 94 h 176"/>
              <a:gd name="T52" fmla="*/ 116 w 176"/>
              <a:gd name="T53" fmla="*/ 92 h 176"/>
              <a:gd name="T54" fmla="*/ 128 w 176"/>
              <a:gd name="T55" fmla="*/ 93 h 176"/>
              <a:gd name="T56" fmla="*/ 108 w 176"/>
              <a:gd name="T57" fmla="*/ 123 h 176"/>
              <a:gd name="T58" fmla="*/ 116 w 176"/>
              <a:gd name="T59" fmla="*/ 84 h 176"/>
              <a:gd name="T60" fmla="*/ 100 w 176"/>
              <a:gd name="T61" fmla="*/ 86 h 176"/>
              <a:gd name="T62" fmla="*/ 96 w 176"/>
              <a:gd name="T63" fmla="*/ 77 h 176"/>
              <a:gd name="T64" fmla="*/ 119 w 176"/>
              <a:gd name="T65" fmla="*/ 63 h 176"/>
              <a:gd name="T66" fmla="*/ 128 w 176"/>
              <a:gd name="T67" fmla="*/ 85 h 176"/>
              <a:gd name="T68" fmla="*/ 116 w 176"/>
              <a:gd name="T69" fmla="*/ 84 h 176"/>
              <a:gd name="T70" fmla="*/ 88 w 176"/>
              <a:gd name="T71" fmla="*/ 0 h 176"/>
              <a:gd name="T72" fmla="*/ 0 w 176"/>
              <a:gd name="T73" fmla="*/ 88 h 176"/>
              <a:gd name="T74" fmla="*/ 88 w 176"/>
              <a:gd name="T75" fmla="*/ 176 h 176"/>
              <a:gd name="T76" fmla="*/ 176 w 176"/>
              <a:gd name="T77" fmla="*/ 88 h 176"/>
              <a:gd name="T78" fmla="*/ 88 w 176"/>
              <a:gd name="T79" fmla="*/ 0 h 176"/>
              <a:gd name="T80" fmla="*/ 88 w 176"/>
              <a:gd name="T81" fmla="*/ 168 h 176"/>
              <a:gd name="T82" fmla="*/ 8 w 176"/>
              <a:gd name="T83" fmla="*/ 88 h 176"/>
              <a:gd name="T84" fmla="*/ 88 w 176"/>
              <a:gd name="T85" fmla="*/ 8 h 176"/>
              <a:gd name="T86" fmla="*/ 168 w 176"/>
              <a:gd name="T87" fmla="*/ 88 h 176"/>
              <a:gd name="T88" fmla="*/ 88 w 176"/>
              <a:gd name="T89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6" h="176">
                <a:moveTo>
                  <a:pt x="88" y="40"/>
                </a:moveTo>
                <a:cubicBezTo>
                  <a:pt x="61" y="40"/>
                  <a:pt x="40" y="61"/>
                  <a:pt x="40" y="88"/>
                </a:cubicBezTo>
                <a:cubicBezTo>
                  <a:pt x="40" y="115"/>
                  <a:pt x="61" y="136"/>
                  <a:pt x="88" y="136"/>
                </a:cubicBezTo>
                <a:cubicBezTo>
                  <a:pt x="115" y="136"/>
                  <a:pt x="136" y="115"/>
                  <a:pt x="136" y="88"/>
                </a:cubicBezTo>
                <a:cubicBezTo>
                  <a:pt x="136" y="61"/>
                  <a:pt x="115" y="40"/>
                  <a:pt x="88" y="40"/>
                </a:cubicBezTo>
                <a:moveTo>
                  <a:pt x="88" y="48"/>
                </a:moveTo>
                <a:cubicBezTo>
                  <a:pt x="98" y="48"/>
                  <a:pt x="106" y="51"/>
                  <a:pt x="113" y="57"/>
                </a:cubicBezTo>
                <a:cubicBezTo>
                  <a:pt x="107" y="62"/>
                  <a:pt x="100" y="67"/>
                  <a:pt x="92" y="70"/>
                </a:cubicBezTo>
                <a:cubicBezTo>
                  <a:pt x="87" y="63"/>
                  <a:pt x="82" y="56"/>
                  <a:pt x="76" y="50"/>
                </a:cubicBezTo>
                <a:cubicBezTo>
                  <a:pt x="80" y="49"/>
                  <a:pt x="84" y="48"/>
                  <a:pt x="88" y="48"/>
                </a:cubicBezTo>
                <a:moveTo>
                  <a:pt x="68" y="53"/>
                </a:moveTo>
                <a:cubicBezTo>
                  <a:pt x="74" y="59"/>
                  <a:pt x="80" y="66"/>
                  <a:pt x="84" y="73"/>
                </a:cubicBezTo>
                <a:cubicBezTo>
                  <a:pt x="73" y="77"/>
                  <a:pt x="61" y="80"/>
                  <a:pt x="49" y="80"/>
                </a:cubicBezTo>
                <a:cubicBezTo>
                  <a:pt x="51" y="69"/>
                  <a:pt x="58" y="59"/>
                  <a:pt x="68" y="53"/>
                </a:cubicBezTo>
                <a:moveTo>
                  <a:pt x="48" y="88"/>
                </a:moveTo>
                <a:cubicBezTo>
                  <a:pt x="62" y="88"/>
                  <a:pt x="76" y="85"/>
                  <a:pt x="88" y="80"/>
                </a:cubicBezTo>
                <a:cubicBezTo>
                  <a:pt x="90" y="83"/>
                  <a:pt x="91" y="86"/>
                  <a:pt x="92" y="88"/>
                </a:cubicBezTo>
                <a:cubicBezTo>
                  <a:pt x="78" y="94"/>
                  <a:pt x="67" y="103"/>
                  <a:pt x="59" y="115"/>
                </a:cubicBezTo>
                <a:cubicBezTo>
                  <a:pt x="52" y="108"/>
                  <a:pt x="48" y="99"/>
                  <a:pt x="48" y="88"/>
                </a:cubicBezTo>
                <a:moveTo>
                  <a:pt x="88" y="128"/>
                </a:moveTo>
                <a:cubicBezTo>
                  <a:pt x="79" y="128"/>
                  <a:pt x="71" y="125"/>
                  <a:pt x="65" y="121"/>
                </a:cubicBezTo>
                <a:cubicBezTo>
                  <a:pt x="72" y="109"/>
                  <a:pt x="82" y="101"/>
                  <a:pt x="95" y="96"/>
                </a:cubicBezTo>
                <a:cubicBezTo>
                  <a:pt x="98" y="105"/>
                  <a:pt x="100" y="116"/>
                  <a:pt x="100" y="126"/>
                </a:cubicBezTo>
                <a:cubicBezTo>
                  <a:pt x="96" y="127"/>
                  <a:pt x="92" y="128"/>
                  <a:pt x="88" y="128"/>
                </a:cubicBezTo>
                <a:moveTo>
                  <a:pt x="108" y="123"/>
                </a:moveTo>
                <a:cubicBezTo>
                  <a:pt x="107" y="113"/>
                  <a:pt x="106" y="103"/>
                  <a:pt x="103" y="94"/>
                </a:cubicBezTo>
                <a:cubicBezTo>
                  <a:pt x="107" y="93"/>
                  <a:pt x="111" y="92"/>
                  <a:pt x="116" y="92"/>
                </a:cubicBezTo>
                <a:cubicBezTo>
                  <a:pt x="120" y="92"/>
                  <a:pt x="124" y="93"/>
                  <a:pt x="128" y="93"/>
                </a:cubicBezTo>
                <a:cubicBezTo>
                  <a:pt x="126" y="106"/>
                  <a:pt x="118" y="117"/>
                  <a:pt x="108" y="123"/>
                </a:cubicBezTo>
                <a:moveTo>
                  <a:pt x="116" y="84"/>
                </a:moveTo>
                <a:cubicBezTo>
                  <a:pt x="110" y="84"/>
                  <a:pt x="105" y="85"/>
                  <a:pt x="100" y="86"/>
                </a:cubicBezTo>
                <a:cubicBezTo>
                  <a:pt x="99" y="83"/>
                  <a:pt x="97" y="80"/>
                  <a:pt x="96" y="77"/>
                </a:cubicBezTo>
                <a:cubicBezTo>
                  <a:pt x="104" y="73"/>
                  <a:pt x="112" y="68"/>
                  <a:pt x="119" y="63"/>
                </a:cubicBezTo>
                <a:cubicBezTo>
                  <a:pt x="124" y="69"/>
                  <a:pt x="127" y="77"/>
                  <a:pt x="128" y="85"/>
                </a:cubicBezTo>
                <a:cubicBezTo>
                  <a:pt x="124" y="84"/>
                  <a:pt x="120" y="84"/>
                  <a:pt x="116" y="84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2325688" y="4670425"/>
            <a:ext cx="525463" cy="525463"/>
          </a:xfrm>
          <a:custGeom>
            <a:avLst/>
            <a:gdLst>
              <a:gd name="T0" fmla="*/ 130 w 176"/>
              <a:gd name="T1" fmla="*/ 57 h 176"/>
              <a:gd name="T2" fmla="*/ 119 w 176"/>
              <a:gd name="T3" fmla="*/ 61 h 176"/>
              <a:gd name="T4" fmla="*/ 107 w 176"/>
              <a:gd name="T5" fmla="*/ 56 h 176"/>
              <a:gd name="T6" fmla="*/ 91 w 176"/>
              <a:gd name="T7" fmla="*/ 72 h 176"/>
              <a:gd name="T8" fmla="*/ 91 w 176"/>
              <a:gd name="T9" fmla="*/ 76 h 176"/>
              <a:gd name="T10" fmla="*/ 58 w 176"/>
              <a:gd name="T11" fmla="*/ 59 h 176"/>
              <a:gd name="T12" fmla="*/ 55 w 176"/>
              <a:gd name="T13" fmla="*/ 67 h 176"/>
              <a:gd name="T14" fmla="*/ 63 w 176"/>
              <a:gd name="T15" fmla="*/ 81 h 176"/>
              <a:gd name="T16" fmla="*/ 55 w 176"/>
              <a:gd name="T17" fmla="*/ 79 h 176"/>
              <a:gd name="T18" fmla="*/ 55 w 176"/>
              <a:gd name="T19" fmla="*/ 79 h 176"/>
              <a:gd name="T20" fmla="*/ 68 w 176"/>
              <a:gd name="T21" fmla="*/ 95 h 176"/>
              <a:gd name="T22" fmla="*/ 64 w 176"/>
              <a:gd name="T23" fmla="*/ 95 h 176"/>
              <a:gd name="T24" fmla="*/ 61 w 176"/>
              <a:gd name="T25" fmla="*/ 95 h 176"/>
              <a:gd name="T26" fmla="*/ 76 w 176"/>
              <a:gd name="T27" fmla="*/ 106 h 176"/>
              <a:gd name="T28" fmla="*/ 56 w 176"/>
              <a:gd name="T29" fmla="*/ 113 h 176"/>
              <a:gd name="T30" fmla="*/ 52 w 176"/>
              <a:gd name="T31" fmla="*/ 113 h 176"/>
              <a:gd name="T32" fmla="*/ 77 w 176"/>
              <a:gd name="T33" fmla="*/ 120 h 176"/>
              <a:gd name="T34" fmla="*/ 124 w 176"/>
              <a:gd name="T35" fmla="*/ 74 h 176"/>
              <a:gd name="T36" fmla="*/ 124 w 176"/>
              <a:gd name="T37" fmla="*/ 72 h 176"/>
              <a:gd name="T38" fmla="*/ 132 w 176"/>
              <a:gd name="T39" fmla="*/ 64 h 176"/>
              <a:gd name="T40" fmla="*/ 123 w 176"/>
              <a:gd name="T41" fmla="*/ 66 h 176"/>
              <a:gd name="T42" fmla="*/ 130 w 176"/>
              <a:gd name="T43" fmla="*/ 57 h 176"/>
              <a:gd name="T44" fmla="*/ 160 w 176"/>
              <a:gd name="T45" fmla="*/ 0 h 176"/>
              <a:gd name="T46" fmla="*/ 16 w 176"/>
              <a:gd name="T47" fmla="*/ 0 h 176"/>
              <a:gd name="T48" fmla="*/ 0 w 176"/>
              <a:gd name="T49" fmla="*/ 16 h 176"/>
              <a:gd name="T50" fmla="*/ 0 w 176"/>
              <a:gd name="T51" fmla="*/ 160 h 176"/>
              <a:gd name="T52" fmla="*/ 16 w 176"/>
              <a:gd name="T53" fmla="*/ 176 h 176"/>
              <a:gd name="T54" fmla="*/ 160 w 176"/>
              <a:gd name="T55" fmla="*/ 176 h 176"/>
              <a:gd name="T56" fmla="*/ 176 w 176"/>
              <a:gd name="T57" fmla="*/ 160 h 176"/>
              <a:gd name="T58" fmla="*/ 176 w 176"/>
              <a:gd name="T59" fmla="*/ 16 h 176"/>
              <a:gd name="T60" fmla="*/ 160 w 176"/>
              <a:gd name="T61" fmla="*/ 0 h 176"/>
              <a:gd name="T62" fmla="*/ 168 w 176"/>
              <a:gd name="T63" fmla="*/ 160 h 176"/>
              <a:gd name="T64" fmla="*/ 160 w 176"/>
              <a:gd name="T65" fmla="*/ 168 h 176"/>
              <a:gd name="T66" fmla="*/ 16 w 176"/>
              <a:gd name="T67" fmla="*/ 168 h 176"/>
              <a:gd name="T68" fmla="*/ 8 w 176"/>
              <a:gd name="T69" fmla="*/ 160 h 176"/>
              <a:gd name="T70" fmla="*/ 8 w 176"/>
              <a:gd name="T71" fmla="*/ 16 h 176"/>
              <a:gd name="T72" fmla="*/ 16 w 176"/>
              <a:gd name="T73" fmla="*/ 8 h 176"/>
              <a:gd name="T74" fmla="*/ 160 w 176"/>
              <a:gd name="T75" fmla="*/ 8 h 176"/>
              <a:gd name="T76" fmla="*/ 168 w 176"/>
              <a:gd name="T77" fmla="*/ 16 h 176"/>
              <a:gd name="T78" fmla="*/ 168 w 176"/>
              <a:gd name="T79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6">
                <a:moveTo>
                  <a:pt x="130" y="57"/>
                </a:moveTo>
                <a:cubicBezTo>
                  <a:pt x="127" y="59"/>
                  <a:pt x="123" y="60"/>
                  <a:pt x="119" y="61"/>
                </a:cubicBezTo>
                <a:cubicBezTo>
                  <a:pt x="116" y="58"/>
                  <a:pt x="112" y="56"/>
                  <a:pt x="107" y="56"/>
                </a:cubicBezTo>
                <a:cubicBezTo>
                  <a:pt x="98" y="56"/>
                  <a:pt x="91" y="63"/>
                  <a:pt x="91" y="72"/>
                </a:cubicBezTo>
                <a:cubicBezTo>
                  <a:pt x="91" y="73"/>
                  <a:pt x="91" y="75"/>
                  <a:pt x="91" y="76"/>
                </a:cubicBezTo>
                <a:cubicBezTo>
                  <a:pt x="78" y="75"/>
                  <a:pt x="66" y="69"/>
                  <a:pt x="58" y="59"/>
                </a:cubicBezTo>
                <a:cubicBezTo>
                  <a:pt x="56" y="61"/>
                  <a:pt x="55" y="64"/>
                  <a:pt x="55" y="67"/>
                </a:cubicBezTo>
                <a:cubicBezTo>
                  <a:pt x="55" y="73"/>
                  <a:pt x="58" y="78"/>
                  <a:pt x="63" y="81"/>
                </a:cubicBezTo>
                <a:cubicBezTo>
                  <a:pt x="60" y="80"/>
                  <a:pt x="57" y="80"/>
                  <a:pt x="55" y="79"/>
                </a:cubicBezTo>
                <a:cubicBezTo>
                  <a:pt x="55" y="79"/>
                  <a:pt x="55" y="79"/>
                  <a:pt x="55" y="79"/>
                </a:cubicBezTo>
                <a:cubicBezTo>
                  <a:pt x="55" y="87"/>
                  <a:pt x="61" y="93"/>
                  <a:pt x="68" y="95"/>
                </a:cubicBezTo>
                <a:cubicBezTo>
                  <a:pt x="67" y="95"/>
                  <a:pt x="66" y="95"/>
                  <a:pt x="64" y="95"/>
                </a:cubicBezTo>
                <a:cubicBezTo>
                  <a:pt x="63" y="95"/>
                  <a:pt x="62" y="95"/>
                  <a:pt x="61" y="95"/>
                </a:cubicBezTo>
                <a:cubicBezTo>
                  <a:pt x="63" y="101"/>
                  <a:pt x="69" y="106"/>
                  <a:pt x="76" y="106"/>
                </a:cubicBezTo>
                <a:cubicBezTo>
                  <a:pt x="71" y="110"/>
                  <a:pt x="64" y="113"/>
                  <a:pt x="56" y="113"/>
                </a:cubicBezTo>
                <a:cubicBezTo>
                  <a:pt x="55" y="113"/>
                  <a:pt x="53" y="113"/>
                  <a:pt x="52" y="113"/>
                </a:cubicBezTo>
                <a:cubicBezTo>
                  <a:pt x="59" y="117"/>
                  <a:pt x="68" y="120"/>
                  <a:pt x="77" y="120"/>
                </a:cubicBezTo>
                <a:cubicBezTo>
                  <a:pt x="107" y="120"/>
                  <a:pt x="124" y="95"/>
                  <a:pt x="124" y="74"/>
                </a:cubicBezTo>
                <a:cubicBezTo>
                  <a:pt x="124" y="73"/>
                  <a:pt x="124" y="73"/>
                  <a:pt x="124" y="72"/>
                </a:cubicBezTo>
                <a:cubicBezTo>
                  <a:pt x="127" y="70"/>
                  <a:pt x="130" y="67"/>
                  <a:pt x="132" y="64"/>
                </a:cubicBezTo>
                <a:cubicBezTo>
                  <a:pt x="129" y="65"/>
                  <a:pt x="126" y="66"/>
                  <a:pt x="123" y="66"/>
                </a:cubicBezTo>
                <a:cubicBezTo>
                  <a:pt x="126" y="64"/>
                  <a:pt x="129" y="61"/>
                  <a:pt x="130" y="57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7" name="Freeform 47"/>
          <p:cNvSpPr>
            <a:spLocks noEditPoints="1"/>
          </p:cNvSpPr>
          <p:nvPr/>
        </p:nvSpPr>
        <p:spPr bwMode="auto">
          <a:xfrm>
            <a:off x="3328988" y="4670425"/>
            <a:ext cx="525463" cy="525463"/>
          </a:xfrm>
          <a:custGeom>
            <a:avLst/>
            <a:gdLst>
              <a:gd name="T0" fmla="*/ 160 w 176"/>
              <a:gd name="T1" fmla="*/ 0 h 176"/>
              <a:gd name="T2" fmla="*/ 16 w 176"/>
              <a:gd name="T3" fmla="*/ 0 h 176"/>
              <a:gd name="T4" fmla="*/ 0 w 176"/>
              <a:gd name="T5" fmla="*/ 16 h 176"/>
              <a:gd name="T6" fmla="*/ 0 w 176"/>
              <a:gd name="T7" fmla="*/ 160 h 176"/>
              <a:gd name="T8" fmla="*/ 16 w 176"/>
              <a:gd name="T9" fmla="*/ 176 h 176"/>
              <a:gd name="T10" fmla="*/ 160 w 176"/>
              <a:gd name="T11" fmla="*/ 176 h 176"/>
              <a:gd name="T12" fmla="*/ 176 w 176"/>
              <a:gd name="T13" fmla="*/ 160 h 176"/>
              <a:gd name="T14" fmla="*/ 176 w 176"/>
              <a:gd name="T15" fmla="*/ 16 h 176"/>
              <a:gd name="T16" fmla="*/ 160 w 176"/>
              <a:gd name="T17" fmla="*/ 0 h 176"/>
              <a:gd name="T18" fmla="*/ 168 w 176"/>
              <a:gd name="T19" fmla="*/ 160 h 176"/>
              <a:gd name="T20" fmla="*/ 160 w 176"/>
              <a:gd name="T21" fmla="*/ 168 h 176"/>
              <a:gd name="T22" fmla="*/ 16 w 176"/>
              <a:gd name="T23" fmla="*/ 168 h 176"/>
              <a:gd name="T24" fmla="*/ 8 w 176"/>
              <a:gd name="T25" fmla="*/ 160 h 176"/>
              <a:gd name="T26" fmla="*/ 8 w 176"/>
              <a:gd name="T27" fmla="*/ 16 h 176"/>
              <a:gd name="T28" fmla="*/ 16 w 176"/>
              <a:gd name="T29" fmla="*/ 8 h 176"/>
              <a:gd name="T30" fmla="*/ 160 w 176"/>
              <a:gd name="T31" fmla="*/ 8 h 176"/>
              <a:gd name="T32" fmla="*/ 168 w 176"/>
              <a:gd name="T33" fmla="*/ 16 h 176"/>
              <a:gd name="T34" fmla="*/ 168 w 176"/>
              <a:gd name="T35" fmla="*/ 160 h 176"/>
              <a:gd name="T36" fmla="*/ 96 w 176"/>
              <a:gd name="T37" fmla="*/ 69 h 176"/>
              <a:gd name="T38" fmla="*/ 101 w 176"/>
              <a:gd name="T39" fmla="*/ 64 h 176"/>
              <a:gd name="T40" fmla="*/ 108 w 176"/>
              <a:gd name="T41" fmla="*/ 64 h 176"/>
              <a:gd name="T42" fmla="*/ 108 w 176"/>
              <a:gd name="T43" fmla="*/ 52 h 176"/>
              <a:gd name="T44" fmla="*/ 97 w 176"/>
              <a:gd name="T45" fmla="*/ 52 h 176"/>
              <a:gd name="T46" fmla="*/ 80 w 176"/>
              <a:gd name="T47" fmla="*/ 68 h 176"/>
              <a:gd name="T48" fmla="*/ 80 w 176"/>
              <a:gd name="T49" fmla="*/ 76 h 176"/>
              <a:gd name="T50" fmla="*/ 72 w 176"/>
              <a:gd name="T51" fmla="*/ 76 h 176"/>
              <a:gd name="T52" fmla="*/ 72 w 176"/>
              <a:gd name="T53" fmla="*/ 88 h 176"/>
              <a:gd name="T54" fmla="*/ 80 w 176"/>
              <a:gd name="T55" fmla="*/ 88 h 176"/>
              <a:gd name="T56" fmla="*/ 80 w 176"/>
              <a:gd name="T57" fmla="*/ 124 h 176"/>
              <a:gd name="T58" fmla="*/ 96 w 176"/>
              <a:gd name="T59" fmla="*/ 124 h 176"/>
              <a:gd name="T60" fmla="*/ 96 w 176"/>
              <a:gd name="T61" fmla="*/ 88 h 176"/>
              <a:gd name="T62" fmla="*/ 107 w 176"/>
              <a:gd name="T63" fmla="*/ 88 h 176"/>
              <a:gd name="T64" fmla="*/ 108 w 176"/>
              <a:gd name="T65" fmla="*/ 76 h 176"/>
              <a:gd name="T66" fmla="*/ 96 w 176"/>
              <a:gd name="T67" fmla="*/ 76 h 176"/>
              <a:gd name="T68" fmla="*/ 96 w 176"/>
              <a:gd name="T69" fmla="*/ 69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96" y="69"/>
                </a:moveTo>
                <a:cubicBezTo>
                  <a:pt x="96" y="66"/>
                  <a:pt x="96" y="64"/>
                  <a:pt x="101" y="64"/>
                </a:cubicBezTo>
                <a:cubicBezTo>
                  <a:pt x="108" y="64"/>
                  <a:pt x="108" y="64"/>
                  <a:pt x="108" y="64"/>
                </a:cubicBezTo>
                <a:cubicBezTo>
                  <a:pt x="108" y="52"/>
                  <a:pt x="108" y="52"/>
                  <a:pt x="108" y="52"/>
                </a:cubicBezTo>
                <a:cubicBezTo>
                  <a:pt x="97" y="52"/>
                  <a:pt x="97" y="52"/>
                  <a:pt x="97" y="52"/>
                </a:cubicBezTo>
                <a:cubicBezTo>
                  <a:pt x="84" y="52"/>
                  <a:pt x="80" y="58"/>
                  <a:pt x="80" y="68"/>
                </a:cubicBezTo>
                <a:cubicBezTo>
                  <a:pt x="80" y="76"/>
                  <a:pt x="80" y="76"/>
                  <a:pt x="80" y="76"/>
                </a:cubicBezTo>
                <a:cubicBezTo>
                  <a:pt x="72" y="76"/>
                  <a:pt x="72" y="76"/>
                  <a:pt x="72" y="76"/>
                </a:cubicBezTo>
                <a:cubicBezTo>
                  <a:pt x="72" y="88"/>
                  <a:pt x="72" y="88"/>
                  <a:pt x="72" y="88"/>
                </a:cubicBezTo>
                <a:cubicBezTo>
                  <a:pt x="80" y="88"/>
                  <a:pt x="80" y="88"/>
                  <a:pt x="80" y="88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6" y="88"/>
                  <a:pt x="96" y="88"/>
                  <a:pt x="96" y="88"/>
                </a:cubicBezTo>
                <a:cubicBezTo>
                  <a:pt x="107" y="88"/>
                  <a:pt x="107" y="88"/>
                  <a:pt x="107" y="88"/>
                </a:cubicBezTo>
                <a:cubicBezTo>
                  <a:pt x="108" y="76"/>
                  <a:pt x="108" y="76"/>
                  <a:pt x="108" y="76"/>
                </a:cubicBezTo>
                <a:cubicBezTo>
                  <a:pt x="96" y="76"/>
                  <a:pt x="96" y="76"/>
                  <a:pt x="96" y="76"/>
                </a:cubicBezTo>
                <a:lnTo>
                  <a:pt x="96" y="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8" name="Freeform 48"/>
          <p:cNvSpPr>
            <a:spLocks noEditPoints="1"/>
          </p:cNvSpPr>
          <p:nvPr/>
        </p:nvSpPr>
        <p:spPr bwMode="auto">
          <a:xfrm>
            <a:off x="4330700" y="4670425"/>
            <a:ext cx="525463" cy="525463"/>
          </a:xfrm>
          <a:custGeom>
            <a:avLst/>
            <a:gdLst>
              <a:gd name="T0" fmla="*/ 107 w 176"/>
              <a:gd name="T1" fmla="*/ 71 h 176"/>
              <a:gd name="T2" fmla="*/ 107 w 176"/>
              <a:gd name="T3" fmla="*/ 48 h 176"/>
              <a:gd name="T4" fmla="*/ 102 w 176"/>
              <a:gd name="T5" fmla="*/ 67 h 176"/>
              <a:gd name="T6" fmla="*/ 97 w 176"/>
              <a:gd name="T7" fmla="*/ 68 h 176"/>
              <a:gd name="T8" fmla="*/ 86 w 176"/>
              <a:gd name="T9" fmla="*/ 72 h 176"/>
              <a:gd name="T10" fmla="*/ 86 w 176"/>
              <a:gd name="T11" fmla="*/ 48 h 176"/>
              <a:gd name="T12" fmla="*/ 78 w 176"/>
              <a:gd name="T13" fmla="*/ 65 h 176"/>
              <a:gd name="T14" fmla="*/ 85 w 176"/>
              <a:gd name="T15" fmla="*/ 52 h 176"/>
              <a:gd name="T16" fmla="*/ 85 w 176"/>
              <a:gd name="T17" fmla="*/ 68 h 176"/>
              <a:gd name="T18" fmla="*/ 65 w 176"/>
              <a:gd name="T19" fmla="*/ 71 h 176"/>
              <a:gd name="T20" fmla="*/ 77 w 176"/>
              <a:gd name="T21" fmla="*/ 40 h 176"/>
              <a:gd name="T22" fmla="*/ 64 w 176"/>
              <a:gd name="T23" fmla="*/ 40 h 176"/>
              <a:gd name="T24" fmla="*/ 65 w 176"/>
              <a:gd name="T25" fmla="*/ 71 h 176"/>
              <a:gd name="T26" fmla="*/ 0 w 176"/>
              <a:gd name="T27" fmla="*/ 16 h 176"/>
              <a:gd name="T28" fmla="*/ 160 w 176"/>
              <a:gd name="T29" fmla="*/ 176 h 176"/>
              <a:gd name="T30" fmla="*/ 160 w 176"/>
              <a:gd name="T31" fmla="*/ 0 h 176"/>
              <a:gd name="T32" fmla="*/ 16 w 176"/>
              <a:gd name="T33" fmla="*/ 168 h 176"/>
              <a:gd name="T34" fmla="*/ 16 w 176"/>
              <a:gd name="T35" fmla="*/ 8 h 176"/>
              <a:gd name="T36" fmla="*/ 168 w 176"/>
              <a:gd name="T37" fmla="*/ 160 h 176"/>
              <a:gd name="T38" fmla="*/ 95 w 176"/>
              <a:gd name="T39" fmla="*/ 116 h 176"/>
              <a:gd name="T40" fmla="*/ 100 w 176"/>
              <a:gd name="T41" fmla="*/ 101 h 176"/>
              <a:gd name="T42" fmla="*/ 88 w 176"/>
              <a:gd name="T43" fmla="*/ 76 h 176"/>
              <a:gd name="T44" fmla="*/ 44 w 176"/>
              <a:gd name="T45" fmla="*/ 104 h 176"/>
              <a:gd name="T46" fmla="*/ 88 w 176"/>
              <a:gd name="T47" fmla="*/ 132 h 176"/>
              <a:gd name="T48" fmla="*/ 132 w 176"/>
              <a:gd name="T49" fmla="*/ 104 h 176"/>
              <a:gd name="T50" fmla="*/ 70 w 176"/>
              <a:gd name="T51" fmla="*/ 90 h 176"/>
              <a:gd name="T52" fmla="*/ 58 w 176"/>
              <a:gd name="T53" fmla="*/ 121 h 176"/>
              <a:gd name="T54" fmla="*/ 52 w 176"/>
              <a:gd name="T55" fmla="*/ 85 h 176"/>
              <a:gd name="T56" fmla="*/ 86 w 176"/>
              <a:gd name="T57" fmla="*/ 121 h 176"/>
              <a:gd name="T58" fmla="*/ 75 w 176"/>
              <a:gd name="T59" fmla="*/ 122 h 176"/>
              <a:gd name="T60" fmla="*/ 76 w 176"/>
              <a:gd name="T61" fmla="*/ 94 h 176"/>
              <a:gd name="T62" fmla="*/ 81 w 176"/>
              <a:gd name="T63" fmla="*/ 116 h 176"/>
              <a:gd name="T64" fmla="*/ 86 w 176"/>
              <a:gd name="T65" fmla="*/ 121 h 176"/>
              <a:gd name="T66" fmla="*/ 95 w 176"/>
              <a:gd name="T67" fmla="*/ 119 h 176"/>
              <a:gd name="T68" fmla="*/ 90 w 176"/>
              <a:gd name="T69" fmla="*/ 85 h 176"/>
              <a:gd name="T70" fmla="*/ 101 w 176"/>
              <a:gd name="T71" fmla="*/ 94 h 176"/>
              <a:gd name="T72" fmla="*/ 125 w 176"/>
              <a:gd name="T73" fmla="*/ 101 h 176"/>
              <a:gd name="T74" fmla="*/ 114 w 176"/>
              <a:gd name="T75" fmla="*/ 115 h 176"/>
              <a:gd name="T76" fmla="*/ 119 w 176"/>
              <a:gd name="T77" fmla="*/ 112 h 176"/>
              <a:gd name="T78" fmla="*/ 117 w 176"/>
              <a:gd name="T79" fmla="*/ 122 h 176"/>
              <a:gd name="T80" fmla="*/ 117 w 176"/>
              <a:gd name="T81" fmla="*/ 94 h 176"/>
              <a:gd name="T82" fmla="*/ 114 w 176"/>
              <a:gd name="T83" fmla="*/ 101 h 176"/>
              <a:gd name="T84" fmla="*/ 119 w 176"/>
              <a:gd name="T85" fmla="*/ 10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101" y="72"/>
                </a:moveTo>
                <a:cubicBezTo>
                  <a:pt x="104" y="72"/>
                  <a:pt x="107" y="69"/>
                  <a:pt x="107" y="69"/>
                </a:cubicBezTo>
                <a:cubicBezTo>
                  <a:pt x="107" y="71"/>
                  <a:pt x="107" y="71"/>
                  <a:pt x="107" y="71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07" y="48"/>
                  <a:pt x="107" y="48"/>
                  <a:pt x="107" y="48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66"/>
                  <a:pt x="106" y="68"/>
                  <a:pt x="104" y="68"/>
                </a:cubicBezTo>
                <a:cubicBezTo>
                  <a:pt x="102" y="68"/>
                  <a:pt x="102" y="67"/>
                  <a:pt x="102" y="67"/>
                </a:cubicBezTo>
                <a:cubicBezTo>
                  <a:pt x="102" y="48"/>
                  <a:pt x="102" y="48"/>
                  <a:pt x="102" y="48"/>
                </a:cubicBezTo>
                <a:cubicBezTo>
                  <a:pt x="97" y="48"/>
                  <a:pt x="97" y="48"/>
                  <a:pt x="97" y="48"/>
                </a:cubicBezTo>
                <a:cubicBezTo>
                  <a:pt x="97" y="68"/>
                  <a:pt x="97" y="68"/>
                  <a:pt x="97" y="68"/>
                </a:cubicBezTo>
                <a:cubicBezTo>
                  <a:pt x="97" y="68"/>
                  <a:pt x="98" y="72"/>
                  <a:pt x="101" y="72"/>
                </a:cubicBezTo>
                <a:moveTo>
                  <a:pt x="84" y="72"/>
                </a:moveTo>
                <a:cubicBezTo>
                  <a:pt x="86" y="72"/>
                  <a:pt x="86" y="72"/>
                  <a:pt x="86" y="72"/>
                </a:cubicBezTo>
                <a:cubicBezTo>
                  <a:pt x="90" y="72"/>
                  <a:pt x="93" y="69"/>
                  <a:pt x="93" y="65"/>
                </a:cubicBezTo>
                <a:cubicBezTo>
                  <a:pt x="93" y="54"/>
                  <a:pt x="93" y="54"/>
                  <a:pt x="93" y="54"/>
                </a:cubicBezTo>
                <a:cubicBezTo>
                  <a:pt x="93" y="51"/>
                  <a:pt x="90" y="48"/>
                  <a:pt x="86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1" y="48"/>
                  <a:pt x="78" y="51"/>
                  <a:pt x="78" y="54"/>
                </a:cubicBezTo>
                <a:cubicBezTo>
                  <a:pt x="78" y="65"/>
                  <a:pt x="78" y="65"/>
                  <a:pt x="78" y="65"/>
                </a:cubicBezTo>
                <a:cubicBezTo>
                  <a:pt x="78" y="69"/>
                  <a:pt x="81" y="72"/>
                  <a:pt x="84" y="72"/>
                </a:cubicBezTo>
                <a:moveTo>
                  <a:pt x="83" y="54"/>
                </a:moveTo>
                <a:cubicBezTo>
                  <a:pt x="83" y="53"/>
                  <a:pt x="84" y="52"/>
                  <a:pt x="85" y="52"/>
                </a:cubicBezTo>
                <a:cubicBezTo>
                  <a:pt x="87" y="52"/>
                  <a:pt x="88" y="53"/>
                  <a:pt x="88" y="54"/>
                </a:cubicBezTo>
                <a:cubicBezTo>
                  <a:pt x="88" y="66"/>
                  <a:pt x="88" y="66"/>
                  <a:pt x="88" y="66"/>
                </a:cubicBezTo>
                <a:cubicBezTo>
                  <a:pt x="88" y="67"/>
                  <a:pt x="87" y="68"/>
                  <a:pt x="85" y="68"/>
                </a:cubicBezTo>
                <a:cubicBezTo>
                  <a:pt x="84" y="68"/>
                  <a:pt x="83" y="67"/>
                  <a:pt x="83" y="66"/>
                </a:cubicBezTo>
                <a:lnTo>
                  <a:pt x="83" y="54"/>
                </a:lnTo>
                <a:close/>
                <a:moveTo>
                  <a:pt x="65" y="71"/>
                </a:moveTo>
                <a:cubicBezTo>
                  <a:pt x="71" y="71"/>
                  <a:pt x="71" y="71"/>
                  <a:pt x="71" y="71"/>
                </a:cubicBezTo>
                <a:cubicBezTo>
                  <a:pt x="71" y="59"/>
                  <a:pt x="71" y="59"/>
                  <a:pt x="71" y="59"/>
                </a:cubicBezTo>
                <a:cubicBezTo>
                  <a:pt x="77" y="40"/>
                  <a:pt x="77" y="40"/>
                  <a:pt x="77" y="40"/>
                </a:cubicBezTo>
                <a:cubicBezTo>
                  <a:pt x="72" y="40"/>
                  <a:pt x="72" y="40"/>
                  <a:pt x="72" y="40"/>
                </a:cubicBezTo>
                <a:cubicBezTo>
                  <a:pt x="68" y="52"/>
                  <a:pt x="68" y="52"/>
                  <a:pt x="68" y="52"/>
                </a:cubicBezTo>
                <a:cubicBezTo>
                  <a:pt x="64" y="40"/>
                  <a:pt x="64" y="40"/>
                  <a:pt x="64" y="40"/>
                </a:cubicBezTo>
                <a:cubicBezTo>
                  <a:pt x="58" y="40"/>
                  <a:pt x="58" y="40"/>
                  <a:pt x="58" y="40"/>
                </a:cubicBezTo>
                <a:cubicBezTo>
                  <a:pt x="65" y="59"/>
                  <a:pt x="65" y="59"/>
                  <a:pt x="65" y="59"/>
                </a:cubicBezTo>
                <a:lnTo>
                  <a:pt x="65" y="71"/>
                </a:lnTo>
                <a:close/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98" y="99"/>
                </a:moveTo>
                <a:cubicBezTo>
                  <a:pt x="97" y="99"/>
                  <a:pt x="96" y="99"/>
                  <a:pt x="95" y="100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96" y="117"/>
                  <a:pt x="97" y="117"/>
                  <a:pt x="98" y="117"/>
                </a:cubicBezTo>
                <a:cubicBezTo>
                  <a:pt x="100" y="117"/>
                  <a:pt x="100" y="115"/>
                  <a:pt x="100" y="115"/>
                </a:cubicBezTo>
                <a:cubicBezTo>
                  <a:pt x="100" y="101"/>
                  <a:pt x="100" y="101"/>
                  <a:pt x="100" y="101"/>
                </a:cubicBezTo>
                <a:cubicBezTo>
                  <a:pt x="100" y="101"/>
                  <a:pt x="100" y="99"/>
                  <a:pt x="98" y="99"/>
                </a:cubicBezTo>
                <a:moveTo>
                  <a:pt x="118" y="77"/>
                </a:moveTo>
                <a:cubicBezTo>
                  <a:pt x="118" y="77"/>
                  <a:pt x="103" y="76"/>
                  <a:pt x="88" y="76"/>
                </a:cubicBezTo>
                <a:cubicBezTo>
                  <a:pt x="73" y="76"/>
                  <a:pt x="58" y="77"/>
                  <a:pt x="58" y="77"/>
                </a:cubicBezTo>
                <a:cubicBezTo>
                  <a:pt x="51" y="77"/>
                  <a:pt x="45" y="82"/>
                  <a:pt x="45" y="89"/>
                </a:cubicBezTo>
                <a:cubicBezTo>
                  <a:pt x="45" y="89"/>
                  <a:pt x="44" y="96"/>
                  <a:pt x="44" y="104"/>
                </a:cubicBezTo>
                <a:cubicBezTo>
                  <a:pt x="44" y="112"/>
                  <a:pt x="45" y="119"/>
                  <a:pt x="45" y="119"/>
                </a:cubicBezTo>
                <a:cubicBezTo>
                  <a:pt x="45" y="126"/>
                  <a:pt x="51" y="131"/>
                  <a:pt x="58" y="131"/>
                </a:cubicBezTo>
                <a:cubicBezTo>
                  <a:pt x="58" y="131"/>
                  <a:pt x="73" y="132"/>
                  <a:pt x="88" y="132"/>
                </a:cubicBezTo>
                <a:cubicBezTo>
                  <a:pt x="103" y="132"/>
                  <a:pt x="118" y="131"/>
                  <a:pt x="118" y="131"/>
                </a:cubicBezTo>
                <a:cubicBezTo>
                  <a:pt x="125" y="131"/>
                  <a:pt x="131" y="126"/>
                  <a:pt x="131" y="119"/>
                </a:cubicBezTo>
                <a:cubicBezTo>
                  <a:pt x="131" y="119"/>
                  <a:pt x="132" y="112"/>
                  <a:pt x="132" y="104"/>
                </a:cubicBezTo>
                <a:cubicBezTo>
                  <a:pt x="132" y="96"/>
                  <a:pt x="131" y="89"/>
                  <a:pt x="131" y="89"/>
                </a:cubicBezTo>
                <a:cubicBezTo>
                  <a:pt x="131" y="82"/>
                  <a:pt x="125" y="77"/>
                  <a:pt x="118" y="77"/>
                </a:cubicBezTo>
                <a:moveTo>
                  <a:pt x="70" y="90"/>
                </a:moveTo>
                <a:cubicBezTo>
                  <a:pt x="64" y="90"/>
                  <a:pt x="64" y="90"/>
                  <a:pt x="64" y="90"/>
                </a:cubicBezTo>
                <a:cubicBezTo>
                  <a:pt x="64" y="121"/>
                  <a:pt x="64" y="121"/>
                  <a:pt x="64" y="121"/>
                </a:cubicBezTo>
                <a:cubicBezTo>
                  <a:pt x="58" y="121"/>
                  <a:pt x="58" y="121"/>
                  <a:pt x="58" y="121"/>
                </a:cubicBezTo>
                <a:cubicBezTo>
                  <a:pt x="58" y="90"/>
                  <a:pt x="58" y="90"/>
                  <a:pt x="58" y="90"/>
                </a:cubicBezTo>
                <a:cubicBezTo>
                  <a:pt x="52" y="90"/>
                  <a:pt x="52" y="90"/>
                  <a:pt x="52" y="90"/>
                </a:cubicBezTo>
                <a:cubicBezTo>
                  <a:pt x="52" y="85"/>
                  <a:pt x="52" y="85"/>
                  <a:pt x="52" y="85"/>
                </a:cubicBezTo>
                <a:cubicBezTo>
                  <a:pt x="70" y="85"/>
                  <a:pt x="70" y="85"/>
                  <a:pt x="70" y="85"/>
                </a:cubicBezTo>
                <a:lnTo>
                  <a:pt x="70" y="90"/>
                </a:lnTo>
                <a:close/>
                <a:moveTo>
                  <a:pt x="86" y="121"/>
                </a:moveTo>
                <a:cubicBezTo>
                  <a:pt x="81" y="121"/>
                  <a:pt x="81" y="121"/>
                  <a:pt x="81" y="121"/>
                </a:cubicBezTo>
                <a:cubicBezTo>
                  <a:pt x="81" y="119"/>
                  <a:pt x="81" y="119"/>
                  <a:pt x="81" y="119"/>
                </a:cubicBezTo>
                <a:cubicBezTo>
                  <a:pt x="81" y="119"/>
                  <a:pt x="78" y="122"/>
                  <a:pt x="75" y="122"/>
                </a:cubicBezTo>
                <a:cubicBezTo>
                  <a:pt x="71" y="122"/>
                  <a:pt x="71" y="119"/>
                  <a:pt x="71" y="119"/>
                </a:cubicBezTo>
                <a:cubicBezTo>
                  <a:pt x="71" y="94"/>
                  <a:pt x="71" y="94"/>
                  <a:pt x="71" y="94"/>
                </a:cubicBezTo>
                <a:cubicBezTo>
                  <a:pt x="76" y="94"/>
                  <a:pt x="76" y="94"/>
                  <a:pt x="76" y="94"/>
                </a:cubicBezTo>
                <a:cubicBezTo>
                  <a:pt x="76" y="117"/>
                  <a:pt x="76" y="117"/>
                  <a:pt x="76" y="117"/>
                </a:cubicBezTo>
                <a:cubicBezTo>
                  <a:pt x="76" y="117"/>
                  <a:pt x="76" y="118"/>
                  <a:pt x="77" y="118"/>
                </a:cubicBezTo>
                <a:cubicBezTo>
                  <a:pt x="79" y="118"/>
                  <a:pt x="81" y="116"/>
                  <a:pt x="81" y="116"/>
                </a:cubicBezTo>
                <a:cubicBezTo>
                  <a:pt x="81" y="94"/>
                  <a:pt x="81" y="94"/>
                  <a:pt x="81" y="94"/>
                </a:cubicBezTo>
                <a:cubicBezTo>
                  <a:pt x="86" y="94"/>
                  <a:pt x="86" y="94"/>
                  <a:pt x="86" y="94"/>
                </a:cubicBezTo>
                <a:lnTo>
                  <a:pt x="86" y="121"/>
                </a:lnTo>
                <a:close/>
                <a:moveTo>
                  <a:pt x="105" y="115"/>
                </a:moveTo>
                <a:cubicBezTo>
                  <a:pt x="105" y="115"/>
                  <a:pt x="105" y="122"/>
                  <a:pt x="101" y="122"/>
                </a:cubicBezTo>
                <a:cubicBezTo>
                  <a:pt x="98" y="122"/>
                  <a:pt x="96" y="120"/>
                  <a:pt x="95" y="119"/>
                </a:cubicBezTo>
                <a:cubicBezTo>
                  <a:pt x="95" y="121"/>
                  <a:pt x="95" y="121"/>
                  <a:pt x="95" y="121"/>
                </a:cubicBezTo>
                <a:cubicBezTo>
                  <a:pt x="90" y="121"/>
                  <a:pt x="90" y="121"/>
                  <a:pt x="90" y="121"/>
                </a:cubicBezTo>
                <a:cubicBezTo>
                  <a:pt x="90" y="85"/>
                  <a:pt x="90" y="85"/>
                  <a:pt x="90" y="85"/>
                </a:cubicBezTo>
                <a:cubicBezTo>
                  <a:pt x="95" y="85"/>
                  <a:pt x="95" y="85"/>
                  <a:pt x="95" y="85"/>
                </a:cubicBezTo>
                <a:cubicBezTo>
                  <a:pt x="95" y="97"/>
                  <a:pt x="95" y="97"/>
                  <a:pt x="95" y="97"/>
                </a:cubicBezTo>
                <a:cubicBezTo>
                  <a:pt x="96" y="96"/>
                  <a:pt x="98" y="94"/>
                  <a:pt x="101" y="94"/>
                </a:cubicBezTo>
                <a:cubicBezTo>
                  <a:pt x="104" y="94"/>
                  <a:pt x="105" y="97"/>
                  <a:pt x="105" y="100"/>
                </a:cubicBezTo>
                <a:lnTo>
                  <a:pt x="105" y="115"/>
                </a:lnTo>
                <a:close/>
                <a:moveTo>
                  <a:pt x="125" y="101"/>
                </a:moveTo>
                <a:cubicBezTo>
                  <a:pt x="125" y="109"/>
                  <a:pt x="125" y="109"/>
                  <a:pt x="125" y="109"/>
                </a:cubicBezTo>
                <a:cubicBezTo>
                  <a:pt x="114" y="109"/>
                  <a:pt x="114" y="109"/>
                  <a:pt x="114" y="109"/>
                </a:cubicBezTo>
                <a:cubicBezTo>
                  <a:pt x="114" y="115"/>
                  <a:pt x="114" y="115"/>
                  <a:pt x="114" y="115"/>
                </a:cubicBezTo>
                <a:cubicBezTo>
                  <a:pt x="114" y="115"/>
                  <a:pt x="114" y="117"/>
                  <a:pt x="117" y="117"/>
                </a:cubicBezTo>
                <a:cubicBezTo>
                  <a:pt x="119" y="117"/>
                  <a:pt x="119" y="115"/>
                  <a:pt x="119" y="115"/>
                </a:cubicBezTo>
                <a:cubicBezTo>
                  <a:pt x="119" y="112"/>
                  <a:pt x="119" y="112"/>
                  <a:pt x="119" y="112"/>
                </a:cubicBezTo>
                <a:cubicBezTo>
                  <a:pt x="125" y="112"/>
                  <a:pt x="125" y="112"/>
                  <a:pt x="125" y="112"/>
                </a:cubicBezTo>
                <a:cubicBezTo>
                  <a:pt x="125" y="116"/>
                  <a:pt x="125" y="116"/>
                  <a:pt x="125" y="116"/>
                </a:cubicBezTo>
                <a:cubicBezTo>
                  <a:pt x="125" y="116"/>
                  <a:pt x="124" y="122"/>
                  <a:pt x="117" y="122"/>
                </a:cubicBezTo>
                <a:cubicBezTo>
                  <a:pt x="111" y="122"/>
                  <a:pt x="109" y="116"/>
                  <a:pt x="109" y="116"/>
                </a:cubicBezTo>
                <a:cubicBezTo>
                  <a:pt x="109" y="101"/>
                  <a:pt x="109" y="101"/>
                  <a:pt x="109" y="101"/>
                </a:cubicBezTo>
                <a:cubicBezTo>
                  <a:pt x="109" y="101"/>
                  <a:pt x="109" y="94"/>
                  <a:pt x="117" y="94"/>
                </a:cubicBezTo>
                <a:cubicBezTo>
                  <a:pt x="125" y="94"/>
                  <a:pt x="125" y="101"/>
                  <a:pt x="125" y="101"/>
                </a:cubicBezTo>
                <a:moveTo>
                  <a:pt x="117" y="99"/>
                </a:moveTo>
                <a:cubicBezTo>
                  <a:pt x="114" y="99"/>
                  <a:pt x="114" y="101"/>
                  <a:pt x="114" y="101"/>
                </a:cubicBezTo>
                <a:cubicBezTo>
                  <a:pt x="114" y="105"/>
                  <a:pt x="114" y="105"/>
                  <a:pt x="114" y="105"/>
                </a:cubicBezTo>
                <a:cubicBezTo>
                  <a:pt x="119" y="105"/>
                  <a:pt x="119" y="105"/>
                  <a:pt x="119" y="105"/>
                </a:cubicBezTo>
                <a:cubicBezTo>
                  <a:pt x="119" y="101"/>
                  <a:pt x="119" y="101"/>
                  <a:pt x="119" y="101"/>
                </a:cubicBezTo>
                <a:cubicBezTo>
                  <a:pt x="119" y="101"/>
                  <a:pt x="119" y="99"/>
                  <a:pt x="117" y="9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49" name="Freeform 49"/>
          <p:cNvSpPr>
            <a:spLocks noEditPoints="1"/>
          </p:cNvSpPr>
          <p:nvPr/>
        </p:nvSpPr>
        <p:spPr bwMode="auto">
          <a:xfrm>
            <a:off x="5334000" y="4670425"/>
            <a:ext cx="525463" cy="525463"/>
          </a:xfrm>
          <a:custGeom>
            <a:avLst/>
            <a:gdLst>
              <a:gd name="T0" fmla="*/ 82 w 176"/>
              <a:gd name="T1" fmla="*/ 53 h 176"/>
              <a:gd name="T2" fmla="*/ 58 w 176"/>
              <a:gd name="T3" fmla="*/ 72 h 176"/>
              <a:gd name="T4" fmla="*/ 64 w 176"/>
              <a:gd name="T5" fmla="*/ 97 h 176"/>
              <a:gd name="T6" fmla="*/ 69 w 176"/>
              <a:gd name="T7" fmla="*/ 95 h 176"/>
              <a:gd name="T8" fmla="*/ 67 w 176"/>
              <a:gd name="T9" fmla="*/ 89 h 176"/>
              <a:gd name="T10" fmla="*/ 65 w 176"/>
              <a:gd name="T11" fmla="*/ 81 h 176"/>
              <a:gd name="T12" fmla="*/ 82 w 176"/>
              <a:gd name="T13" fmla="*/ 61 h 176"/>
              <a:gd name="T14" fmla="*/ 96 w 176"/>
              <a:gd name="T15" fmla="*/ 61 h 176"/>
              <a:gd name="T16" fmla="*/ 108 w 176"/>
              <a:gd name="T17" fmla="*/ 83 h 176"/>
              <a:gd name="T18" fmla="*/ 95 w 176"/>
              <a:gd name="T19" fmla="*/ 102 h 176"/>
              <a:gd name="T20" fmla="*/ 86 w 176"/>
              <a:gd name="T21" fmla="*/ 94 h 176"/>
              <a:gd name="T22" fmla="*/ 85 w 176"/>
              <a:gd name="T23" fmla="*/ 70 h 176"/>
              <a:gd name="T24" fmla="*/ 75 w 176"/>
              <a:gd name="T25" fmla="*/ 85 h 176"/>
              <a:gd name="T26" fmla="*/ 73 w 176"/>
              <a:gd name="T27" fmla="*/ 101 h 176"/>
              <a:gd name="T28" fmla="*/ 69 w 176"/>
              <a:gd name="T29" fmla="*/ 119 h 176"/>
              <a:gd name="T30" fmla="*/ 69 w 176"/>
              <a:gd name="T31" fmla="*/ 128 h 176"/>
              <a:gd name="T32" fmla="*/ 70 w 176"/>
              <a:gd name="T33" fmla="*/ 132 h 176"/>
              <a:gd name="T34" fmla="*/ 79 w 176"/>
              <a:gd name="T35" fmla="*/ 119 h 176"/>
              <a:gd name="T36" fmla="*/ 83 w 176"/>
              <a:gd name="T37" fmla="*/ 104 h 176"/>
              <a:gd name="T38" fmla="*/ 85 w 176"/>
              <a:gd name="T39" fmla="*/ 107 h 176"/>
              <a:gd name="T40" fmla="*/ 113 w 176"/>
              <a:gd name="T41" fmla="*/ 101 h 176"/>
              <a:gd name="T42" fmla="*/ 120 w 176"/>
              <a:gd name="T43" fmla="*/ 84 h 176"/>
              <a:gd name="T44" fmla="*/ 87 w 176"/>
              <a:gd name="T45" fmla="*/ 52 h 176"/>
              <a:gd name="T46" fmla="*/ 16 w 176"/>
              <a:gd name="T47" fmla="*/ 0 h 176"/>
              <a:gd name="T48" fmla="*/ 0 w 176"/>
              <a:gd name="T49" fmla="*/ 160 h 176"/>
              <a:gd name="T50" fmla="*/ 160 w 176"/>
              <a:gd name="T51" fmla="*/ 176 h 176"/>
              <a:gd name="T52" fmla="*/ 176 w 176"/>
              <a:gd name="T53" fmla="*/ 16 h 176"/>
              <a:gd name="T54" fmla="*/ 168 w 176"/>
              <a:gd name="T55" fmla="*/ 160 h 176"/>
              <a:gd name="T56" fmla="*/ 16 w 176"/>
              <a:gd name="T57" fmla="*/ 168 h 176"/>
              <a:gd name="T58" fmla="*/ 8 w 176"/>
              <a:gd name="T59" fmla="*/ 16 h 176"/>
              <a:gd name="T60" fmla="*/ 160 w 176"/>
              <a:gd name="T61" fmla="*/ 8 h 176"/>
              <a:gd name="T62" fmla="*/ 168 w 176"/>
              <a:gd name="T63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87" y="52"/>
                </a:moveTo>
                <a:cubicBezTo>
                  <a:pt x="85" y="52"/>
                  <a:pt x="84" y="52"/>
                  <a:pt x="82" y="53"/>
                </a:cubicBezTo>
                <a:cubicBezTo>
                  <a:pt x="79" y="53"/>
                  <a:pt x="75" y="54"/>
                  <a:pt x="73" y="56"/>
                </a:cubicBezTo>
                <a:cubicBezTo>
                  <a:pt x="66" y="60"/>
                  <a:pt x="61" y="64"/>
                  <a:pt x="58" y="72"/>
                </a:cubicBezTo>
                <a:cubicBezTo>
                  <a:pt x="57" y="73"/>
                  <a:pt x="57" y="75"/>
                  <a:pt x="57" y="76"/>
                </a:cubicBezTo>
                <a:cubicBezTo>
                  <a:pt x="54" y="85"/>
                  <a:pt x="59" y="94"/>
                  <a:pt x="64" y="97"/>
                </a:cubicBezTo>
                <a:cubicBezTo>
                  <a:pt x="65" y="98"/>
                  <a:pt x="67" y="99"/>
                  <a:pt x="68" y="98"/>
                </a:cubicBezTo>
                <a:cubicBezTo>
                  <a:pt x="69" y="97"/>
                  <a:pt x="68" y="96"/>
                  <a:pt x="69" y="95"/>
                </a:cubicBezTo>
                <a:cubicBezTo>
                  <a:pt x="69" y="94"/>
                  <a:pt x="70" y="93"/>
                  <a:pt x="69" y="92"/>
                </a:cubicBezTo>
                <a:cubicBezTo>
                  <a:pt x="69" y="91"/>
                  <a:pt x="68" y="90"/>
                  <a:pt x="67" y="89"/>
                </a:cubicBezTo>
                <a:cubicBezTo>
                  <a:pt x="66" y="87"/>
                  <a:pt x="66" y="85"/>
                  <a:pt x="65" y="82"/>
                </a:cubicBezTo>
                <a:cubicBezTo>
                  <a:pt x="65" y="82"/>
                  <a:pt x="65" y="81"/>
                  <a:pt x="65" y="81"/>
                </a:cubicBezTo>
                <a:cubicBezTo>
                  <a:pt x="66" y="78"/>
                  <a:pt x="66" y="76"/>
                  <a:pt x="67" y="73"/>
                </a:cubicBezTo>
                <a:cubicBezTo>
                  <a:pt x="70" y="67"/>
                  <a:pt x="75" y="63"/>
                  <a:pt x="82" y="61"/>
                </a:cubicBezTo>
                <a:cubicBezTo>
                  <a:pt x="84" y="60"/>
                  <a:pt x="89" y="59"/>
                  <a:pt x="91" y="60"/>
                </a:cubicBezTo>
                <a:cubicBezTo>
                  <a:pt x="93" y="60"/>
                  <a:pt x="94" y="60"/>
                  <a:pt x="96" y="61"/>
                </a:cubicBezTo>
                <a:cubicBezTo>
                  <a:pt x="101" y="62"/>
                  <a:pt x="105" y="65"/>
                  <a:pt x="107" y="70"/>
                </a:cubicBezTo>
                <a:cubicBezTo>
                  <a:pt x="108" y="73"/>
                  <a:pt x="109" y="79"/>
                  <a:pt x="108" y="83"/>
                </a:cubicBezTo>
                <a:cubicBezTo>
                  <a:pt x="107" y="85"/>
                  <a:pt x="107" y="87"/>
                  <a:pt x="107" y="88"/>
                </a:cubicBezTo>
                <a:cubicBezTo>
                  <a:pt x="105" y="94"/>
                  <a:pt x="102" y="100"/>
                  <a:pt x="95" y="102"/>
                </a:cubicBezTo>
                <a:cubicBezTo>
                  <a:pt x="91" y="103"/>
                  <a:pt x="87" y="100"/>
                  <a:pt x="86" y="97"/>
                </a:cubicBezTo>
                <a:cubicBezTo>
                  <a:pt x="86" y="97"/>
                  <a:pt x="85" y="95"/>
                  <a:pt x="86" y="94"/>
                </a:cubicBezTo>
                <a:cubicBezTo>
                  <a:pt x="87" y="89"/>
                  <a:pt x="89" y="84"/>
                  <a:pt x="90" y="79"/>
                </a:cubicBezTo>
                <a:cubicBezTo>
                  <a:pt x="91" y="75"/>
                  <a:pt x="89" y="71"/>
                  <a:pt x="85" y="70"/>
                </a:cubicBezTo>
                <a:cubicBezTo>
                  <a:pt x="80" y="69"/>
                  <a:pt x="77" y="73"/>
                  <a:pt x="76" y="76"/>
                </a:cubicBezTo>
                <a:cubicBezTo>
                  <a:pt x="75" y="78"/>
                  <a:pt x="74" y="82"/>
                  <a:pt x="75" y="85"/>
                </a:cubicBezTo>
                <a:cubicBezTo>
                  <a:pt x="75" y="86"/>
                  <a:pt x="76" y="89"/>
                  <a:pt x="76" y="90"/>
                </a:cubicBezTo>
                <a:cubicBezTo>
                  <a:pt x="75" y="93"/>
                  <a:pt x="74" y="98"/>
                  <a:pt x="73" y="101"/>
                </a:cubicBezTo>
                <a:cubicBezTo>
                  <a:pt x="72" y="105"/>
                  <a:pt x="71" y="109"/>
                  <a:pt x="70" y="113"/>
                </a:cubicBezTo>
                <a:cubicBezTo>
                  <a:pt x="70" y="115"/>
                  <a:pt x="70" y="117"/>
                  <a:pt x="69" y="119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69" y="123"/>
                  <a:pt x="69" y="126"/>
                  <a:pt x="69" y="128"/>
                </a:cubicBezTo>
                <a:cubicBezTo>
                  <a:pt x="70" y="129"/>
                  <a:pt x="69" y="130"/>
                  <a:pt x="70" y="131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2" y="132"/>
                  <a:pt x="74" y="128"/>
                  <a:pt x="75" y="126"/>
                </a:cubicBezTo>
                <a:cubicBezTo>
                  <a:pt x="76" y="124"/>
                  <a:pt x="78" y="121"/>
                  <a:pt x="79" y="119"/>
                </a:cubicBezTo>
                <a:cubicBezTo>
                  <a:pt x="80" y="116"/>
                  <a:pt x="80" y="113"/>
                  <a:pt x="81" y="111"/>
                </a:cubicBezTo>
                <a:cubicBezTo>
                  <a:pt x="82" y="109"/>
                  <a:pt x="83" y="106"/>
                  <a:pt x="83" y="104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83" y="105"/>
                  <a:pt x="84" y="106"/>
                  <a:pt x="85" y="107"/>
                </a:cubicBezTo>
                <a:cubicBezTo>
                  <a:pt x="88" y="109"/>
                  <a:pt x="93" y="111"/>
                  <a:pt x="99" y="110"/>
                </a:cubicBezTo>
                <a:cubicBezTo>
                  <a:pt x="105" y="108"/>
                  <a:pt x="110" y="105"/>
                  <a:pt x="113" y="101"/>
                </a:cubicBezTo>
                <a:cubicBezTo>
                  <a:pt x="115" y="98"/>
                  <a:pt x="117" y="94"/>
                  <a:pt x="118" y="90"/>
                </a:cubicBezTo>
                <a:cubicBezTo>
                  <a:pt x="119" y="88"/>
                  <a:pt x="119" y="86"/>
                  <a:pt x="120" y="84"/>
                </a:cubicBezTo>
                <a:cubicBezTo>
                  <a:pt x="121" y="78"/>
                  <a:pt x="119" y="72"/>
                  <a:pt x="118" y="68"/>
                </a:cubicBezTo>
                <a:cubicBezTo>
                  <a:pt x="113" y="58"/>
                  <a:pt x="103" y="52"/>
                  <a:pt x="87" y="52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0" name="Freeform 50"/>
          <p:cNvSpPr>
            <a:spLocks noEditPoints="1"/>
          </p:cNvSpPr>
          <p:nvPr/>
        </p:nvSpPr>
        <p:spPr bwMode="auto">
          <a:xfrm>
            <a:off x="6335713" y="4670425"/>
            <a:ext cx="525463" cy="525463"/>
          </a:xfrm>
          <a:custGeom>
            <a:avLst/>
            <a:gdLst>
              <a:gd name="T0" fmla="*/ 160 w 176"/>
              <a:gd name="T1" fmla="*/ 0 h 176"/>
              <a:gd name="T2" fmla="*/ 16 w 176"/>
              <a:gd name="T3" fmla="*/ 0 h 176"/>
              <a:gd name="T4" fmla="*/ 0 w 176"/>
              <a:gd name="T5" fmla="*/ 16 h 176"/>
              <a:gd name="T6" fmla="*/ 0 w 176"/>
              <a:gd name="T7" fmla="*/ 160 h 176"/>
              <a:gd name="T8" fmla="*/ 16 w 176"/>
              <a:gd name="T9" fmla="*/ 176 h 176"/>
              <a:gd name="T10" fmla="*/ 160 w 176"/>
              <a:gd name="T11" fmla="*/ 176 h 176"/>
              <a:gd name="T12" fmla="*/ 176 w 176"/>
              <a:gd name="T13" fmla="*/ 160 h 176"/>
              <a:gd name="T14" fmla="*/ 176 w 176"/>
              <a:gd name="T15" fmla="*/ 16 h 176"/>
              <a:gd name="T16" fmla="*/ 160 w 176"/>
              <a:gd name="T17" fmla="*/ 0 h 176"/>
              <a:gd name="T18" fmla="*/ 168 w 176"/>
              <a:gd name="T19" fmla="*/ 160 h 176"/>
              <a:gd name="T20" fmla="*/ 160 w 176"/>
              <a:gd name="T21" fmla="*/ 168 h 176"/>
              <a:gd name="T22" fmla="*/ 16 w 176"/>
              <a:gd name="T23" fmla="*/ 168 h 176"/>
              <a:gd name="T24" fmla="*/ 8 w 176"/>
              <a:gd name="T25" fmla="*/ 160 h 176"/>
              <a:gd name="T26" fmla="*/ 8 w 176"/>
              <a:gd name="T27" fmla="*/ 16 h 176"/>
              <a:gd name="T28" fmla="*/ 16 w 176"/>
              <a:gd name="T29" fmla="*/ 8 h 176"/>
              <a:gd name="T30" fmla="*/ 160 w 176"/>
              <a:gd name="T31" fmla="*/ 8 h 176"/>
              <a:gd name="T32" fmla="*/ 168 w 176"/>
              <a:gd name="T33" fmla="*/ 16 h 176"/>
              <a:gd name="T34" fmla="*/ 168 w 176"/>
              <a:gd name="T35" fmla="*/ 160 h 176"/>
              <a:gd name="T36" fmla="*/ 116 w 176"/>
              <a:gd name="T37" fmla="*/ 56 h 176"/>
              <a:gd name="T38" fmla="*/ 94 w 176"/>
              <a:gd name="T39" fmla="*/ 73 h 176"/>
              <a:gd name="T40" fmla="*/ 100 w 176"/>
              <a:gd name="T41" fmla="*/ 72 h 176"/>
              <a:gd name="T42" fmla="*/ 105 w 176"/>
              <a:gd name="T43" fmla="*/ 78 h 176"/>
              <a:gd name="T44" fmla="*/ 100 w 176"/>
              <a:gd name="T45" fmla="*/ 90 h 176"/>
              <a:gd name="T46" fmla="*/ 92 w 176"/>
              <a:gd name="T47" fmla="*/ 97 h 176"/>
              <a:gd name="T48" fmla="*/ 86 w 176"/>
              <a:gd name="T49" fmla="*/ 86 h 176"/>
              <a:gd name="T50" fmla="*/ 83 w 176"/>
              <a:gd name="T51" fmla="*/ 69 h 176"/>
              <a:gd name="T52" fmla="*/ 71 w 176"/>
              <a:gd name="T53" fmla="*/ 57 h 176"/>
              <a:gd name="T54" fmla="*/ 60 w 176"/>
              <a:gd name="T55" fmla="*/ 63 h 176"/>
              <a:gd name="T56" fmla="*/ 48 w 176"/>
              <a:gd name="T57" fmla="*/ 73 h 176"/>
              <a:gd name="T58" fmla="*/ 52 w 176"/>
              <a:gd name="T59" fmla="*/ 78 h 176"/>
              <a:gd name="T60" fmla="*/ 58 w 176"/>
              <a:gd name="T61" fmla="*/ 74 h 176"/>
              <a:gd name="T62" fmla="*/ 66 w 176"/>
              <a:gd name="T63" fmla="*/ 86 h 176"/>
              <a:gd name="T64" fmla="*/ 72 w 176"/>
              <a:gd name="T65" fmla="*/ 108 h 176"/>
              <a:gd name="T66" fmla="*/ 84 w 176"/>
              <a:gd name="T67" fmla="*/ 120 h 176"/>
              <a:gd name="T68" fmla="*/ 112 w 176"/>
              <a:gd name="T69" fmla="*/ 100 h 176"/>
              <a:gd name="T70" fmla="*/ 128 w 176"/>
              <a:gd name="T71" fmla="*/ 71 h 176"/>
              <a:gd name="T72" fmla="*/ 116 w 176"/>
              <a:gd name="T73" fmla="*/ 5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116" y="56"/>
                </a:moveTo>
                <a:cubicBezTo>
                  <a:pt x="105" y="56"/>
                  <a:pt x="98" y="61"/>
                  <a:pt x="94" y="73"/>
                </a:cubicBezTo>
                <a:cubicBezTo>
                  <a:pt x="96" y="72"/>
                  <a:pt x="98" y="72"/>
                  <a:pt x="100" y="72"/>
                </a:cubicBezTo>
                <a:cubicBezTo>
                  <a:pt x="104" y="72"/>
                  <a:pt x="106" y="74"/>
                  <a:pt x="105" y="78"/>
                </a:cubicBezTo>
                <a:cubicBezTo>
                  <a:pt x="105" y="81"/>
                  <a:pt x="103" y="85"/>
                  <a:pt x="100" y="90"/>
                </a:cubicBezTo>
                <a:cubicBezTo>
                  <a:pt x="96" y="94"/>
                  <a:pt x="94" y="97"/>
                  <a:pt x="92" y="97"/>
                </a:cubicBezTo>
                <a:cubicBezTo>
                  <a:pt x="90" y="97"/>
                  <a:pt x="88" y="93"/>
                  <a:pt x="86" y="86"/>
                </a:cubicBezTo>
                <a:cubicBezTo>
                  <a:pt x="86" y="83"/>
                  <a:pt x="85" y="78"/>
                  <a:pt x="83" y="69"/>
                </a:cubicBezTo>
                <a:cubicBezTo>
                  <a:pt x="82" y="60"/>
                  <a:pt x="78" y="56"/>
                  <a:pt x="71" y="57"/>
                </a:cubicBezTo>
                <a:cubicBezTo>
                  <a:pt x="69" y="57"/>
                  <a:pt x="65" y="59"/>
                  <a:pt x="60" y="63"/>
                </a:cubicBezTo>
                <a:cubicBezTo>
                  <a:pt x="56" y="67"/>
                  <a:pt x="52" y="70"/>
                  <a:pt x="48" y="73"/>
                </a:cubicBezTo>
                <a:cubicBezTo>
                  <a:pt x="52" y="78"/>
                  <a:pt x="52" y="78"/>
                  <a:pt x="52" y="78"/>
                </a:cubicBezTo>
                <a:cubicBezTo>
                  <a:pt x="55" y="75"/>
                  <a:pt x="57" y="74"/>
                  <a:pt x="58" y="74"/>
                </a:cubicBezTo>
                <a:cubicBezTo>
                  <a:pt x="61" y="74"/>
                  <a:pt x="63" y="78"/>
                  <a:pt x="66" y="86"/>
                </a:cubicBezTo>
                <a:cubicBezTo>
                  <a:pt x="68" y="93"/>
                  <a:pt x="70" y="101"/>
                  <a:pt x="72" y="108"/>
                </a:cubicBezTo>
                <a:cubicBezTo>
                  <a:pt x="75" y="116"/>
                  <a:pt x="79" y="120"/>
                  <a:pt x="84" y="120"/>
                </a:cubicBezTo>
                <a:cubicBezTo>
                  <a:pt x="92" y="120"/>
                  <a:pt x="101" y="113"/>
                  <a:pt x="112" y="100"/>
                </a:cubicBezTo>
                <a:cubicBezTo>
                  <a:pt x="122" y="88"/>
                  <a:pt x="128" y="78"/>
                  <a:pt x="128" y="71"/>
                </a:cubicBezTo>
                <a:cubicBezTo>
                  <a:pt x="129" y="61"/>
                  <a:pt x="125" y="56"/>
                  <a:pt x="116" y="5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1" name="Freeform 51"/>
          <p:cNvSpPr>
            <a:spLocks noEditPoints="1"/>
          </p:cNvSpPr>
          <p:nvPr/>
        </p:nvSpPr>
        <p:spPr bwMode="auto">
          <a:xfrm>
            <a:off x="7339013" y="4670425"/>
            <a:ext cx="525463" cy="525463"/>
          </a:xfrm>
          <a:custGeom>
            <a:avLst/>
            <a:gdLst>
              <a:gd name="T0" fmla="*/ 84 w 176"/>
              <a:gd name="T1" fmla="*/ 87 h 176"/>
              <a:gd name="T2" fmla="*/ 93 w 176"/>
              <a:gd name="T3" fmla="*/ 72 h 176"/>
              <a:gd name="T4" fmla="*/ 92 w 176"/>
              <a:gd name="T5" fmla="*/ 62 h 176"/>
              <a:gd name="T6" fmla="*/ 77 w 176"/>
              <a:gd name="T7" fmla="*/ 56 h 176"/>
              <a:gd name="T8" fmla="*/ 74 w 176"/>
              <a:gd name="T9" fmla="*/ 87 h 176"/>
              <a:gd name="T10" fmla="*/ 75 w 176"/>
              <a:gd name="T11" fmla="*/ 92 h 176"/>
              <a:gd name="T12" fmla="*/ 76 w 176"/>
              <a:gd name="T13" fmla="*/ 120 h 176"/>
              <a:gd name="T14" fmla="*/ 88 w 176"/>
              <a:gd name="T15" fmla="*/ 91 h 176"/>
              <a:gd name="T16" fmla="*/ 71 w 176"/>
              <a:gd name="T17" fmla="*/ 64 h 176"/>
              <a:gd name="T18" fmla="*/ 75 w 176"/>
              <a:gd name="T19" fmla="*/ 60 h 176"/>
              <a:gd name="T20" fmla="*/ 75 w 176"/>
              <a:gd name="T21" fmla="*/ 62 h 176"/>
              <a:gd name="T22" fmla="*/ 81 w 176"/>
              <a:gd name="T23" fmla="*/ 80 h 176"/>
              <a:gd name="T24" fmla="*/ 78 w 176"/>
              <a:gd name="T25" fmla="*/ 81 h 176"/>
              <a:gd name="T26" fmla="*/ 76 w 176"/>
              <a:gd name="T27" fmla="*/ 114 h 176"/>
              <a:gd name="T28" fmla="*/ 77 w 176"/>
              <a:gd name="T29" fmla="*/ 97 h 176"/>
              <a:gd name="T30" fmla="*/ 77 w 176"/>
              <a:gd name="T31" fmla="*/ 97 h 176"/>
              <a:gd name="T32" fmla="*/ 82 w 176"/>
              <a:gd name="T33" fmla="*/ 99 h 176"/>
              <a:gd name="T34" fmla="*/ 87 w 176"/>
              <a:gd name="T35" fmla="*/ 106 h 176"/>
              <a:gd name="T36" fmla="*/ 120 w 176"/>
              <a:gd name="T37" fmla="*/ 60 h 176"/>
              <a:gd name="T38" fmla="*/ 112 w 176"/>
              <a:gd name="T39" fmla="*/ 72 h 176"/>
              <a:gd name="T40" fmla="*/ 100 w 176"/>
              <a:gd name="T41" fmla="*/ 80 h 176"/>
              <a:gd name="T42" fmla="*/ 112 w 176"/>
              <a:gd name="T43" fmla="*/ 92 h 176"/>
              <a:gd name="T44" fmla="*/ 120 w 176"/>
              <a:gd name="T45" fmla="*/ 80 h 176"/>
              <a:gd name="T46" fmla="*/ 132 w 176"/>
              <a:gd name="T47" fmla="*/ 72 h 176"/>
              <a:gd name="T48" fmla="*/ 120 w 176"/>
              <a:gd name="T49" fmla="*/ 60 h 176"/>
              <a:gd name="T50" fmla="*/ 16 w 176"/>
              <a:gd name="T51" fmla="*/ 0 h 176"/>
              <a:gd name="T52" fmla="*/ 0 w 176"/>
              <a:gd name="T53" fmla="*/ 160 h 176"/>
              <a:gd name="T54" fmla="*/ 160 w 176"/>
              <a:gd name="T55" fmla="*/ 176 h 176"/>
              <a:gd name="T56" fmla="*/ 176 w 176"/>
              <a:gd name="T57" fmla="*/ 16 h 176"/>
              <a:gd name="T58" fmla="*/ 168 w 176"/>
              <a:gd name="T59" fmla="*/ 160 h 176"/>
              <a:gd name="T60" fmla="*/ 16 w 176"/>
              <a:gd name="T61" fmla="*/ 168 h 176"/>
              <a:gd name="T62" fmla="*/ 8 w 176"/>
              <a:gd name="T63" fmla="*/ 16 h 176"/>
              <a:gd name="T64" fmla="*/ 160 w 176"/>
              <a:gd name="T65" fmla="*/ 8 h 176"/>
              <a:gd name="T66" fmla="*/ 168 w 176"/>
              <a:gd name="T67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6" h="176">
                <a:moveTo>
                  <a:pt x="88" y="91"/>
                </a:moveTo>
                <a:cubicBezTo>
                  <a:pt x="86" y="90"/>
                  <a:pt x="84" y="87"/>
                  <a:pt x="84" y="87"/>
                </a:cubicBezTo>
                <a:cubicBezTo>
                  <a:pt x="84" y="86"/>
                  <a:pt x="84" y="85"/>
                  <a:pt x="87" y="83"/>
                </a:cubicBezTo>
                <a:cubicBezTo>
                  <a:pt x="91" y="80"/>
                  <a:pt x="93" y="76"/>
                  <a:pt x="93" y="72"/>
                </a:cubicBezTo>
                <a:cubicBezTo>
                  <a:pt x="93" y="68"/>
                  <a:pt x="92" y="65"/>
                  <a:pt x="90" y="62"/>
                </a:cubicBezTo>
                <a:cubicBezTo>
                  <a:pt x="92" y="62"/>
                  <a:pt x="92" y="62"/>
                  <a:pt x="92" y="62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68" y="56"/>
                  <a:pt x="60" y="63"/>
                  <a:pt x="60" y="71"/>
                </a:cubicBezTo>
                <a:cubicBezTo>
                  <a:pt x="60" y="80"/>
                  <a:pt x="66" y="86"/>
                  <a:pt x="74" y="87"/>
                </a:cubicBezTo>
                <a:cubicBezTo>
                  <a:pt x="74" y="87"/>
                  <a:pt x="74" y="88"/>
                  <a:pt x="74" y="89"/>
                </a:cubicBezTo>
                <a:cubicBezTo>
                  <a:pt x="74" y="90"/>
                  <a:pt x="75" y="91"/>
                  <a:pt x="75" y="92"/>
                </a:cubicBezTo>
                <a:cubicBezTo>
                  <a:pt x="65" y="92"/>
                  <a:pt x="56" y="99"/>
                  <a:pt x="56" y="107"/>
                </a:cubicBezTo>
                <a:cubicBezTo>
                  <a:pt x="56" y="115"/>
                  <a:pt x="64" y="120"/>
                  <a:pt x="76" y="120"/>
                </a:cubicBezTo>
                <a:cubicBezTo>
                  <a:pt x="89" y="120"/>
                  <a:pt x="95" y="112"/>
                  <a:pt x="95" y="105"/>
                </a:cubicBezTo>
                <a:cubicBezTo>
                  <a:pt x="95" y="99"/>
                  <a:pt x="93" y="95"/>
                  <a:pt x="88" y="91"/>
                </a:cubicBezTo>
                <a:moveTo>
                  <a:pt x="70" y="71"/>
                </a:moveTo>
                <a:cubicBezTo>
                  <a:pt x="69" y="68"/>
                  <a:pt x="70" y="65"/>
                  <a:pt x="71" y="64"/>
                </a:cubicBezTo>
                <a:cubicBezTo>
                  <a:pt x="72" y="63"/>
                  <a:pt x="73" y="62"/>
                  <a:pt x="75" y="62"/>
                </a:cubicBezTo>
                <a:cubicBezTo>
                  <a:pt x="75" y="60"/>
                  <a:pt x="75" y="60"/>
                  <a:pt x="75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75" y="62"/>
                  <a:pt x="75" y="62"/>
                  <a:pt x="75" y="62"/>
                </a:cubicBezTo>
                <a:cubicBezTo>
                  <a:pt x="79" y="62"/>
                  <a:pt x="82" y="67"/>
                  <a:pt x="83" y="72"/>
                </a:cubicBezTo>
                <a:cubicBezTo>
                  <a:pt x="83" y="75"/>
                  <a:pt x="83" y="78"/>
                  <a:pt x="81" y="80"/>
                </a:cubicBezTo>
                <a:cubicBezTo>
                  <a:pt x="80" y="81"/>
                  <a:pt x="79" y="81"/>
                  <a:pt x="78" y="81"/>
                </a:cubicBezTo>
                <a:cubicBezTo>
                  <a:pt x="78" y="81"/>
                  <a:pt x="78" y="81"/>
                  <a:pt x="78" y="81"/>
                </a:cubicBezTo>
                <a:cubicBezTo>
                  <a:pt x="74" y="81"/>
                  <a:pt x="70" y="77"/>
                  <a:pt x="70" y="71"/>
                </a:cubicBezTo>
                <a:moveTo>
                  <a:pt x="76" y="114"/>
                </a:moveTo>
                <a:cubicBezTo>
                  <a:pt x="70" y="114"/>
                  <a:pt x="66" y="110"/>
                  <a:pt x="66" y="105"/>
                </a:cubicBezTo>
                <a:cubicBezTo>
                  <a:pt x="66" y="101"/>
                  <a:pt x="71" y="97"/>
                  <a:pt x="77" y="97"/>
                </a:cubicBezTo>
                <a:cubicBezTo>
                  <a:pt x="77" y="96"/>
                  <a:pt x="77" y="96"/>
                  <a:pt x="77" y="96"/>
                </a:cubicBezTo>
                <a:cubicBezTo>
                  <a:pt x="77" y="97"/>
                  <a:pt x="77" y="97"/>
                  <a:pt x="77" y="97"/>
                </a:cubicBezTo>
                <a:cubicBezTo>
                  <a:pt x="78" y="97"/>
                  <a:pt x="80" y="97"/>
                  <a:pt x="81" y="98"/>
                </a:cubicBezTo>
                <a:cubicBezTo>
                  <a:pt x="82" y="99"/>
                  <a:pt x="82" y="99"/>
                  <a:pt x="82" y="99"/>
                </a:cubicBezTo>
                <a:cubicBezTo>
                  <a:pt x="85" y="101"/>
                  <a:pt x="87" y="102"/>
                  <a:pt x="87" y="104"/>
                </a:cubicBezTo>
                <a:cubicBezTo>
                  <a:pt x="87" y="105"/>
                  <a:pt x="87" y="105"/>
                  <a:pt x="87" y="106"/>
                </a:cubicBezTo>
                <a:cubicBezTo>
                  <a:pt x="87" y="111"/>
                  <a:pt x="83" y="114"/>
                  <a:pt x="76" y="114"/>
                </a:cubicBezTo>
                <a:moveTo>
                  <a:pt x="120" y="60"/>
                </a:moveTo>
                <a:cubicBezTo>
                  <a:pt x="112" y="60"/>
                  <a:pt x="112" y="60"/>
                  <a:pt x="112" y="60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00" y="72"/>
                  <a:pt x="100" y="72"/>
                  <a:pt x="100" y="72"/>
                </a:cubicBezTo>
                <a:cubicBezTo>
                  <a:pt x="100" y="80"/>
                  <a:pt x="100" y="80"/>
                  <a:pt x="100" y="80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12" y="92"/>
                  <a:pt x="112" y="92"/>
                  <a:pt x="112" y="92"/>
                </a:cubicBezTo>
                <a:cubicBezTo>
                  <a:pt x="120" y="92"/>
                  <a:pt x="120" y="92"/>
                  <a:pt x="120" y="92"/>
                </a:cubicBezTo>
                <a:cubicBezTo>
                  <a:pt x="120" y="80"/>
                  <a:pt x="120" y="80"/>
                  <a:pt x="120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2" y="72"/>
                  <a:pt x="132" y="72"/>
                  <a:pt x="132" y="72"/>
                </a:cubicBezTo>
                <a:cubicBezTo>
                  <a:pt x="120" y="72"/>
                  <a:pt x="120" y="72"/>
                  <a:pt x="120" y="72"/>
                </a:cubicBezTo>
                <a:lnTo>
                  <a:pt x="120" y="60"/>
                </a:lnTo>
                <a:close/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2" name="Freeform 52"/>
          <p:cNvSpPr>
            <a:spLocks noEditPoints="1"/>
          </p:cNvSpPr>
          <p:nvPr/>
        </p:nvSpPr>
        <p:spPr bwMode="auto">
          <a:xfrm>
            <a:off x="8340725" y="4670425"/>
            <a:ext cx="525463" cy="52546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3" name="Freeform 53"/>
          <p:cNvSpPr>
            <a:spLocks noEditPoints="1"/>
          </p:cNvSpPr>
          <p:nvPr/>
        </p:nvSpPr>
        <p:spPr bwMode="auto">
          <a:xfrm>
            <a:off x="9344025" y="4670425"/>
            <a:ext cx="525463" cy="525463"/>
          </a:xfrm>
          <a:custGeom>
            <a:avLst/>
            <a:gdLst>
              <a:gd name="T0" fmla="*/ 94 w 176"/>
              <a:gd name="T1" fmla="*/ 108 h 176"/>
              <a:gd name="T2" fmla="*/ 92 w 176"/>
              <a:gd name="T3" fmla="*/ 106 h 176"/>
              <a:gd name="T4" fmla="*/ 92 w 176"/>
              <a:gd name="T5" fmla="*/ 84 h 176"/>
              <a:gd name="T6" fmla="*/ 108 w 176"/>
              <a:gd name="T7" fmla="*/ 84 h 176"/>
              <a:gd name="T8" fmla="*/ 108 w 176"/>
              <a:gd name="T9" fmla="*/ 72 h 176"/>
              <a:gd name="T10" fmla="*/ 92 w 176"/>
              <a:gd name="T11" fmla="*/ 72 h 176"/>
              <a:gd name="T12" fmla="*/ 92 w 176"/>
              <a:gd name="T13" fmla="*/ 56 h 176"/>
              <a:gd name="T14" fmla="*/ 82 w 176"/>
              <a:gd name="T15" fmla="*/ 56 h 176"/>
              <a:gd name="T16" fmla="*/ 79 w 176"/>
              <a:gd name="T17" fmla="*/ 64 h 176"/>
              <a:gd name="T18" fmla="*/ 75 w 176"/>
              <a:gd name="T19" fmla="*/ 70 h 176"/>
              <a:gd name="T20" fmla="*/ 68 w 176"/>
              <a:gd name="T21" fmla="*/ 73 h 176"/>
              <a:gd name="T22" fmla="*/ 68 w 176"/>
              <a:gd name="T23" fmla="*/ 84 h 176"/>
              <a:gd name="T24" fmla="*/ 76 w 176"/>
              <a:gd name="T25" fmla="*/ 84 h 176"/>
              <a:gd name="T26" fmla="*/ 76 w 176"/>
              <a:gd name="T27" fmla="*/ 105 h 176"/>
              <a:gd name="T28" fmla="*/ 77 w 176"/>
              <a:gd name="T29" fmla="*/ 111 h 176"/>
              <a:gd name="T30" fmla="*/ 80 w 176"/>
              <a:gd name="T31" fmla="*/ 116 h 176"/>
              <a:gd name="T32" fmla="*/ 87 w 176"/>
              <a:gd name="T33" fmla="*/ 119 h 176"/>
              <a:gd name="T34" fmla="*/ 95 w 176"/>
              <a:gd name="T35" fmla="*/ 120 h 176"/>
              <a:gd name="T36" fmla="*/ 102 w 176"/>
              <a:gd name="T37" fmla="*/ 119 h 176"/>
              <a:gd name="T38" fmla="*/ 111 w 176"/>
              <a:gd name="T39" fmla="*/ 116 h 176"/>
              <a:gd name="T40" fmla="*/ 111 w 176"/>
              <a:gd name="T41" fmla="*/ 107 h 176"/>
              <a:gd name="T42" fmla="*/ 100 w 176"/>
              <a:gd name="T43" fmla="*/ 110 h 176"/>
              <a:gd name="T44" fmla="*/ 94 w 176"/>
              <a:gd name="T45" fmla="*/ 108 h 176"/>
              <a:gd name="T46" fmla="*/ 160 w 176"/>
              <a:gd name="T47" fmla="*/ 0 h 176"/>
              <a:gd name="T48" fmla="*/ 16 w 176"/>
              <a:gd name="T49" fmla="*/ 0 h 176"/>
              <a:gd name="T50" fmla="*/ 0 w 176"/>
              <a:gd name="T51" fmla="*/ 16 h 176"/>
              <a:gd name="T52" fmla="*/ 0 w 176"/>
              <a:gd name="T53" fmla="*/ 160 h 176"/>
              <a:gd name="T54" fmla="*/ 16 w 176"/>
              <a:gd name="T55" fmla="*/ 176 h 176"/>
              <a:gd name="T56" fmla="*/ 160 w 176"/>
              <a:gd name="T57" fmla="*/ 176 h 176"/>
              <a:gd name="T58" fmla="*/ 176 w 176"/>
              <a:gd name="T59" fmla="*/ 160 h 176"/>
              <a:gd name="T60" fmla="*/ 176 w 176"/>
              <a:gd name="T61" fmla="*/ 16 h 176"/>
              <a:gd name="T62" fmla="*/ 160 w 176"/>
              <a:gd name="T63" fmla="*/ 0 h 176"/>
              <a:gd name="T64" fmla="*/ 168 w 176"/>
              <a:gd name="T65" fmla="*/ 160 h 176"/>
              <a:gd name="T66" fmla="*/ 160 w 176"/>
              <a:gd name="T67" fmla="*/ 168 h 176"/>
              <a:gd name="T68" fmla="*/ 16 w 176"/>
              <a:gd name="T69" fmla="*/ 168 h 176"/>
              <a:gd name="T70" fmla="*/ 8 w 176"/>
              <a:gd name="T71" fmla="*/ 160 h 176"/>
              <a:gd name="T72" fmla="*/ 8 w 176"/>
              <a:gd name="T73" fmla="*/ 16 h 176"/>
              <a:gd name="T74" fmla="*/ 16 w 176"/>
              <a:gd name="T75" fmla="*/ 8 h 176"/>
              <a:gd name="T76" fmla="*/ 160 w 176"/>
              <a:gd name="T77" fmla="*/ 8 h 176"/>
              <a:gd name="T78" fmla="*/ 168 w 176"/>
              <a:gd name="T79" fmla="*/ 16 h 176"/>
              <a:gd name="T80" fmla="*/ 168 w 176"/>
              <a:gd name="T81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94" y="108"/>
                </a:moveTo>
                <a:cubicBezTo>
                  <a:pt x="93" y="108"/>
                  <a:pt x="92" y="107"/>
                  <a:pt x="92" y="106"/>
                </a:cubicBezTo>
                <a:cubicBezTo>
                  <a:pt x="92" y="106"/>
                  <a:pt x="92" y="84"/>
                  <a:pt x="92" y="84"/>
                </a:cubicBezTo>
                <a:cubicBezTo>
                  <a:pt x="108" y="84"/>
                  <a:pt x="108" y="84"/>
                  <a:pt x="108" y="84"/>
                </a:cubicBezTo>
                <a:cubicBezTo>
                  <a:pt x="108" y="72"/>
                  <a:pt x="108" y="72"/>
                  <a:pt x="108" y="72"/>
                </a:cubicBezTo>
                <a:cubicBezTo>
                  <a:pt x="92" y="72"/>
                  <a:pt x="92" y="72"/>
                  <a:pt x="92" y="72"/>
                </a:cubicBezTo>
                <a:cubicBezTo>
                  <a:pt x="92" y="56"/>
                  <a:pt x="92" y="56"/>
                  <a:pt x="92" y="56"/>
                </a:cubicBezTo>
                <a:cubicBezTo>
                  <a:pt x="82" y="56"/>
                  <a:pt x="82" y="56"/>
                  <a:pt x="82" y="56"/>
                </a:cubicBezTo>
                <a:cubicBezTo>
                  <a:pt x="81" y="59"/>
                  <a:pt x="81" y="62"/>
                  <a:pt x="79" y="64"/>
                </a:cubicBezTo>
                <a:cubicBezTo>
                  <a:pt x="78" y="66"/>
                  <a:pt x="77" y="68"/>
                  <a:pt x="75" y="70"/>
                </a:cubicBezTo>
                <a:cubicBezTo>
                  <a:pt x="73" y="71"/>
                  <a:pt x="71" y="72"/>
                  <a:pt x="68" y="73"/>
                </a:cubicBezTo>
                <a:cubicBezTo>
                  <a:pt x="68" y="84"/>
                  <a:pt x="68" y="84"/>
                  <a:pt x="68" y="84"/>
                </a:cubicBezTo>
                <a:cubicBezTo>
                  <a:pt x="76" y="84"/>
                  <a:pt x="76" y="84"/>
                  <a:pt x="76" y="84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76" y="108"/>
                  <a:pt x="76" y="110"/>
                  <a:pt x="77" y="111"/>
                </a:cubicBezTo>
                <a:cubicBezTo>
                  <a:pt x="78" y="113"/>
                  <a:pt x="79" y="114"/>
                  <a:pt x="80" y="116"/>
                </a:cubicBezTo>
                <a:cubicBezTo>
                  <a:pt x="82" y="117"/>
                  <a:pt x="84" y="118"/>
                  <a:pt x="87" y="119"/>
                </a:cubicBezTo>
                <a:cubicBezTo>
                  <a:pt x="89" y="120"/>
                  <a:pt x="92" y="120"/>
                  <a:pt x="95" y="120"/>
                </a:cubicBezTo>
                <a:cubicBezTo>
                  <a:pt x="97" y="120"/>
                  <a:pt x="100" y="120"/>
                  <a:pt x="102" y="119"/>
                </a:cubicBezTo>
                <a:cubicBezTo>
                  <a:pt x="104" y="119"/>
                  <a:pt x="108" y="118"/>
                  <a:pt x="111" y="116"/>
                </a:cubicBezTo>
                <a:cubicBezTo>
                  <a:pt x="111" y="107"/>
                  <a:pt x="111" y="107"/>
                  <a:pt x="111" y="107"/>
                </a:cubicBezTo>
                <a:cubicBezTo>
                  <a:pt x="107" y="109"/>
                  <a:pt x="103" y="110"/>
                  <a:pt x="100" y="110"/>
                </a:cubicBezTo>
                <a:cubicBezTo>
                  <a:pt x="98" y="110"/>
                  <a:pt x="96" y="109"/>
                  <a:pt x="94" y="108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4" name="Freeform 54"/>
          <p:cNvSpPr>
            <a:spLocks noEditPoints="1"/>
          </p:cNvSpPr>
          <p:nvPr/>
        </p:nvSpPr>
        <p:spPr bwMode="auto">
          <a:xfrm>
            <a:off x="10345738" y="4670425"/>
            <a:ext cx="525463" cy="525463"/>
          </a:xfrm>
          <a:custGeom>
            <a:avLst/>
            <a:gdLst>
              <a:gd name="T0" fmla="*/ 106 w 176"/>
              <a:gd name="T1" fmla="*/ 57 h 176"/>
              <a:gd name="T2" fmla="*/ 107 w 176"/>
              <a:gd name="T3" fmla="*/ 56 h 176"/>
              <a:gd name="T4" fmla="*/ 105 w 176"/>
              <a:gd name="T5" fmla="*/ 56 h 176"/>
              <a:gd name="T6" fmla="*/ 105 w 176"/>
              <a:gd name="T7" fmla="*/ 56 h 176"/>
              <a:gd name="T8" fmla="*/ 98 w 176"/>
              <a:gd name="T9" fmla="*/ 56 h 176"/>
              <a:gd name="T10" fmla="*/ 97 w 176"/>
              <a:gd name="T11" fmla="*/ 56 h 176"/>
              <a:gd name="T12" fmla="*/ 81 w 176"/>
              <a:gd name="T13" fmla="*/ 83 h 176"/>
              <a:gd name="T14" fmla="*/ 66 w 176"/>
              <a:gd name="T15" fmla="*/ 56 h 176"/>
              <a:gd name="T16" fmla="*/ 65 w 176"/>
              <a:gd name="T17" fmla="*/ 56 h 176"/>
              <a:gd name="T18" fmla="*/ 58 w 176"/>
              <a:gd name="T19" fmla="*/ 56 h 176"/>
              <a:gd name="T20" fmla="*/ 56 w 176"/>
              <a:gd name="T21" fmla="*/ 56 h 176"/>
              <a:gd name="T22" fmla="*/ 77 w 176"/>
              <a:gd name="T23" fmla="*/ 93 h 176"/>
              <a:gd name="T24" fmla="*/ 77 w 176"/>
              <a:gd name="T25" fmla="*/ 119 h 176"/>
              <a:gd name="T26" fmla="*/ 77 w 176"/>
              <a:gd name="T27" fmla="*/ 120 h 176"/>
              <a:gd name="T28" fmla="*/ 77 w 176"/>
              <a:gd name="T29" fmla="*/ 120 h 176"/>
              <a:gd name="T30" fmla="*/ 78 w 176"/>
              <a:gd name="T31" fmla="*/ 120 h 176"/>
              <a:gd name="T32" fmla="*/ 85 w 176"/>
              <a:gd name="T33" fmla="*/ 120 h 176"/>
              <a:gd name="T34" fmla="*/ 86 w 176"/>
              <a:gd name="T35" fmla="*/ 120 h 176"/>
              <a:gd name="T36" fmla="*/ 86 w 176"/>
              <a:gd name="T37" fmla="*/ 93 h 176"/>
              <a:gd name="T38" fmla="*/ 96 w 176"/>
              <a:gd name="T39" fmla="*/ 75 h 176"/>
              <a:gd name="T40" fmla="*/ 106 w 176"/>
              <a:gd name="T41" fmla="*/ 57 h 176"/>
              <a:gd name="T42" fmla="*/ 108 w 176"/>
              <a:gd name="T43" fmla="*/ 111 h 176"/>
              <a:gd name="T44" fmla="*/ 102 w 176"/>
              <a:gd name="T45" fmla="*/ 114 h 176"/>
              <a:gd name="T46" fmla="*/ 103 w 176"/>
              <a:gd name="T47" fmla="*/ 118 h 176"/>
              <a:gd name="T48" fmla="*/ 106 w 176"/>
              <a:gd name="T49" fmla="*/ 120 h 176"/>
              <a:gd name="T50" fmla="*/ 107 w 176"/>
              <a:gd name="T51" fmla="*/ 120 h 176"/>
              <a:gd name="T52" fmla="*/ 112 w 176"/>
              <a:gd name="T53" fmla="*/ 117 h 176"/>
              <a:gd name="T54" fmla="*/ 111 w 176"/>
              <a:gd name="T55" fmla="*/ 113 h 176"/>
              <a:gd name="T56" fmla="*/ 108 w 176"/>
              <a:gd name="T57" fmla="*/ 111 h 176"/>
              <a:gd name="T58" fmla="*/ 116 w 176"/>
              <a:gd name="T59" fmla="*/ 57 h 176"/>
              <a:gd name="T60" fmla="*/ 115 w 176"/>
              <a:gd name="T61" fmla="*/ 57 h 176"/>
              <a:gd name="T62" fmla="*/ 111 w 176"/>
              <a:gd name="T63" fmla="*/ 61 h 176"/>
              <a:gd name="T64" fmla="*/ 106 w 176"/>
              <a:gd name="T65" fmla="*/ 105 h 176"/>
              <a:gd name="T66" fmla="*/ 106 w 176"/>
              <a:gd name="T67" fmla="*/ 106 h 176"/>
              <a:gd name="T68" fmla="*/ 107 w 176"/>
              <a:gd name="T69" fmla="*/ 106 h 176"/>
              <a:gd name="T70" fmla="*/ 107 w 176"/>
              <a:gd name="T71" fmla="*/ 106 h 176"/>
              <a:gd name="T72" fmla="*/ 110 w 176"/>
              <a:gd name="T73" fmla="*/ 107 h 176"/>
              <a:gd name="T74" fmla="*/ 111 w 176"/>
              <a:gd name="T75" fmla="*/ 107 h 176"/>
              <a:gd name="T76" fmla="*/ 111 w 176"/>
              <a:gd name="T77" fmla="*/ 106 h 176"/>
              <a:gd name="T78" fmla="*/ 118 w 176"/>
              <a:gd name="T79" fmla="*/ 69 h 176"/>
              <a:gd name="T80" fmla="*/ 120 w 176"/>
              <a:gd name="T81" fmla="*/ 63 h 176"/>
              <a:gd name="T82" fmla="*/ 119 w 176"/>
              <a:gd name="T83" fmla="*/ 59 h 176"/>
              <a:gd name="T84" fmla="*/ 116 w 176"/>
              <a:gd name="T85" fmla="*/ 57 h 176"/>
              <a:gd name="T86" fmla="*/ 160 w 176"/>
              <a:gd name="T87" fmla="*/ 0 h 176"/>
              <a:gd name="T88" fmla="*/ 16 w 176"/>
              <a:gd name="T89" fmla="*/ 0 h 176"/>
              <a:gd name="T90" fmla="*/ 0 w 176"/>
              <a:gd name="T91" fmla="*/ 16 h 176"/>
              <a:gd name="T92" fmla="*/ 0 w 176"/>
              <a:gd name="T93" fmla="*/ 160 h 176"/>
              <a:gd name="T94" fmla="*/ 16 w 176"/>
              <a:gd name="T95" fmla="*/ 176 h 176"/>
              <a:gd name="T96" fmla="*/ 160 w 176"/>
              <a:gd name="T97" fmla="*/ 176 h 176"/>
              <a:gd name="T98" fmla="*/ 176 w 176"/>
              <a:gd name="T99" fmla="*/ 160 h 176"/>
              <a:gd name="T100" fmla="*/ 176 w 176"/>
              <a:gd name="T101" fmla="*/ 16 h 176"/>
              <a:gd name="T102" fmla="*/ 160 w 176"/>
              <a:gd name="T103" fmla="*/ 0 h 176"/>
              <a:gd name="T104" fmla="*/ 168 w 176"/>
              <a:gd name="T105" fmla="*/ 160 h 176"/>
              <a:gd name="T106" fmla="*/ 160 w 176"/>
              <a:gd name="T107" fmla="*/ 168 h 176"/>
              <a:gd name="T108" fmla="*/ 16 w 176"/>
              <a:gd name="T109" fmla="*/ 168 h 176"/>
              <a:gd name="T110" fmla="*/ 8 w 176"/>
              <a:gd name="T111" fmla="*/ 160 h 176"/>
              <a:gd name="T112" fmla="*/ 8 w 176"/>
              <a:gd name="T113" fmla="*/ 16 h 176"/>
              <a:gd name="T114" fmla="*/ 16 w 176"/>
              <a:gd name="T115" fmla="*/ 8 h 176"/>
              <a:gd name="T116" fmla="*/ 160 w 176"/>
              <a:gd name="T117" fmla="*/ 8 h 176"/>
              <a:gd name="T118" fmla="*/ 168 w 176"/>
              <a:gd name="T119" fmla="*/ 16 h 176"/>
              <a:gd name="T120" fmla="*/ 168 w 176"/>
              <a:gd name="T121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06" y="57"/>
                </a:moveTo>
                <a:cubicBezTo>
                  <a:pt x="107" y="56"/>
                  <a:pt x="107" y="56"/>
                  <a:pt x="107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3" y="57"/>
                  <a:pt x="100" y="57"/>
                  <a:pt x="98" y="56"/>
                </a:cubicBezTo>
                <a:cubicBezTo>
                  <a:pt x="97" y="56"/>
                  <a:pt x="97" y="56"/>
                  <a:pt x="97" y="56"/>
                </a:cubicBezTo>
                <a:cubicBezTo>
                  <a:pt x="81" y="83"/>
                  <a:pt x="81" y="83"/>
                  <a:pt x="81" y="83"/>
                </a:cubicBezTo>
                <a:cubicBezTo>
                  <a:pt x="66" y="56"/>
                  <a:pt x="66" y="56"/>
                  <a:pt x="66" y="56"/>
                </a:cubicBezTo>
                <a:cubicBezTo>
                  <a:pt x="65" y="56"/>
                  <a:pt x="65" y="56"/>
                  <a:pt x="65" y="56"/>
                </a:cubicBezTo>
                <a:cubicBezTo>
                  <a:pt x="63" y="57"/>
                  <a:pt x="60" y="57"/>
                  <a:pt x="58" y="56"/>
                </a:cubicBezTo>
                <a:cubicBezTo>
                  <a:pt x="56" y="56"/>
                  <a:pt x="56" y="56"/>
                  <a:pt x="56" y="56"/>
                </a:cubicBezTo>
                <a:cubicBezTo>
                  <a:pt x="77" y="93"/>
                  <a:pt x="77" y="93"/>
                  <a:pt x="77" y="93"/>
                </a:cubicBezTo>
                <a:cubicBezTo>
                  <a:pt x="77" y="119"/>
                  <a:pt x="77" y="119"/>
                  <a:pt x="77" y="119"/>
                </a:cubicBezTo>
                <a:cubicBezTo>
                  <a:pt x="77" y="120"/>
                  <a:pt x="77" y="120"/>
                  <a:pt x="77" y="120"/>
                </a:cubicBezTo>
                <a:cubicBezTo>
                  <a:pt x="77" y="120"/>
                  <a:pt x="77" y="120"/>
                  <a:pt x="77" y="120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80" y="119"/>
                  <a:pt x="83" y="119"/>
                  <a:pt x="85" y="120"/>
                </a:cubicBezTo>
                <a:cubicBezTo>
                  <a:pt x="86" y="120"/>
                  <a:pt x="86" y="120"/>
                  <a:pt x="86" y="120"/>
                </a:cubicBezTo>
                <a:cubicBezTo>
                  <a:pt x="86" y="93"/>
                  <a:pt x="86" y="93"/>
                  <a:pt x="86" y="93"/>
                </a:cubicBezTo>
                <a:cubicBezTo>
                  <a:pt x="86" y="91"/>
                  <a:pt x="91" y="83"/>
                  <a:pt x="96" y="75"/>
                </a:cubicBezTo>
                <a:cubicBezTo>
                  <a:pt x="101" y="66"/>
                  <a:pt x="106" y="57"/>
                  <a:pt x="106" y="57"/>
                </a:cubicBezTo>
                <a:moveTo>
                  <a:pt x="108" y="111"/>
                </a:moveTo>
                <a:cubicBezTo>
                  <a:pt x="105" y="110"/>
                  <a:pt x="103" y="111"/>
                  <a:pt x="102" y="114"/>
                </a:cubicBezTo>
                <a:cubicBezTo>
                  <a:pt x="102" y="116"/>
                  <a:pt x="102" y="117"/>
                  <a:pt x="103" y="118"/>
                </a:cubicBezTo>
                <a:cubicBezTo>
                  <a:pt x="104" y="119"/>
                  <a:pt x="105" y="119"/>
                  <a:pt x="106" y="120"/>
                </a:cubicBezTo>
                <a:cubicBezTo>
                  <a:pt x="106" y="120"/>
                  <a:pt x="107" y="120"/>
                  <a:pt x="107" y="120"/>
                </a:cubicBezTo>
                <a:cubicBezTo>
                  <a:pt x="109" y="120"/>
                  <a:pt x="111" y="119"/>
                  <a:pt x="112" y="117"/>
                </a:cubicBezTo>
                <a:cubicBezTo>
                  <a:pt x="112" y="115"/>
                  <a:pt x="112" y="114"/>
                  <a:pt x="111" y="113"/>
                </a:cubicBezTo>
                <a:cubicBezTo>
                  <a:pt x="111" y="112"/>
                  <a:pt x="110" y="111"/>
                  <a:pt x="108" y="111"/>
                </a:cubicBezTo>
                <a:moveTo>
                  <a:pt x="116" y="57"/>
                </a:moveTo>
                <a:cubicBezTo>
                  <a:pt x="116" y="57"/>
                  <a:pt x="116" y="57"/>
                  <a:pt x="115" y="57"/>
                </a:cubicBezTo>
                <a:cubicBezTo>
                  <a:pt x="113" y="57"/>
                  <a:pt x="111" y="58"/>
                  <a:pt x="111" y="61"/>
                </a:cubicBezTo>
                <a:cubicBezTo>
                  <a:pt x="108" y="95"/>
                  <a:pt x="106" y="105"/>
                  <a:pt x="106" y="105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107" y="106"/>
                  <a:pt x="107" y="106"/>
                  <a:pt x="107" y="106"/>
                </a:cubicBezTo>
                <a:cubicBezTo>
                  <a:pt x="107" y="106"/>
                  <a:pt x="107" y="106"/>
                  <a:pt x="107" y="106"/>
                </a:cubicBezTo>
                <a:cubicBezTo>
                  <a:pt x="108" y="106"/>
                  <a:pt x="109" y="106"/>
                  <a:pt x="110" y="107"/>
                </a:cubicBezTo>
                <a:cubicBezTo>
                  <a:pt x="111" y="107"/>
                  <a:pt x="111" y="107"/>
                  <a:pt x="111" y="107"/>
                </a:cubicBezTo>
                <a:cubicBezTo>
                  <a:pt x="111" y="106"/>
                  <a:pt x="111" y="106"/>
                  <a:pt x="111" y="106"/>
                </a:cubicBezTo>
                <a:cubicBezTo>
                  <a:pt x="113" y="94"/>
                  <a:pt x="116" y="78"/>
                  <a:pt x="118" y="69"/>
                </a:cubicBezTo>
                <a:cubicBezTo>
                  <a:pt x="119" y="66"/>
                  <a:pt x="120" y="64"/>
                  <a:pt x="120" y="63"/>
                </a:cubicBezTo>
                <a:cubicBezTo>
                  <a:pt x="120" y="61"/>
                  <a:pt x="120" y="60"/>
                  <a:pt x="119" y="59"/>
                </a:cubicBezTo>
                <a:cubicBezTo>
                  <a:pt x="119" y="58"/>
                  <a:pt x="118" y="57"/>
                  <a:pt x="116" y="57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5" name="Freeform 55"/>
          <p:cNvSpPr>
            <a:spLocks noEditPoints="1"/>
          </p:cNvSpPr>
          <p:nvPr/>
        </p:nvSpPr>
        <p:spPr bwMode="auto">
          <a:xfrm>
            <a:off x="1323975" y="5672138"/>
            <a:ext cx="525463" cy="525463"/>
          </a:xfrm>
          <a:custGeom>
            <a:avLst/>
            <a:gdLst>
              <a:gd name="T0" fmla="*/ 62 w 176"/>
              <a:gd name="T1" fmla="*/ 80 h 176"/>
              <a:gd name="T2" fmla="*/ 44 w 176"/>
              <a:gd name="T3" fmla="*/ 94 h 176"/>
              <a:gd name="T4" fmla="*/ 60 w 176"/>
              <a:gd name="T5" fmla="*/ 104 h 176"/>
              <a:gd name="T6" fmla="*/ 60 w 176"/>
              <a:gd name="T7" fmla="*/ 104 h 176"/>
              <a:gd name="T8" fmla="*/ 63 w 176"/>
              <a:gd name="T9" fmla="*/ 106 h 176"/>
              <a:gd name="T10" fmla="*/ 70 w 176"/>
              <a:gd name="T11" fmla="*/ 110 h 176"/>
              <a:gd name="T12" fmla="*/ 82 w 176"/>
              <a:gd name="T13" fmla="*/ 101 h 176"/>
              <a:gd name="T14" fmla="*/ 88 w 176"/>
              <a:gd name="T15" fmla="*/ 97 h 176"/>
              <a:gd name="T16" fmla="*/ 88 w 176"/>
              <a:gd name="T17" fmla="*/ 97 h 176"/>
              <a:gd name="T18" fmla="*/ 88 w 176"/>
              <a:gd name="T19" fmla="*/ 97 h 176"/>
              <a:gd name="T20" fmla="*/ 88 w 176"/>
              <a:gd name="T21" fmla="*/ 97 h 176"/>
              <a:gd name="T22" fmla="*/ 88 w 176"/>
              <a:gd name="T23" fmla="*/ 97 h 176"/>
              <a:gd name="T24" fmla="*/ 102 w 176"/>
              <a:gd name="T25" fmla="*/ 107 h 176"/>
              <a:gd name="T26" fmla="*/ 106 w 176"/>
              <a:gd name="T27" fmla="*/ 110 h 176"/>
              <a:gd name="T28" fmla="*/ 132 w 176"/>
              <a:gd name="T29" fmla="*/ 94 h 176"/>
              <a:gd name="T30" fmla="*/ 113 w 176"/>
              <a:gd name="T31" fmla="*/ 79 h 176"/>
              <a:gd name="T32" fmla="*/ 88 w 176"/>
              <a:gd name="T33" fmla="*/ 95 h 176"/>
              <a:gd name="T34" fmla="*/ 62 w 176"/>
              <a:gd name="T35" fmla="*/ 80 h 176"/>
              <a:gd name="T36" fmla="*/ 106 w 176"/>
              <a:gd name="T37" fmla="*/ 120 h 176"/>
              <a:gd name="T38" fmla="*/ 106 w 176"/>
              <a:gd name="T39" fmla="*/ 120 h 176"/>
              <a:gd name="T40" fmla="*/ 88 w 176"/>
              <a:gd name="T41" fmla="*/ 107 h 176"/>
              <a:gd name="T42" fmla="*/ 71 w 176"/>
              <a:gd name="T43" fmla="*/ 120 h 176"/>
              <a:gd name="T44" fmla="*/ 71 w 176"/>
              <a:gd name="T45" fmla="*/ 120 h 176"/>
              <a:gd name="T46" fmla="*/ 62 w 176"/>
              <a:gd name="T47" fmla="*/ 114 h 176"/>
              <a:gd name="T48" fmla="*/ 62 w 176"/>
              <a:gd name="T49" fmla="*/ 119 h 176"/>
              <a:gd name="T50" fmla="*/ 88 w 176"/>
              <a:gd name="T51" fmla="*/ 136 h 176"/>
              <a:gd name="T52" fmla="*/ 114 w 176"/>
              <a:gd name="T53" fmla="*/ 119 h 176"/>
              <a:gd name="T54" fmla="*/ 114 w 176"/>
              <a:gd name="T55" fmla="*/ 115 h 176"/>
              <a:gd name="T56" fmla="*/ 106 w 176"/>
              <a:gd name="T57" fmla="*/ 120 h 176"/>
              <a:gd name="T58" fmla="*/ 113 w 176"/>
              <a:gd name="T59" fmla="*/ 79 h 176"/>
              <a:gd name="T60" fmla="*/ 113 w 176"/>
              <a:gd name="T61" fmla="*/ 79 h 176"/>
              <a:gd name="T62" fmla="*/ 113 w 176"/>
              <a:gd name="T63" fmla="*/ 79 h 176"/>
              <a:gd name="T64" fmla="*/ 113 w 176"/>
              <a:gd name="T65" fmla="*/ 79 h 176"/>
              <a:gd name="T66" fmla="*/ 44 w 176"/>
              <a:gd name="T67" fmla="*/ 65 h 176"/>
              <a:gd name="T68" fmla="*/ 62 w 176"/>
              <a:gd name="T69" fmla="*/ 80 h 176"/>
              <a:gd name="T70" fmla="*/ 88 w 176"/>
              <a:gd name="T71" fmla="*/ 63 h 176"/>
              <a:gd name="T72" fmla="*/ 70 w 176"/>
              <a:gd name="T73" fmla="*/ 48 h 176"/>
              <a:gd name="T74" fmla="*/ 44 w 176"/>
              <a:gd name="T75" fmla="*/ 65 h 176"/>
              <a:gd name="T76" fmla="*/ 160 w 176"/>
              <a:gd name="T77" fmla="*/ 0 h 176"/>
              <a:gd name="T78" fmla="*/ 16 w 176"/>
              <a:gd name="T79" fmla="*/ 0 h 176"/>
              <a:gd name="T80" fmla="*/ 0 w 176"/>
              <a:gd name="T81" fmla="*/ 16 h 176"/>
              <a:gd name="T82" fmla="*/ 0 w 176"/>
              <a:gd name="T83" fmla="*/ 160 h 176"/>
              <a:gd name="T84" fmla="*/ 16 w 176"/>
              <a:gd name="T85" fmla="*/ 176 h 176"/>
              <a:gd name="T86" fmla="*/ 160 w 176"/>
              <a:gd name="T87" fmla="*/ 176 h 176"/>
              <a:gd name="T88" fmla="*/ 176 w 176"/>
              <a:gd name="T89" fmla="*/ 160 h 176"/>
              <a:gd name="T90" fmla="*/ 176 w 176"/>
              <a:gd name="T91" fmla="*/ 16 h 176"/>
              <a:gd name="T92" fmla="*/ 160 w 176"/>
              <a:gd name="T93" fmla="*/ 0 h 176"/>
              <a:gd name="T94" fmla="*/ 168 w 176"/>
              <a:gd name="T95" fmla="*/ 160 h 176"/>
              <a:gd name="T96" fmla="*/ 160 w 176"/>
              <a:gd name="T97" fmla="*/ 168 h 176"/>
              <a:gd name="T98" fmla="*/ 16 w 176"/>
              <a:gd name="T99" fmla="*/ 168 h 176"/>
              <a:gd name="T100" fmla="*/ 8 w 176"/>
              <a:gd name="T101" fmla="*/ 160 h 176"/>
              <a:gd name="T102" fmla="*/ 8 w 176"/>
              <a:gd name="T103" fmla="*/ 16 h 176"/>
              <a:gd name="T104" fmla="*/ 16 w 176"/>
              <a:gd name="T105" fmla="*/ 8 h 176"/>
              <a:gd name="T106" fmla="*/ 160 w 176"/>
              <a:gd name="T107" fmla="*/ 8 h 176"/>
              <a:gd name="T108" fmla="*/ 168 w 176"/>
              <a:gd name="T109" fmla="*/ 16 h 176"/>
              <a:gd name="T110" fmla="*/ 168 w 176"/>
              <a:gd name="T111" fmla="*/ 160 h 176"/>
              <a:gd name="T112" fmla="*/ 106 w 176"/>
              <a:gd name="T113" fmla="*/ 48 h 176"/>
              <a:gd name="T114" fmla="*/ 88 w 176"/>
              <a:gd name="T115" fmla="*/ 63 h 176"/>
              <a:gd name="T116" fmla="*/ 113 w 176"/>
              <a:gd name="T117" fmla="*/ 79 h 176"/>
              <a:gd name="T118" fmla="*/ 132 w 176"/>
              <a:gd name="T119" fmla="*/ 65 h 176"/>
              <a:gd name="T120" fmla="*/ 106 w 176"/>
              <a:gd name="T121" fmla="*/ 4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62" y="80"/>
                </a:moveTo>
                <a:cubicBezTo>
                  <a:pt x="44" y="94"/>
                  <a:pt x="44" y="94"/>
                  <a:pt x="44" y="94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63" y="106"/>
                  <a:pt x="63" y="106"/>
                  <a:pt x="63" y="106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82" y="101"/>
                  <a:pt x="82" y="101"/>
                  <a:pt x="82" y="101"/>
                </a:cubicBezTo>
                <a:cubicBezTo>
                  <a:pt x="88" y="97"/>
                  <a:pt x="88" y="97"/>
                  <a:pt x="88" y="97"/>
                </a:cubicBezTo>
                <a:cubicBezTo>
                  <a:pt x="88" y="97"/>
                  <a:pt x="88" y="97"/>
                  <a:pt x="88" y="97"/>
                </a:cubicBezTo>
                <a:cubicBezTo>
                  <a:pt x="88" y="97"/>
                  <a:pt x="88" y="97"/>
                  <a:pt x="88" y="97"/>
                </a:cubicBezTo>
                <a:cubicBezTo>
                  <a:pt x="88" y="97"/>
                  <a:pt x="88" y="97"/>
                  <a:pt x="88" y="97"/>
                </a:cubicBezTo>
                <a:cubicBezTo>
                  <a:pt x="88" y="97"/>
                  <a:pt x="88" y="97"/>
                  <a:pt x="88" y="97"/>
                </a:cubicBezTo>
                <a:cubicBezTo>
                  <a:pt x="102" y="107"/>
                  <a:pt x="102" y="107"/>
                  <a:pt x="102" y="107"/>
                </a:cubicBezTo>
                <a:cubicBezTo>
                  <a:pt x="106" y="110"/>
                  <a:pt x="106" y="110"/>
                  <a:pt x="106" y="110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13" y="79"/>
                  <a:pt x="113" y="79"/>
                  <a:pt x="113" y="79"/>
                </a:cubicBezTo>
                <a:cubicBezTo>
                  <a:pt x="88" y="95"/>
                  <a:pt x="88" y="95"/>
                  <a:pt x="88" y="95"/>
                </a:cubicBezTo>
                <a:lnTo>
                  <a:pt x="62" y="80"/>
                </a:lnTo>
                <a:close/>
                <a:moveTo>
                  <a:pt x="106" y="120"/>
                </a:moveTo>
                <a:cubicBezTo>
                  <a:pt x="106" y="120"/>
                  <a:pt x="106" y="120"/>
                  <a:pt x="106" y="120"/>
                </a:cubicBezTo>
                <a:cubicBezTo>
                  <a:pt x="88" y="107"/>
                  <a:pt x="88" y="107"/>
                  <a:pt x="88" y="107"/>
                </a:cubicBezTo>
                <a:cubicBezTo>
                  <a:pt x="71" y="120"/>
                  <a:pt x="71" y="120"/>
                  <a:pt x="71" y="120"/>
                </a:cubicBezTo>
                <a:cubicBezTo>
                  <a:pt x="71" y="120"/>
                  <a:pt x="71" y="120"/>
                  <a:pt x="71" y="120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2" y="119"/>
                  <a:pt x="62" y="119"/>
                  <a:pt x="62" y="119"/>
                </a:cubicBezTo>
                <a:cubicBezTo>
                  <a:pt x="88" y="136"/>
                  <a:pt x="88" y="136"/>
                  <a:pt x="88" y="136"/>
                </a:cubicBezTo>
                <a:cubicBezTo>
                  <a:pt x="114" y="119"/>
                  <a:pt x="114" y="119"/>
                  <a:pt x="114" y="119"/>
                </a:cubicBezTo>
                <a:cubicBezTo>
                  <a:pt x="114" y="115"/>
                  <a:pt x="114" y="115"/>
                  <a:pt x="114" y="115"/>
                </a:cubicBezTo>
                <a:cubicBezTo>
                  <a:pt x="106" y="120"/>
                  <a:pt x="106" y="120"/>
                  <a:pt x="106" y="120"/>
                </a:cubicBezTo>
                <a:close/>
                <a:moveTo>
                  <a:pt x="113" y="79"/>
                </a:moveTo>
                <a:cubicBezTo>
                  <a:pt x="113" y="79"/>
                  <a:pt x="113" y="79"/>
                  <a:pt x="113" y="79"/>
                </a:cubicBezTo>
                <a:cubicBezTo>
                  <a:pt x="113" y="79"/>
                  <a:pt x="113" y="79"/>
                  <a:pt x="113" y="79"/>
                </a:cubicBezTo>
                <a:cubicBezTo>
                  <a:pt x="113" y="79"/>
                  <a:pt x="113" y="79"/>
                  <a:pt x="113" y="79"/>
                </a:cubicBezTo>
                <a:close/>
                <a:moveTo>
                  <a:pt x="44" y="65"/>
                </a:moveTo>
                <a:cubicBezTo>
                  <a:pt x="62" y="80"/>
                  <a:pt x="62" y="80"/>
                  <a:pt x="62" y="80"/>
                </a:cubicBezTo>
                <a:cubicBezTo>
                  <a:pt x="88" y="63"/>
                  <a:pt x="88" y="63"/>
                  <a:pt x="88" y="63"/>
                </a:cubicBezTo>
                <a:cubicBezTo>
                  <a:pt x="70" y="48"/>
                  <a:pt x="70" y="48"/>
                  <a:pt x="70" y="48"/>
                </a:cubicBezTo>
                <a:lnTo>
                  <a:pt x="44" y="65"/>
                </a:lnTo>
                <a:close/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106" y="48"/>
                </a:moveTo>
                <a:cubicBezTo>
                  <a:pt x="88" y="63"/>
                  <a:pt x="88" y="63"/>
                  <a:pt x="88" y="63"/>
                </a:cubicBezTo>
                <a:cubicBezTo>
                  <a:pt x="113" y="79"/>
                  <a:pt x="113" y="79"/>
                  <a:pt x="113" y="79"/>
                </a:cubicBezTo>
                <a:cubicBezTo>
                  <a:pt x="132" y="65"/>
                  <a:pt x="132" y="65"/>
                  <a:pt x="132" y="65"/>
                </a:cubicBezTo>
                <a:lnTo>
                  <a:pt x="106" y="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6" name="Freeform 56"/>
          <p:cNvSpPr>
            <a:spLocks noEditPoints="1"/>
          </p:cNvSpPr>
          <p:nvPr/>
        </p:nvSpPr>
        <p:spPr bwMode="auto">
          <a:xfrm>
            <a:off x="2325688" y="5672138"/>
            <a:ext cx="525463" cy="525463"/>
          </a:xfrm>
          <a:custGeom>
            <a:avLst/>
            <a:gdLst>
              <a:gd name="T0" fmla="*/ 160 w 176"/>
              <a:gd name="T1" fmla="*/ 0 h 176"/>
              <a:gd name="T2" fmla="*/ 16 w 176"/>
              <a:gd name="T3" fmla="*/ 0 h 176"/>
              <a:gd name="T4" fmla="*/ 0 w 176"/>
              <a:gd name="T5" fmla="*/ 16 h 176"/>
              <a:gd name="T6" fmla="*/ 0 w 176"/>
              <a:gd name="T7" fmla="*/ 160 h 176"/>
              <a:gd name="T8" fmla="*/ 16 w 176"/>
              <a:gd name="T9" fmla="*/ 176 h 176"/>
              <a:gd name="T10" fmla="*/ 160 w 176"/>
              <a:gd name="T11" fmla="*/ 176 h 176"/>
              <a:gd name="T12" fmla="*/ 176 w 176"/>
              <a:gd name="T13" fmla="*/ 160 h 176"/>
              <a:gd name="T14" fmla="*/ 176 w 176"/>
              <a:gd name="T15" fmla="*/ 16 h 176"/>
              <a:gd name="T16" fmla="*/ 160 w 176"/>
              <a:gd name="T17" fmla="*/ 0 h 176"/>
              <a:gd name="T18" fmla="*/ 168 w 176"/>
              <a:gd name="T19" fmla="*/ 160 h 176"/>
              <a:gd name="T20" fmla="*/ 160 w 176"/>
              <a:gd name="T21" fmla="*/ 168 h 176"/>
              <a:gd name="T22" fmla="*/ 16 w 176"/>
              <a:gd name="T23" fmla="*/ 168 h 176"/>
              <a:gd name="T24" fmla="*/ 8 w 176"/>
              <a:gd name="T25" fmla="*/ 160 h 176"/>
              <a:gd name="T26" fmla="*/ 8 w 176"/>
              <a:gd name="T27" fmla="*/ 16 h 176"/>
              <a:gd name="T28" fmla="*/ 16 w 176"/>
              <a:gd name="T29" fmla="*/ 8 h 176"/>
              <a:gd name="T30" fmla="*/ 160 w 176"/>
              <a:gd name="T31" fmla="*/ 8 h 176"/>
              <a:gd name="T32" fmla="*/ 168 w 176"/>
              <a:gd name="T33" fmla="*/ 16 h 176"/>
              <a:gd name="T34" fmla="*/ 168 w 176"/>
              <a:gd name="T35" fmla="*/ 160 h 176"/>
              <a:gd name="T36" fmla="*/ 112 w 176"/>
              <a:gd name="T37" fmla="*/ 48 h 176"/>
              <a:gd name="T38" fmla="*/ 64 w 176"/>
              <a:gd name="T39" fmla="*/ 48 h 176"/>
              <a:gd name="T40" fmla="*/ 48 w 176"/>
              <a:gd name="T41" fmla="*/ 64 h 176"/>
              <a:gd name="T42" fmla="*/ 48 w 176"/>
              <a:gd name="T43" fmla="*/ 112 h 176"/>
              <a:gd name="T44" fmla="*/ 64 w 176"/>
              <a:gd name="T45" fmla="*/ 128 h 176"/>
              <a:gd name="T46" fmla="*/ 112 w 176"/>
              <a:gd name="T47" fmla="*/ 128 h 176"/>
              <a:gd name="T48" fmla="*/ 128 w 176"/>
              <a:gd name="T49" fmla="*/ 112 h 176"/>
              <a:gd name="T50" fmla="*/ 128 w 176"/>
              <a:gd name="T51" fmla="*/ 64 h 176"/>
              <a:gd name="T52" fmla="*/ 112 w 176"/>
              <a:gd name="T53" fmla="*/ 48 h 176"/>
              <a:gd name="T54" fmla="*/ 104 w 176"/>
              <a:gd name="T55" fmla="*/ 60 h 176"/>
              <a:gd name="T56" fmla="*/ 116 w 176"/>
              <a:gd name="T57" fmla="*/ 60 h 176"/>
              <a:gd name="T58" fmla="*/ 116 w 176"/>
              <a:gd name="T59" fmla="*/ 72 h 176"/>
              <a:gd name="T60" fmla="*/ 104 w 176"/>
              <a:gd name="T61" fmla="*/ 72 h 176"/>
              <a:gd name="T62" fmla="*/ 104 w 176"/>
              <a:gd name="T63" fmla="*/ 60 h 176"/>
              <a:gd name="T64" fmla="*/ 88 w 176"/>
              <a:gd name="T65" fmla="*/ 72 h 176"/>
              <a:gd name="T66" fmla="*/ 104 w 176"/>
              <a:gd name="T67" fmla="*/ 88 h 176"/>
              <a:gd name="T68" fmla="*/ 88 w 176"/>
              <a:gd name="T69" fmla="*/ 104 h 176"/>
              <a:gd name="T70" fmla="*/ 72 w 176"/>
              <a:gd name="T71" fmla="*/ 88 h 176"/>
              <a:gd name="T72" fmla="*/ 88 w 176"/>
              <a:gd name="T73" fmla="*/ 72 h 176"/>
              <a:gd name="T74" fmla="*/ 120 w 176"/>
              <a:gd name="T75" fmla="*/ 112 h 176"/>
              <a:gd name="T76" fmla="*/ 112 w 176"/>
              <a:gd name="T77" fmla="*/ 120 h 176"/>
              <a:gd name="T78" fmla="*/ 64 w 176"/>
              <a:gd name="T79" fmla="*/ 120 h 176"/>
              <a:gd name="T80" fmla="*/ 56 w 176"/>
              <a:gd name="T81" fmla="*/ 112 h 176"/>
              <a:gd name="T82" fmla="*/ 56 w 176"/>
              <a:gd name="T83" fmla="*/ 84 h 176"/>
              <a:gd name="T84" fmla="*/ 64 w 176"/>
              <a:gd name="T85" fmla="*/ 84 h 176"/>
              <a:gd name="T86" fmla="*/ 64 w 176"/>
              <a:gd name="T87" fmla="*/ 88 h 176"/>
              <a:gd name="T88" fmla="*/ 88 w 176"/>
              <a:gd name="T89" fmla="*/ 112 h 176"/>
              <a:gd name="T90" fmla="*/ 112 w 176"/>
              <a:gd name="T91" fmla="*/ 88 h 176"/>
              <a:gd name="T92" fmla="*/ 112 w 176"/>
              <a:gd name="T93" fmla="*/ 84 h 176"/>
              <a:gd name="T94" fmla="*/ 120 w 176"/>
              <a:gd name="T95" fmla="*/ 84 h 176"/>
              <a:gd name="T96" fmla="*/ 120 w 176"/>
              <a:gd name="T97" fmla="*/ 11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112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55" y="48"/>
                  <a:pt x="48" y="55"/>
                  <a:pt x="48" y="64"/>
                </a:cubicBezTo>
                <a:cubicBezTo>
                  <a:pt x="48" y="112"/>
                  <a:pt x="48" y="112"/>
                  <a:pt x="48" y="112"/>
                </a:cubicBezTo>
                <a:cubicBezTo>
                  <a:pt x="48" y="121"/>
                  <a:pt x="55" y="128"/>
                  <a:pt x="64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21" y="128"/>
                  <a:pt x="128" y="121"/>
                  <a:pt x="128" y="112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8" y="55"/>
                  <a:pt x="121" y="48"/>
                  <a:pt x="112" y="48"/>
                </a:cubicBezTo>
                <a:moveTo>
                  <a:pt x="104" y="60"/>
                </a:moveTo>
                <a:cubicBezTo>
                  <a:pt x="116" y="60"/>
                  <a:pt x="116" y="60"/>
                  <a:pt x="116" y="60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04" y="72"/>
                  <a:pt x="104" y="72"/>
                  <a:pt x="104" y="72"/>
                </a:cubicBezTo>
                <a:lnTo>
                  <a:pt x="104" y="60"/>
                </a:lnTo>
                <a:close/>
                <a:moveTo>
                  <a:pt x="88" y="72"/>
                </a:moveTo>
                <a:cubicBezTo>
                  <a:pt x="97" y="72"/>
                  <a:pt x="104" y="79"/>
                  <a:pt x="104" y="88"/>
                </a:cubicBezTo>
                <a:cubicBezTo>
                  <a:pt x="104" y="97"/>
                  <a:pt x="97" y="104"/>
                  <a:pt x="88" y="104"/>
                </a:cubicBezTo>
                <a:cubicBezTo>
                  <a:pt x="79" y="104"/>
                  <a:pt x="72" y="97"/>
                  <a:pt x="72" y="88"/>
                </a:cubicBezTo>
                <a:cubicBezTo>
                  <a:pt x="72" y="79"/>
                  <a:pt x="79" y="72"/>
                  <a:pt x="88" y="72"/>
                </a:cubicBezTo>
                <a:moveTo>
                  <a:pt x="120" y="112"/>
                </a:moveTo>
                <a:cubicBezTo>
                  <a:pt x="120" y="116"/>
                  <a:pt x="116" y="120"/>
                  <a:pt x="112" y="120"/>
                </a:cubicBezTo>
                <a:cubicBezTo>
                  <a:pt x="64" y="120"/>
                  <a:pt x="64" y="120"/>
                  <a:pt x="64" y="120"/>
                </a:cubicBezTo>
                <a:cubicBezTo>
                  <a:pt x="60" y="120"/>
                  <a:pt x="56" y="116"/>
                  <a:pt x="56" y="112"/>
                </a:cubicBezTo>
                <a:cubicBezTo>
                  <a:pt x="56" y="84"/>
                  <a:pt x="56" y="84"/>
                  <a:pt x="56" y="84"/>
                </a:cubicBezTo>
                <a:cubicBezTo>
                  <a:pt x="64" y="84"/>
                  <a:pt x="64" y="84"/>
                  <a:pt x="64" y="84"/>
                </a:cubicBezTo>
                <a:cubicBezTo>
                  <a:pt x="64" y="85"/>
                  <a:pt x="64" y="87"/>
                  <a:pt x="64" y="88"/>
                </a:cubicBezTo>
                <a:cubicBezTo>
                  <a:pt x="64" y="101"/>
                  <a:pt x="75" y="112"/>
                  <a:pt x="88" y="112"/>
                </a:cubicBezTo>
                <a:cubicBezTo>
                  <a:pt x="101" y="112"/>
                  <a:pt x="112" y="101"/>
                  <a:pt x="112" y="88"/>
                </a:cubicBezTo>
                <a:cubicBezTo>
                  <a:pt x="112" y="87"/>
                  <a:pt x="112" y="85"/>
                  <a:pt x="112" y="84"/>
                </a:cubicBezTo>
                <a:cubicBezTo>
                  <a:pt x="120" y="84"/>
                  <a:pt x="120" y="84"/>
                  <a:pt x="120" y="84"/>
                </a:cubicBezTo>
                <a:lnTo>
                  <a:pt x="120" y="1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7" name="Freeform 57"/>
          <p:cNvSpPr>
            <a:spLocks noEditPoints="1"/>
          </p:cNvSpPr>
          <p:nvPr/>
        </p:nvSpPr>
        <p:spPr bwMode="auto">
          <a:xfrm>
            <a:off x="3328988" y="5672138"/>
            <a:ext cx="525463" cy="525463"/>
          </a:xfrm>
          <a:custGeom>
            <a:avLst/>
            <a:gdLst>
              <a:gd name="T0" fmla="*/ 160 w 176"/>
              <a:gd name="T1" fmla="*/ 0 h 176"/>
              <a:gd name="T2" fmla="*/ 16 w 176"/>
              <a:gd name="T3" fmla="*/ 0 h 176"/>
              <a:gd name="T4" fmla="*/ 0 w 176"/>
              <a:gd name="T5" fmla="*/ 16 h 176"/>
              <a:gd name="T6" fmla="*/ 0 w 176"/>
              <a:gd name="T7" fmla="*/ 160 h 176"/>
              <a:gd name="T8" fmla="*/ 16 w 176"/>
              <a:gd name="T9" fmla="*/ 176 h 176"/>
              <a:gd name="T10" fmla="*/ 160 w 176"/>
              <a:gd name="T11" fmla="*/ 176 h 176"/>
              <a:gd name="T12" fmla="*/ 176 w 176"/>
              <a:gd name="T13" fmla="*/ 160 h 176"/>
              <a:gd name="T14" fmla="*/ 176 w 176"/>
              <a:gd name="T15" fmla="*/ 16 h 176"/>
              <a:gd name="T16" fmla="*/ 160 w 176"/>
              <a:gd name="T17" fmla="*/ 0 h 176"/>
              <a:gd name="T18" fmla="*/ 168 w 176"/>
              <a:gd name="T19" fmla="*/ 160 h 176"/>
              <a:gd name="T20" fmla="*/ 160 w 176"/>
              <a:gd name="T21" fmla="*/ 168 h 176"/>
              <a:gd name="T22" fmla="*/ 16 w 176"/>
              <a:gd name="T23" fmla="*/ 168 h 176"/>
              <a:gd name="T24" fmla="*/ 8 w 176"/>
              <a:gd name="T25" fmla="*/ 160 h 176"/>
              <a:gd name="T26" fmla="*/ 8 w 176"/>
              <a:gd name="T27" fmla="*/ 16 h 176"/>
              <a:gd name="T28" fmla="*/ 16 w 176"/>
              <a:gd name="T29" fmla="*/ 8 h 176"/>
              <a:gd name="T30" fmla="*/ 160 w 176"/>
              <a:gd name="T31" fmla="*/ 8 h 176"/>
              <a:gd name="T32" fmla="*/ 168 w 176"/>
              <a:gd name="T33" fmla="*/ 16 h 176"/>
              <a:gd name="T34" fmla="*/ 168 w 176"/>
              <a:gd name="T35" fmla="*/ 160 h 176"/>
              <a:gd name="T36" fmla="*/ 88 w 176"/>
              <a:gd name="T37" fmla="*/ 40 h 176"/>
              <a:gd name="T38" fmla="*/ 40 w 176"/>
              <a:gd name="T39" fmla="*/ 88 h 176"/>
              <a:gd name="T40" fmla="*/ 88 w 176"/>
              <a:gd name="T41" fmla="*/ 136 h 176"/>
              <a:gd name="T42" fmla="*/ 136 w 176"/>
              <a:gd name="T43" fmla="*/ 88 h 176"/>
              <a:gd name="T44" fmla="*/ 88 w 176"/>
              <a:gd name="T45" fmla="*/ 40 h 176"/>
              <a:gd name="T46" fmla="*/ 48 w 176"/>
              <a:gd name="T47" fmla="*/ 88 h 176"/>
              <a:gd name="T48" fmla="*/ 51 w 176"/>
              <a:gd name="T49" fmla="*/ 72 h 176"/>
              <a:gd name="T50" fmla="*/ 70 w 176"/>
              <a:gd name="T51" fmla="*/ 124 h 176"/>
              <a:gd name="T52" fmla="*/ 48 w 176"/>
              <a:gd name="T53" fmla="*/ 88 h 176"/>
              <a:gd name="T54" fmla="*/ 88 w 176"/>
              <a:gd name="T55" fmla="*/ 128 h 176"/>
              <a:gd name="T56" fmla="*/ 77 w 176"/>
              <a:gd name="T57" fmla="*/ 126 h 176"/>
              <a:gd name="T58" fmla="*/ 89 w 176"/>
              <a:gd name="T59" fmla="*/ 92 h 176"/>
              <a:gd name="T60" fmla="*/ 101 w 176"/>
              <a:gd name="T61" fmla="*/ 126 h 176"/>
              <a:gd name="T62" fmla="*/ 88 w 176"/>
              <a:gd name="T63" fmla="*/ 128 h 176"/>
              <a:gd name="T64" fmla="*/ 94 w 176"/>
              <a:gd name="T65" fmla="*/ 69 h 176"/>
              <a:gd name="T66" fmla="*/ 98 w 176"/>
              <a:gd name="T67" fmla="*/ 69 h 176"/>
              <a:gd name="T68" fmla="*/ 98 w 176"/>
              <a:gd name="T69" fmla="*/ 65 h 176"/>
              <a:gd name="T70" fmla="*/ 87 w 176"/>
              <a:gd name="T71" fmla="*/ 66 h 176"/>
              <a:gd name="T72" fmla="*/ 76 w 176"/>
              <a:gd name="T73" fmla="*/ 65 h 176"/>
              <a:gd name="T74" fmla="*/ 76 w 176"/>
              <a:gd name="T75" fmla="*/ 69 h 176"/>
              <a:gd name="T76" fmla="*/ 80 w 176"/>
              <a:gd name="T77" fmla="*/ 69 h 176"/>
              <a:gd name="T78" fmla="*/ 87 w 176"/>
              <a:gd name="T79" fmla="*/ 86 h 176"/>
              <a:gd name="T80" fmla="*/ 78 w 176"/>
              <a:gd name="T81" fmla="*/ 113 h 176"/>
              <a:gd name="T82" fmla="*/ 63 w 176"/>
              <a:gd name="T83" fmla="*/ 69 h 176"/>
              <a:gd name="T84" fmla="*/ 68 w 176"/>
              <a:gd name="T85" fmla="*/ 69 h 176"/>
              <a:gd name="T86" fmla="*/ 67 w 176"/>
              <a:gd name="T87" fmla="*/ 65 h 176"/>
              <a:gd name="T88" fmla="*/ 57 w 176"/>
              <a:gd name="T89" fmla="*/ 66 h 176"/>
              <a:gd name="T90" fmla="*/ 55 w 176"/>
              <a:gd name="T91" fmla="*/ 66 h 176"/>
              <a:gd name="T92" fmla="*/ 88 w 176"/>
              <a:gd name="T93" fmla="*/ 48 h 176"/>
              <a:gd name="T94" fmla="*/ 114 w 176"/>
              <a:gd name="T95" fmla="*/ 58 h 176"/>
              <a:gd name="T96" fmla="*/ 108 w 176"/>
              <a:gd name="T97" fmla="*/ 65 h 176"/>
              <a:gd name="T98" fmla="*/ 112 w 176"/>
              <a:gd name="T99" fmla="*/ 75 h 176"/>
              <a:gd name="T100" fmla="*/ 115 w 176"/>
              <a:gd name="T101" fmla="*/ 86 h 176"/>
              <a:gd name="T102" fmla="*/ 112 w 176"/>
              <a:gd name="T103" fmla="*/ 99 h 176"/>
              <a:gd name="T104" fmla="*/ 108 w 176"/>
              <a:gd name="T105" fmla="*/ 113 h 176"/>
              <a:gd name="T106" fmla="*/ 94 w 176"/>
              <a:gd name="T107" fmla="*/ 69 h 176"/>
              <a:gd name="T108" fmla="*/ 128 w 176"/>
              <a:gd name="T109" fmla="*/ 88 h 176"/>
              <a:gd name="T110" fmla="*/ 109 w 176"/>
              <a:gd name="T111" fmla="*/ 122 h 176"/>
              <a:gd name="T112" fmla="*/ 121 w 176"/>
              <a:gd name="T113" fmla="*/ 87 h 176"/>
              <a:gd name="T114" fmla="*/ 124 w 176"/>
              <a:gd name="T115" fmla="*/ 73 h 176"/>
              <a:gd name="T116" fmla="*/ 124 w 176"/>
              <a:gd name="T117" fmla="*/ 70 h 176"/>
              <a:gd name="T118" fmla="*/ 128 w 176"/>
              <a:gd name="T119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88" y="40"/>
                </a:moveTo>
                <a:cubicBezTo>
                  <a:pt x="61" y="40"/>
                  <a:pt x="40" y="61"/>
                  <a:pt x="40" y="88"/>
                </a:cubicBezTo>
                <a:cubicBezTo>
                  <a:pt x="40" y="115"/>
                  <a:pt x="61" y="136"/>
                  <a:pt x="88" y="136"/>
                </a:cubicBezTo>
                <a:cubicBezTo>
                  <a:pt x="115" y="136"/>
                  <a:pt x="136" y="115"/>
                  <a:pt x="136" y="88"/>
                </a:cubicBezTo>
                <a:cubicBezTo>
                  <a:pt x="136" y="61"/>
                  <a:pt x="115" y="40"/>
                  <a:pt x="88" y="40"/>
                </a:cubicBezTo>
                <a:moveTo>
                  <a:pt x="48" y="88"/>
                </a:moveTo>
                <a:cubicBezTo>
                  <a:pt x="48" y="82"/>
                  <a:pt x="49" y="77"/>
                  <a:pt x="51" y="72"/>
                </a:cubicBezTo>
                <a:cubicBezTo>
                  <a:pt x="70" y="124"/>
                  <a:pt x="70" y="124"/>
                  <a:pt x="70" y="124"/>
                </a:cubicBezTo>
                <a:cubicBezTo>
                  <a:pt x="57" y="117"/>
                  <a:pt x="48" y="104"/>
                  <a:pt x="48" y="88"/>
                </a:cubicBezTo>
                <a:moveTo>
                  <a:pt x="88" y="128"/>
                </a:moveTo>
                <a:cubicBezTo>
                  <a:pt x="84" y="128"/>
                  <a:pt x="80" y="127"/>
                  <a:pt x="77" y="126"/>
                </a:cubicBezTo>
                <a:cubicBezTo>
                  <a:pt x="89" y="92"/>
                  <a:pt x="89" y="92"/>
                  <a:pt x="89" y="92"/>
                </a:cubicBezTo>
                <a:cubicBezTo>
                  <a:pt x="89" y="92"/>
                  <a:pt x="100" y="121"/>
                  <a:pt x="101" y="126"/>
                </a:cubicBezTo>
                <a:cubicBezTo>
                  <a:pt x="97" y="127"/>
                  <a:pt x="93" y="128"/>
                  <a:pt x="88" y="128"/>
                </a:cubicBezTo>
                <a:moveTo>
                  <a:pt x="94" y="69"/>
                </a:moveTo>
                <a:cubicBezTo>
                  <a:pt x="96" y="69"/>
                  <a:pt x="98" y="69"/>
                  <a:pt x="98" y="69"/>
                </a:cubicBezTo>
                <a:cubicBezTo>
                  <a:pt x="100" y="68"/>
                  <a:pt x="100" y="65"/>
                  <a:pt x="98" y="65"/>
                </a:cubicBezTo>
                <a:cubicBezTo>
                  <a:pt x="98" y="65"/>
                  <a:pt x="91" y="66"/>
                  <a:pt x="87" y="66"/>
                </a:cubicBezTo>
                <a:cubicBezTo>
                  <a:pt x="83" y="66"/>
                  <a:pt x="76" y="65"/>
                  <a:pt x="76" y="65"/>
                </a:cubicBezTo>
                <a:cubicBezTo>
                  <a:pt x="74" y="65"/>
                  <a:pt x="74" y="68"/>
                  <a:pt x="76" y="69"/>
                </a:cubicBezTo>
                <a:cubicBezTo>
                  <a:pt x="76" y="69"/>
                  <a:pt x="78" y="69"/>
                  <a:pt x="80" y="69"/>
                </a:cubicBezTo>
                <a:cubicBezTo>
                  <a:pt x="87" y="86"/>
                  <a:pt x="87" y="86"/>
                  <a:pt x="87" y="86"/>
                </a:cubicBezTo>
                <a:cubicBezTo>
                  <a:pt x="78" y="113"/>
                  <a:pt x="78" y="113"/>
                  <a:pt x="78" y="113"/>
                </a:cubicBezTo>
                <a:cubicBezTo>
                  <a:pt x="63" y="69"/>
                  <a:pt x="63" y="69"/>
                  <a:pt x="63" y="69"/>
                </a:cubicBezTo>
                <a:cubicBezTo>
                  <a:pt x="66" y="69"/>
                  <a:pt x="68" y="69"/>
                  <a:pt x="68" y="69"/>
                </a:cubicBezTo>
                <a:cubicBezTo>
                  <a:pt x="70" y="68"/>
                  <a:pt x="70" y="65"/>
                  <a:pt x="67" y="65"/>
                </a:cubicBezTo>
                <a:cubicBezTo>
                  <a:pt x="67" y="65"/>
                  <a:pt x="61" y="66"/>
                  <a:pt x="57" y="66"/>
                </a:cubicBezTo>
                <a:cubicBezTo>
                  <a:pt x="56" y="66"/>
                  <a:pt x="55" y="66"/>
                  <a:pt x="55" y="66"/>
                </a:cubicBezTo>
                <a:cubicBezTo>
                  <a:pt x="62" y="55"/>
                  <a:pt x="74" y="48"/>
                  <a:pt x="88" y="48"/>
                </a:cubicBezTo>
                <a:cubicBezTo>
                  <a:pt x="98" y="48"/>
                  <a:pt x="107" y="52"/>
                  <a:pt x="114" y="58"/>
                </a:cubicBezTo>
                <a:cubicBezTo>
                  <a:pt x="111" y="58"/>
                  <a:pt x="108" y="62"/>
                  <a:pt x="108" y="65"/>
                </a:cubicBezTo>
                <a:cubicBezTo>
                  <a:pt x="108" y="69"/>
                  <a:pt x="110" y="71"/>
                  <a:pt x="112" y="75"/>
                </a:cubicBezTo>
                <a:cubicBezTo>
                  <a:pt x="114" y="77"/>
                  <a:pt x="115" y="81"/>
                  <a:pt x="115" y="86"/>
                </a:cubicBezTo>
                <a:cubicBezTo>
                  <a:pt x="115" y="89"/>
                  <a:pt x="114" y="93"/>
                  <a:pt x="112" y="99"/>
                </a:cubicBezTo>
                <a:cubicBezTo>
                  <a:pt x="108" y="113"/>
                  <a:pt x="108" y="113"/>
                  <a:pt x="108" y="113"/>
                </a:cubicBezTo>
                <a:lnTo>
                  <a:pt x="94" y="69"/>
                </a:lnTo>
                <a:close/>
                <a:moveTo>
                  <a:pt x="128" y="88"/>
                </a:moveTo>
                <a:cubicBezTo>
                  <a:pt x="128" y="102"/>
                  <a:pt x="120" y="115"/>
                  <a:pt x="109" y="122"/>
                </a:cubicBezTo>
                <a:cubicBezTo>
                  <a:pt x="121" y="87"/>
                  <a:pt x="121" y="87"/>
                  <a:pt x="121" y="87"/>
                </a:cubicBezTo>
                <a:cubicBezTo>
                  <a:pt x="123" y="81"/>
                  <a:pt x="124" y="77"/>
                  <a:pt x="124" y="73"/>
                </a:cubicBezTo>
                <a:cubicBezTo>
                  <a:pt x="124" y="72"/>
                  <a:pt x="124" y="71"/>
                  <a:pt x="124" y="70"/>
                </a:cubicBezTo>
                <a:cubicBezTo>
                  <a:pt x="126" y="76"/>
                  <a:pt x="128" y="82"/>
                  <a:pt x="128" y="8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8" name="Freeform 58"/>
          <p:cNvSpPr>
            <a:spLocks noEditPoints="1"/>
          </p:cNvSpPr>
          <p:nvPr/>
        </p:nvSpPr>
        <p:spPr bwMode="auto">
          <a:xfrm>
            <a:off x="4330700" y="5672138"/>
            <a:ext cx="525463" cy="525463"/>
          </a:xfrm>
          <a:custGeom>
            <a:avLst/>
            <a:gdLst>
              <a:gd name="T0" fmla="*/ 160 w 176"/>
              <a:gd name="T1" fmla="*/ 0 h 176"/>
              <a:gd name="T2" fmla="*/ 16 w 176"/>
              <a:gd name="T3" fmla="*/ 0 h 176"/>
              <a:gd name="T4" fmla="*/ 0 w 176"/>
              <a:gd name="T5" fmla="*/ 16 h 176"/>
              <a:gd name="T6" fmla="*/ 0 w 176"/>
              <a:gd name="T7" fmla="*/ 160 h 176"/>
              <a:gd name="T8" fmla="*/ 16 w 176"/>
              <a:gd name="T9" fmla="*/ 176 h 176"/>
              <a:gd name="T10" fmla="*/ 160 w 176"/>
              <a:gd name="T11" fmla="*/ 176 h 176"/>
              <a:gd name="T12" fmla="*/ 176 w 176"/>
              <a:gd name="T13" fmla="*/ 160 h 176"/>
              <a:gd name="T14" fmla="*/ 176 w 176"/>
              <a:gd name="T15" fmla="*/ 16 h 176"/>
              <a:gd name="T16" fmla="*/ 160 w 176"/>
              <a:gd name="T17" fmla="*/ 0 h 176"/>
              <a:gd name="T18" fmla="*/ 168 w 176"/>
              <a:gd name="T19" fmla="*/ 160 h 176"/>
              <a:gd name="T20" fmla="*/ 160 w 176"/>
              <a:gd name="T21" fmla="*/ 168 h 176"/>
              <a:gd name="T22" fmla="*/ 16 w 176"/>
              <a:gd name="T23" fmla="*/ 168 h 176"/>
              <a:gd name="T24" fmla="*/ 8 w 176"/>
              <a:gd name="T25" fmla="*/ 160 h 176"/>
              <a:gd name="T26" fmla="*/ 8 w 176"/>
              <a:gd name="T27" fmla="*/ 16 h 176"/>
              <a:gd name="T28" fmla="*/ 16 w 176"/>
              <a:gd name="T29" fmla="*/ 8 h 176"/>
              <a:gd name="T30" fmla="*/ 160 w 176"/>
              <a:gd name="T31" fmla="*/ 8 h 176"/>
              <a:gd name="T32" fmla="*/ 168 w 176"/>
              <a:gd name="T33" fmla="*/ 16 h 176"/>
              <a:gd name="T34" fmla="*/ 168 w 176"/>
              <a:gd name="T35" fmla="*/ 160 h 176"/>
              <a:gd name="T36" fmla="*/ 88 w 176"/>
              <a:gd name="T37" fmla="*/ 40 h 176"/>
              <a:gd name="T38" fmla="*/ 40 w 176"/>
              <a:gd name="T39" fmla="*/ 88 h 176"/>
              <a:gd name="T40" fmla="*/ 88 w 176"/>
              <a:gd name="T41" fmla="*/ 136 h 176"/>
              <a:gd name="T42" fmla="*/ 136 w 176"/>
              <a:gd name="T43" fmla="*/ 88 h 176"/>
              <a:gd name="T44" fmla="*/ 88 w 176"/>
              <a:gd name="T45" fmla="*/ 40 h 176"/>
              <a:gd name="T46" fmla="*/ 88 w 176"/>
              <a:gd name="T47" fmla="*/ 48 h 176"/>
              <a:gd name="T48" fmla="*/ 113 w 176"/>
              <a:gd name="T49" fmla="*/ 57 h 176"/>
              <a:gd name="T50" fmla="*/ 92 w 176"/>
              <a:gd name="T51" fmla="*/ 70 h 176"/>
              <a:gd name="T52" fmla="*/ 76 w 176"/>
              <a:gd name="T53" fmla="*/ 50 h 176"/>
              <a:gd name="T54" fmla="*/ 88 w 176"/>
              <a:gd name="T55" fmla="*/ 48 h 176"/>
              <a:gd name="T56" fmla="*/ 68 w 176"/>
              <a:gd name="T57" fmla="*/ 53 h 176"/>
              <a:gd name="T58" fmla="*/ 84 w 176"/>
              <a:gd name="T59" fmla="*/ 73 h 176"/>
              <a:gd name="T60" fmla="*/ 49 w 176"/>
              <a:gd name="T61" fmla="*/ 80 h 176"/>
              <a:gd name="T62" fmla="*/ 68 w 176"/>
              <a:gd name="T63" fmla="*/ 53 h 176"/>
              <a:gd name="T64" fmla="*/ 48 w 176"/>
              <a:gd name="T65" fmla="*/ 88 h 176"/>
              <a:gd name="T66" fmla="*/ 88 w 176"/>
              <a:gd name="T67" fmla="*/ 80 h 176"/>
              <a:gd name="T68" fmla="*/ 92 w 176"/>
              <a:gd name="T69" fmla="*/ 88 h 176"/>
              <a:gd name="T70" fmla="*/ 59 w 176"/>
              <a:gd name="T71" fmla="*/ 115 h 176"/>
              <a:gd name="T72" fmla="*/ 48 w 176"/>
              <a:gd name="T73" fmla="*/ 88 h 176"/>
              <a:gd name="T74" fmla="*/ 88 w 176"/>
              <a:gd name="T75" fmla="*/ 128 h 176"/>
              <a:gd name="T76" fmla="*/ 65 w 176"/>
              <a:gd name="T77" fmla="*/ 121 h 176"/>
              <a:gd name="T78" fmla="*/ 95 w 176"/>
              <a:gd name="T79" fmla="*/ 96 h 176"/>
              <a:gd name="T80" fmla="*/ 100 w 176"/>
              <a:gd name="T81" fmla="*/ 126 h 176"/>
              <a:gd name="T82" fmla="*/ 88 w 176"/>
              <a:gd name="T83" fmla="*/ 128 h 176"/>
              <a:gd name="T84" fmla="*/ 108 w 176"/>
              <a:gd name="T85" fmla="*/ 123 h 176"/>
              <a:gd name="T86" fmla="*/ 103 w 176"/>
              <a:gd name="T87" fmla="*/ 94 h 176"/>
              <a:gd name="T88" fmla="*/ 116 w 176"/>
              <a:gd name="T89" fmla="*/ 92 h 176"/>
              <a:gd name="T90" fmla="*/ 128 w 176"/>
              <a:gd name="T91" fmla="*/ 93 h 176"/>
              <a:gd name="T92" fmla="*/ 108 w 176"/>
              <a:gd name="T93" fmla="*/ 123 h 176"/>
              <a:gd name="T94" fmla="*/ 116 w 176"/>
              <a:gd name="T95" fmla="*/ 84 h 176"/>
              <a:gd name="T96" fmla="*/ 100 w 176"/>
              <a:gd name="T97" fmla="*/ 86 h 176"/>
              <a:gd name="T98" fmla="*/ 96 w 176"/>
              <a:gd name="T99" fmla="*/ 77 h 176"/>
              <a:gd name="T100" fmla="*/ 119 w 176"/>
              <a:gd name="T101" fmla="*/ 63 h 176"/>
              <a:gd name="T102" fmla="*/ 128 w 176"/>
              <a:gd name="T103" fmla="*/ 85 h 176"/>
              <a:gd name="T104" fmla="*/ 116 w 176"/>
              <a:gd name="T105" fmla="*/ 8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88" y="40"/>
                </a:moveTo>
                <a:cubicBezTo>
                  <a:pt x="61" y="40"/>
                  <a:pt x="40" y="61"/>
                  <a:pt x="40" y="88"/>
                </a:cubicBezTo>
                <a:cubicBezTo>
                  <a:pt x="40" y="115"/>
                  <a:pt x="61" y="136"/>
                  <a:pt x="88" y="136"/>
                </a:cubicBezTo>
                <a:cubicBezTo>
                  <a:pt x="115" y="136"/>
                  <a:pt x="136" y="115"/>
                  <a:pt x="136" y="88"/>
                </a:cubicBezTo>
                <a:cubicBezTo>
                  <a:pt x="136" y="61"/>
                  <a:pt x="115" y="40"/>
                  <a:pt x="88" y="40"/>
                </a:cubicBezTo>
                <a:moveTo>
                  <a:pt x="88" y="48"/>
                </a:moveTo>
                <a:cubicBezTo>
                  <a:pt x="98" y="48"/>
                  <a:pt x="106" y="51"/>
                  <a:pt x="113" y="57"/>
                </a:cubicBezTo>
                <a:cubicBezTo>
                  <a:pt x="107" y="62"/>
                  <a:pt x="100" y="67"/>
                  <a:pt x="92" y="70"/>
                </a:cubicBezTo>
                <a:cubicBezTo>
                  <a:pt x="87" y="63"/>
                  <a:pt x="82" y="56"/>
                  <a:pt x="76" y="50"/>
                </a:cubicBezTo>
                <a:cubicBezTo>
                  <a:pt x="80" y="49"/>
                  <a:pt x="84" y="48"/>
                  <a:pt x="88" y="48"/>
                </a:cubicBezTo>
                <a:moveTo>
                  <a:pt x="68" y="53"/>
                </a:moveTo>
                <a:cubicBezTo>
                  <a:pt x="74" y="59"/>
                  <a:pt x="80" y="66"/>
                  <a:pt x="84" y="73"/>
                </a:cubicBezTo>
                <a:cubicBezTo>
                  <a:pt x="73" y="77"/>
                  <a:pt x="61" y="80"/>
                  <a:pt x="49" y="80"/>
                </a:cubicBezTo>
                <a:cubicBezTo>
                  <a:pt x="51" y="69"/>
                  <a:pt x="58" y="59"/>
                  <a:pt x="68" y="53"/>
                </a:cubicBezTo>
                <a:moveTo>
                  <a:pt x="48" y="88"/>
                </a:moveTo>
                <a:cubicBezTo>
                  <a:pt x="62" y="88"/>
                  <a:pt x="76" y="85"/>
                  <a:pt x="88" y="80"/>
                </a:cubicBezTo>
                <a:cubicBezTo>
                  <a:pt x="90" y="83"/>
                  <a:pt x="91" y="86"/>
                  <a:pt x="92" y="88"/>
                </a:cubicBezTo>
                <a:cubicBezTo>
                  <a:pt x="78" y="94"/>
                  <a:pt x="67" y="103"/>
                  <a:pt x="59" y="115"/>
                </a:cubicBezTo>
                <a:cubicBezTo>
                  <a:pt x="52" y="108"/>
                  <a:pt x="48" y="99"/>
                  <a:pt x="48" y="88"/>
                </a:cubicBezTo>
                <a:moveTo>
                  <a:pt x="88" y="128"/>
                </a:moveTo>
                <a:cubicBezTo>
                  <a:pt x="79" y="128"/>
                  <a:pt x="71" y="125"/>
                  <a:pt x="65" y="121"/>
                </a:cubicBezTo>
                <a:cubicBezTo>
                  <a:pt x="72" y="109"/>
                  <a:pt x="82" y="101"/>
                  <a:pt x="95" y="96"/>
                </a:cubicBezTo>
                <a:cubicBezTo>
                  <a:pt x="98" y="105"/>
                  <a:pt x="100" y="116"/>
                  <a:pt x="100" y="126"/>
                </a:cubicBezTo>
                <a:cubicBezTo>
                  <a:pt x="96" y="127"/>
                  <a:pt x="92" y="128"/>
                  <a:pt x="88" y="128"/>
                </a:cubicBezTo>
                <a:moveTo>
                  <a:pt x="108" y="123"/>
                </a:moveTo>
                <a:cubicBezTo>
                  <a:pt x="107" y="113"/>
                  <a:pt x="106" y="103"/>
                  <a:pt x="103" y="94"/>
                </a:cubicBezTo>
                <a:cubicBezTo>
                  <a:pt x="107" y="93"/>
                  <a:pt x="111" y="92"/>
                  <a:pt x="116" y="92"/>
                </a:cubicBezTo>
                <a:cubicBezTo>
                  <a:pt x="120" y="92"/>
                  <a:pt x="124" y="93"/>
                  <a:pt x="128" y="93"/>
                </a:cubicBezTo>
                <a:cubicBezTo>
                  <a:pt x="126" y="106"/>
                  <a:pt x="118" y="117"/>
                  <a:pt x="108" y="123"/>
                </a:cubicBezTo>
                <a:moveTo>
                  <a:pt x="116" y="84"/>
                </a:moveTo>
                <a:cubicBezTo>
                  <a:pt x="110" y="84"/>
                  <a:pt x="105" y="85"/>
                  <a:pt x="100" y="86"/>
                </a:cubicBezTo>
                <a:cubicBezTo>
                  <a:pt x="99" y="83"/>
                  <a:pt x="97" y="80"/>
                  <a:pt x="96" y="77"/>
                </a:cubicBezTo>
                <a:cubicBezTo>
                  <a:pt x="104" y="73"/>
                  <a:pt x="112" y="68"/>
                  <a:pt x="119" y="63"/>
                </a:cubicBezTo>
                <a:cubicBezTo>
                  <a:pt x="124" y="69"/>
                  <a:pt x="127" y="77"/>
                  <a:pt x="128" y="85"/>
                </a:cubicBezTo>
                <a:cubicBezTo>
                  <a:pt x="124" y="84"/>
                  <a:pt x="120" y="84"/>
                  <a:pt x="116" y="8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59" name="Freeform 59"/>
          <p:cNvSpPr>
            <a:spLocks noEditPoints="1"/>
          </p:cNvSpPr>
          <p:nvPr/>
        </p:nvSpPr>
        <p:spPr bwMode="auto">
          <a:xfrm>
            <a:off x="5381625" y="5672138"/>
            <a:ext cx="430213" cy="525463"/>
          </a:xfrm>
          <a:custGeom>
            <a:avLst/>
            <a:gdLst>
              <a:gd name="T0" fmla="*/ 66 w 144"/>
              <a:gd name="T1" fmla="*/ 105 h 176"/>
              <a:gd name="T2" fmla="*/ 77 w 144"/>
              <a:gd name="T3" fmla="*/ 103 h 176"/>
              <a:gd name="T4" fmla="*/ 71 w 144"/>
              <a:gd name="T5" fmla="*/ 96 h 176"/>
              <a:gd name="T6" fmla="*/ 68 w 144"/>
              <a:gd name="T7" fmla="*/ 115 h 176"/>
              <a:gd name="T8" fmla="*/ 68 w 144"/>
              <a:gd name="T9" fmla="*/ 123 h 176"/>
              <a:gd name="T10" fmla="*/ 59 w 144"/>
              <a:gd name="T11" fmla="*/ 127 h 176"/>
              <a:gd name="T12" fmla="*/ 79 w 144"/>
              <a:gd name="T13" fmla="*/ 119 h 176"/>
              <a:gd name="T14" fmla="*/ 45 w 144"/>
              <a:gd name="T15" fmla="*/ 96 h 176"/>
              <a:gd name="T16" fmla="*/ 36 w 144"/>
              <a:gd name="T17" fmla="*/ 128 h 176"/>
              <a:gd name="T18" fmla="*/ 43 w 144"/>
              <a:gd name="T19" fmla="*/ 117 h 176"/>
              <a:gd name="T20" fmla="*/ 55 w 144"/>
              <a:gd name="T21" fmla="*/ 113 h 176"/>
              <a:gd name="T22" fmla="*/ 54 w 144"/>
              <a:gd name="T23" fmla="*/ 99 h 176"/>
              <a:gd name="T24" fmla="*/ 45 w 144"/>
              <a:gd name="T25" fmla="*/ 111 h 176"/>
              <a:gd name="T26" fmla="*/ 43 w 144"/>
              <a:gd name="T27" fmla="*/ 102 h 176"/>
              <a:gd name="T28" fmla="*/ 51 w 144"/>
              <a:gd name="T29" fmla="*/ 106 h 176"/>
              <a:gd name="T30" fmla="*/ 104 w 144"/>
              <a:gd name="T31" fmla="*/ 0 h 176"/>
              <a:gd name="T32" fmla="*/ 0 w 144"/>
              <a:gd name="T33" fmla="*/ 16 h 176"/>
              <a:gd name="T34" fmla="*/ 16 w 144"/>
              <a:gd name="T35" fmla="*/ 176 h 176"/>
              <a:gd name="T36" fmla="*/ 144 w 144"/>
              <a:gd name="T37" fmla="*/ 160 h 176"/>
              <a:gd name="T38" fmla="*/ 104 w 144"/>
              <a:gd name="T39" fmla="*/ 0 h 176"/>
              <a:gd name="T40" fmla="*/ 128 w 144"/>
              <a:gd name="T41" fmla="*/ 168 h 176"/>
              <a:gd name="T42" fmla="*/ 8 w 144"/>
              <a:gd name="T43" fmla="*/ 160 h 176"/>
              <a:gd name="T44" fmla="*/ 16 w 144"/>
              <a:gd name="T45" fmla="*/ 8 h 176"/>
              <a:gd name="T46" fmla="*/ 88 w 144"/>
              <a:gd name="T47" fmla="*/ 48 h 176"/>
              <a:gd name="T48" fmla="*/ 136 w 144"/>
              <a:gd name="T49" fmla="*/ 56 h 176"/>
              <a:gd name="T50" fmla="*/ 96 w 144"/>
              <a:gd name="T51" fmla="*/ 48 h 176"/>
              <a:gd name="T52" fmla="*/ 100 w 144"/>
              <a:gd name="T53" fmla="*/ 8 h 176"/>
              <a:gd name="T54" fmla="*/ 96 w 144"/>
              <a:gd name="T55" fmla="*/ 48 h 176"/>
              <a:gd name="T56" fmla="*/ 84 w 144"/>
              <a:gd name="T57" fmla="*/ 128 h 176"/>
              <a:gd name="T58" fmla="*/ 106 w 144"/>
              <a:gd name="T59" fmla="*/ 124 h 176"/>
              <a:gd name="T60" fmla="*/ 105 w 144"/>
              <a:gd name="T61" fmla="*/ 99 h 176"/>
              <a:gd name="T62" fmla="*/ 84 w 144"/>
              <a:gd name="T63" fmla="*/ 97 h 176"/>
              <a:gd name="T64" fmla="*/ 93 w 144"/>
              <a:gd name="T65" fmla="*/ 123 h 176"/>
              <a:gd name="T66" fmla="*/ 91 w 144"/>
              <a:gd name="T67" fmla="*/ 102 h 176"/>
              <a:gd name="T68" fmla="*/ 103 w 144"/>
              <a:gd name="T69" fmla="*/ 11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4" h="176">
                <a:moveTo>
                  <a:pt x="72" y="109"/>
                </a:moveTo>
                <a:cubicBezTo>
                  <a:pt x="68" y="108"/>
                  <a:pt x="66" y="107"/>
                  <a:pt x="66" y="105"/>
                </a:cubicBezTo>
                <a:cubicBezTo>
                  <a:pt x="66" y="103"/>
                  <a:pt x="68" y="102"/>
                  <a:pt x="71" y="102"/>
                </a:cubicBezTo>
                <a:cubicBezTo>
                  <a:pt x="73" y="102"/>
                  <a:pt x="76" y="103"/>
                  <a:pt x="77" y="103"/>
                </a:cubicBezTo>
                <a:cubicBezTo>
                  <a:pt x="78" y="97"/>
                  <a:pt x="78" y="97"/>
                  <a:pt x="78" y="97"/>
                </a:cubicBezTo>
                <a:cubicBezTo>
                  <a:pt x="77" y="97"/>
                  <a:pt x="74" y="96"/>
                  <a:pt x="71" y="96"/>
                </a:cubicBezTo>
                <a:cubicBezTo>
                  <a:pt x="64" y="96"/>
                  <a:pt x="59" y="100"/>
                  <a:pt x="59" y="105"/>
                </a:cubicBezTo>
                <a:cubicBezTo>
                  <a:pt x="59" y="110"/>
                  <a:pt x="63" y="113"/>
                  <a:pt x="68" y="115"/>
                </a:cubicBezTo>
                <a:cubicBezTo>
                  <a:pt x="71" y="116"/>
                  <a:pt x="73" y="117"/>
                  <a:pt x="73" y="119"/>
                </a:cubicBezTo>
                <a:cubicBezTo>
                  <a:pt x="73" y="121"/>
                  <a:pt x="71" y="123"/>
                  <a:pt x="68" y="123"/>
                </a:cubicBezTo>
                <a:cubicBezTo>
                  <a:pt x="65" y="123"/>
                  <a:pt x="62" y="122"/>
                  <a:pt x="60" y="121"/>
                </a:cubicBezTo>
                <a:cubicBezTo>
                  <a:pt x="59" y="127"/>
                  <a:pt x="59" y="127"/>
                  <a:pt x="59" y="127"/>
                </a:cubicBezTo>
                <a:cubicBezTo>
                  <a:pt x="61" y="128"/>
                  <a:pt x="64" y="128"/>
                  <a:pt x="67" y="128"/>
                </a:cubicBezTo>
                <a:cubicBezTo>
                  <a:pt x="76" y="128"/>
                  <a:pt x="79" y="124"/>
                  <a:pt x="79" y="119"/>
                </a:cubicBezTo>
                <a:cubicBezTo>
                  <a:pt x="79" y="114"/>
                  <a:pt x="77" y="111"/>
                  <a:pt x="72" y="109"/>
                </a:cubicBezTo>
                <a:moveTo>
                  <a:pt x="45" y="96"/>
                </a:moveTo>
                <a:cubicBezTo>
                  <a:pt x="41" y="96"/>
                  <a:pt x="38" y="96"/>
                  <a:pt x="36" y="97"/>
                </a:cubicBezTo>
                <a:cubicBezTo>
                  <a:pt x="36" y="128"/>
                  <a:pt x="36" y="128"/>
                  <a:pt x="36" y="128"/>
                </a:cubicBezTo>
                <a:cubicBezTo>
                  <a:pt x="43" y="128"/>
                  <a:pt x="43" y="128"/>
                  <a:pt x="43" y="128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4" y="117"/>
                  <a:pt x="45" y="117"/>
                </a:cubicBezTo>
                <a:cubicBezTo>
                  <a:pt x="49" y="117"/>
                  <a:pt x="53" y="116"/>
                  <a:pt x="55" y="113"/>
                </a:cubicBezTo>
                <a:cubicBezTo>
                  <a:pt x="57" y="112"/>
                  <a:pt x="58" y="109"/>
                  <a:pt x="58" y="106"/>
                </a:cubicBezTo>
                <a:cubicBezTo>
                  <a:pt x="58" y="103"/>
                  <a:pt x="56" y="100"/>
                  <a:pt x="54" y="99"/>
                </a:cubicBezTo>
                <a:cubicBezTo>
                  <a:pt x="52" y="97"/>
                  <a:pt x="49" y="96"/>
                  <a:pt x="45" y="96"/>
                </a:cubicBezTo>
                <a:moveTo>
                  <a:pt x="45" y="111"/>
                </a:moveTo>
                <a:cubicBezTo>
                  <a:pt x="44" y="111"/>
                  <a:pt x="43" y="111"/>
                  <a:pt x="43" y="111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43" y="102"/>
                  <a:pt x="44" y="101"/>
                  <a:pt x="46" y="101"/>
                </a:cubicBezTo>
                <a:cubicBezTo>
                  <a:pt x="49" y="101"/>
                  <a:pt x="51" y="103"/>
                  <a:pt x="51" y="106"/>
                </a:cubicBezTo>
                <a:cubicBezTo>
                  <a:pt x="51" y="109"/>
                  <a:pt x="49" y="111"/>
                  <a:pt x="45" y="111"/>
                </a:cubicBezTo>
                <a:moveTo>
                  <a:pt x="104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44"/>
                  <a:pt x="144" y="44"/>
                  <a:pt x="144" y="44"/>
                </a:cubicBezTo>
                <a:lnTo>
                  <a:pt x="104" y="0"/>
                </a:lnTo>
                <a:close/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48"/>
                  <a:pt x="88" y="48"/>
                  <a:pt x="88" y="48"/>
                </a:cubicBezTo>
                <a:cubicBezTo>
                  <a:pt x="88" y="52"/>
                  <a:pt x="92" y="56"/>
                  <a:pt x="96" y="56"/>
                </a:cubicBezTo>
                <a:cubicBezTo>
                  <a:pt x="136" y="56"/>
                  <a:pt x="136" y="56"/>
                  <a:pt x="136" y="56"/>
                </a:cubicBezTo>
                <a:lnTo>
                  <a:pt x="136" y="160"/>
                </a:lnTo>
                <a:close/>
                <a:moveTo>
                  <a:pt x="96" y="48"/>
                </a:moveTo>
                <a:cubicBezTo>
                  <a:pt x="96" y="8"/>
                  <a:pt x="96" y="8"/>
                  <a:pt x="96" y="8"/>
                </a:cubicBezTo>
                <a:cubicBezTo>
                  <a:pt x="100" y="8"/>
                  <a:pt x="100" y="8"/>
                  <a:pt x="100" y="8"/>
                </a:cubicBezTo>
                <a:cubicBezTo>
                  <a:pt x="136" y="48"/>
                  <a:pt x="136" y="48"/>
                  <a:pt x="136" y="48"/>
                </a:cubicBezTo>
                <a:lnTo>
                  <a:pt x="96" y="48"/>
                </a:lnTo>
                <a:close/>
                <a:moveTo>
                  <a:pt x="84" y="97"/>
                </a:moveTo>
                <a:cubicBezTo>
                  <a:pt x="84" y="128"/>
                  <a:pt x="84" y="128"/>
                  <a:pt x="84" y="128"/>
                </a:cubicBezTo>
                <a:cubicBezTo>
                  <a:pt x="86" y="128"/>
                  <a:pt x="88" y="128"/>
                  <a:pt x="92" y="128"/>
                </a:cubicBezTo>
                <a:cubicBezTo>
                  <a:pt x="98" y="128"/>
                  <a:pt x="102" y="127"/>
                  <a:pt x="106" y="124"/>
                </a:cubicBezTo>
                <a:cubicBezTo>
                  <a:pt x="108" y="122"/>
                  <a:pt x="110" y="117"/>
                  <a:pt x="110" y="111"/>
                </a:cubicBezTo>
                <a:cubicBezTo>
                  <a:pt x="110" y="106"/>
                  <a:pt x="109" y="102"/>
                  <a:pt x="105" y="99"/>
                </a:cubicBezTo>
                <a:cubicBezTo>
                  <a:pt x="103" y="97"/>
                  <a:pt x="99" y="96"/>
                  <a:pt x="93" y="96"/>
                </a:cubicBezTo>
                <a:cubicBezTo>
                  <a:pt x="90" y="96"/>
                  <a:pt x="87" y="96"/>
                  <a:pt x="84" y="97"/>
                </a:cubicBezTo>
                <a:moveTo>
                  <a:pt x="103" y="112"/>
                </a:moveTo>
                <a:cubicBezTo>
                  <a:pt x="103" y="119"/>
                  <a:pt x="99" y="123"/>
                  <a:pt x="93" y="123"/>
                </a:cubicBezTo>
                <a:cubicBezTo>
                  <a:pt x="92" y="123"/>
                  <a:pt x="92" y="123"/>
                  <a:pt x="91" y="123"/>
                </a:cubicBezTo>
                <a:cubicBezTo>
                  <a:pt x="91" y="102"/>
                  <a:pt x="91" y="102"/>
                  <a:pt x="91" y="102"/>
                </a:cubicBezTo>
                <a:cubicBezTo>
                  <a:pt x="92" y="102"/>
                  <a:pt x="93" y="102"/>
                  <a:pt x="94" y="102"/>
                </a:cubicBezTo>
                <a:cubicBezTo>
                  <a:pt x="100" y="102"/>
                  <a:pt x="103" y="105"/>
                  <a:pt x="103" y="11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0" name="Freeform 60"/>
          <p:cNvSpPr>
            <a:spLocks noEditPoints="1"/>
          </p:cNvSpPr>
          <p:nvPr/>
        </p:nvSpPr>
        <p:spPr bwMode="auto">
          <a:xfrm>
            <a:off x="6383338" y="5672138"/>
            <a:ext cx="430213" cy="525463"/>
          </a:xfrm>
          <a:custGeom>
            <a:avLst/>
            <a:gdLst>
              <a:gd name="T0" fmla="*/ 63 w 144"/>
              <a:gd name="T1" fmla="*/ 96 h 176"/>
              <a:gd name="T2" fmla="*/ 54 w 144"/>
              <a:gd name="T3" fmla="*/ 128 h 176"/>
              <a:gd name="T4" fmla="*/ 61 w 144"/>
              <a:gd name="T5" fmla="*/ 128 h 176"/>
              <a:gd name="T6" fmla="*/ 63 w 144"/>
              <a:gd name="T7" fmla="*/ 120 h 176"/>
              <a:gd name="T8" fmla="*/ 72 w 144"/>
              <a:gd name="T9" fmla="*/ 120 h 176"/>
              <a:gd name="T10" fmla="*/ 74 w 144"/>
              <a:gd name="T11" fmla="*/ 128 h 176"/>
              <a:gd name="T12" fmla="*/ 81 w 144"/>
              <a:gd name="T13" fmla="*/ 128 h 176"/>
              <a:gd name="T14" fmla="*/ 72 w 144"/>
              <a:gd name="T15" fmla="*/ 96 h 176"/>
              <a:gd name="T16" fmla="*/ 63 w 144"/>
              <a:gd name="T17" fmla="*/ 96 h 176"/>
              <a:gd name="T18" fmla="*/ 64 w 144"/>
              <a:gd name="T19" fmla="*/ 114 h 176"/>
              <a:gd name="T20" fmla="*/ 66 w 144"/>
              <a:gd name="T21" fmla="*/ 108 h 176"/>
              <a:gd name="T22" fmla="*/ 67 w 144"/>
              <a:gd name="T23" fmla="*/ 102 h 176"/>
              <a:gd name="T24" fmla="*/ 67 w 144"/>
              <a:gd name="T25" fmla="*/ 102 h 176"/>
              <a:gd name="T26" fmla="*/ 69 w 144"/>
              <a:gd name="T27" fmla="*/ 108 h 176"/>
              <a:gd name="T28" fmla="*/ 71 w 144"/>
              <a:gd name="T29" fmla="*/ 114 h 176"/>
              <a:gd name="T30" fmla="*/ 64 w 144"/>
              <a:gd name="T31" fmla="*/ 114 h 176"/>
              <a:gd name="T32" fmla="*/ 104 w 144"/>
              <a:gd name="T33" fmla="*/ 0 h 176"/>
              <a:gd name="T34" fmla="*/ 16 w 144"/>
              <a:gd name="T35" fmla="*/ 0 h 176"/>
              <a:gd name="T36" fmla="*/ 0 w 144"/>
              <a:gd name="T37" fmla="*/ 16 h 176"/>
              <a:gd name="T38" fmla="*/ 0 w 144"/>
              <a:gd name="T39" fmla="*/ 160 h 176"/>
              <a:gd name="T40" fmla="*/ 16 w 144"/>
              <a:gd name="T41" fmla="*/ 176 h 176"/>
              <a:gd name="T42" fmla="*/ 128 w 144"/>
              <a:gd name="T43" fmla="*/ 176 h 176"/>
              <a:gd name="T44" fmla="*/ 144 w 144"/>
              <a:gd name="T45" fmla="*/ 160 h 176"/>
              <a:gd name="T46" fmla="*/ 144 w 144"/>
              <a:gd name="T47" fmla="*/ 44 h 176"/>
              <a:gd name="T48" fmla="*/ 104 w 144"/>
              <a:gd name="T49" fmla="*/ 0 h 176"/>
              <a:gd name="T50" fmla="*/ 136 w 144"/>
              <a:gd name="T51" fmla="*/ 160 h 176"/>
              <a:gd name="T52" fmla="*/ 128 w 144"/>
              <a:gd name="T53" fmla="*/ 168 h 176"/>
              <a:gd name="T54" fmla="*/ 16 w 144"/>
              <a:gd name="T55" fmla="*/ 168 h 176"/>
              <a:gd name="T56" fmla="*/ 8 w 144"/>
              <a:gd name="T57" fmla="*/ 160 h 176"/>
              <a:gd name="T58" fmla="*/ 8 w 144"/>
              <a:gd name="T59" fmla="*/ 16 h 176"/>
              <a:gd name="T60" fmla="*/ 16 w 144"/>
              <a:gd name="T61" fmla="*/ 8 h 176"/>
              <a:gd name="T62" fmla="*/ 88 w 144"/>
              <a:gd name="T63" fmla="*/ 8 h 176"/>
              <a:gd name="T64" fmla="*/ 88 w 144"/>
              <a:gd name="T65" fmla="*/ 48 h 176"/>
              <a:gd name="T66" fmla="*/ 96 w 144"/>
              <a:gd name="T67" fmla="*/ 56 h 176"/>
              <a:gd name="T68" fmla="*/ 136 w 144"/>
              <a:gd name="T69" fmla="*/ 56 h 176"/>
              <a:gd name="T70" fmla="*/ 136 w 144"/>
              <a:gd name="T71" fmla="*/ 160 h 176"/>
              <a:gd name="T72" fmla="*/ 96 w 144"/>
              <a:gd name="T73" fmla="*/ 48 h 176"/>
              <a:gd name="T74" fmla="*/ 96 w 144"/>
              <a:gd name="T75" fmla="*/ 8 h 176"/>
              <a:gd name="T76" fmla="*/ 100 w 144"/>
              <a:gd name="T77" fmla="*/ 8 h 176"/>
              <a:gd name="T78" fmla="*/ 136 w 144"/>
              <a:gd name="T79" fmla="*/ 48 h 176"/>
              <a:gd name="T80" fmla="*/ 96 w 144"/>
              <a:gd name="T81" fmla="*/ 48 h 176"/>
              <a:gd name="T82" fmla="*/ 84 w 144"/>
              <a:gd name="T83" fmla="*/ 128 h 176"/>
              <a:gd name="T84" fmla="*/ 91 w 144"/>
              <a:gd name="T85" fmla="*/ 128 h 176"/>
              <a:gd name="T86" fmla="*/ 91 w 144"/>
              <a:gd name="T87" fmla="*/ 96 h 176"/>
              <a:gd name="T88" fmla="*/ 84 w 144"/>
              <a:gd name="T89" fmla="*/ 96 h 176"/>
              <a:gd name="T90" fmla="*/ 84 w 144"/>
              <a:gd name="T91" fmla="*/ 12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44" h="176">
                <a:moveTo>
                  <a:pt x="63" y="96"/>
                </a:moveTo>
                <a:cubicBezTo>
                  <a:pt x="54" y="128"/>
                  <a:pt x="54" y="128"/>
                  <a:pt x="54" y="128"/>
                </a:cubicBezTo>
                <a:cubicBezTo>
                  <a:pt x="61" y="128"/>
                  <a:pt x="61" y="128"/>
                  <a:pt x="61" y="128"/>
                </a:cubicBezTo>
                <a:cubicBezTo>
                  <a:pt x="63" y="120"/>
                  <a:pt x="63" y="120"/>
                  <a:pt x="63" y="120"/>
                </a:cubicBezTo>
                <a:cubicBezTo>
                  <a:pt x="72" y="120"/>
                  <a:pt x="72" y="120"/>
                  <a:pt x="72" y="120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81" y="128"/>
                  <a:pt x="81" y="128"/>
                  <a:pt x="81" y="128"/>
                </a:cubicBezTo>
                <a:cubicBezTo>
                  <a:pt x="72" y="96"/>
                  <a:pt x="72" y="96"/>
                  <a:pt x="72" y="96"/>
                </a:cubicBezTo>
                <a:lnTo>
                  <a:pt x="63" y="96"/>
                </a:lnTo>
                <a:close/>
                <a:moveTo>
                  <a:pt x="64" y="114"/>
                </a:moveTo>
                <a:cubicBezTo>
                  <a:pt x="66" y="108"/>
                  <a:pt x="66" y="108"/>
                  <a:pt x="66" y="108"/>
                </a:cubicBezTo>
                <a:cubicBezTo>
                  <a:pt x="66" y="106"/>
                  <a:pt x="67" y="104"/>
                  <a:pt x="67" y="102"/>
                </a:cubicBezTo>
                <a:cubicBezTo>
                  <a:pt x="67" y="102"/>
                  <a:pt x="67" y="102"/>
                  <a:pt x="67" y="102"/>
                </a:cubicBezTo>
                <a:cubicBezTo>
                  <a:pt x="68" y="104"/>
                  <a:pt x="68" y="106"/>
                  <a:pt x="69" y="108"/>
                </a:cubicBezTo>
                <a:cubicBezTo>
                  <a:pt x="71" y="114"/>
                  <a:pt x="71" y="114"/>
                  <a:pt x="71" y="114"/>
                </a:cubicBezTo>
                <a:lnTo>
                  <a:pt x="64" y="114"/>
                </a:lnTo>
                <a:close/>
                <a:moveTo>
                  <a:pt x="104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44"/>
                  <a:pt x="144" y="44"/>
                  <a:pt x="144" y="44"/>
                </a:cubicBezTo>
                <a:lnTo>
                  <a:pt x="104" y="0"/>
                </a:lnTo>
                <a:close/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48"/>
                  <a:pt x="88" y="48"/>
                  <a:pt x="88" y="48"/>
                </a:cubicBezTo>
                <a:cubicBezTo>
                  <a:pt x="88" y="52"/>
                  <a:pt x="92" y="56"/>
                  <a:pt x="96" y="56"/>
                </a:cubicBezTo>
                <a:cubicBezTo>
                  <a:pt x="136" y="56"/>
                  <a:pt x="136" y="56"/>
                  <a:pt x="136" y="56"/>
                </a:cubicBezTo>
                <a:lnTo>
                  <a:pt x="136" y="160"/>
                </a:lnTo>
                <a:close/>
                <a:moveTo>
                  <a:pt x="96" y="48"/>
                </a:moveTo>
                <a:cubicBezTo>
                  <a:pt x="96" y="8"/>
                  <a:pt x="96" y="8"/>
                  <a:pt x="96" y="8"/>
                </a:cubicBezTo>
                <a:cubicBezTo>
                  <a:pt x="100" y="8"/>
                  <a:pt x="100" y="8"/>
                  <a:pt x="100" y="8"/>
                </a:cubicBezTo>
                <a:cubicBezTo>
                  <a:pt x="136" y="48"/>
                  <a:pt x="136" y="48"/>
                  <a:pt x="136" y="48"/>
                </a:cubicBezTo>
                <a:lnTo>
                  <a:pt x="96" y="48"/>
                </a:lnTo>
                <a:close/>
                <a:moveTo>
                  <a:pt x="84" y="128"/>
                </a:moveTo>
                <a:cubicBezTo>
                  <a:pt x="91" y="128"/>
                  <a:pt x="91" y="128"/>
                  <a:pt x="91" y="128"/>
                </a:cubicBezTo>
                <a:cubicBezTo>
                  <a:pt x="91" y="96"/>
                  <a:pt x="91" y="96"/>
                  <a:pt x="91" y="96"/>
                </a:cubicBezTo>
                <a:cubicBezTo>
                  <a:pt x="84" y="96"/>
                  <a:pt x="84" y="96"/>
                  <a:pt x="84" y="96"/>
                </a:cubicBezTo>
                <a:lnTo>
                  <a:pt x="84" y="1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1" name="Freeform 61"/>
          <p:cNvSpPr>
            <a:spLocks noEditPoints="1"/>
          </p:cNvSpPr>
          <p:nvPr/>
        </p:nvSpPr>
        <p:spPr bwMode="auto">
          <a:xfrm>
            <a:off x="7386638" y="5672138"/>
            <a:ext cx="430213" cy="525463"/>
          </a:xfrm>
          <a:custGeom>
            <a:avLst/>
            <a:gdLst>
              <a:gd name="T0" fmla="*/ 36 w 144"/>
              <a:gd name="T1" fmla="*/ 97 h 176"/>
              <a:gd name="T2" fmla="*/ 43 w 144"/>
              <a:gd name="T3" fmla="*/ 128 h 176"/>
              <a:gd name="T4" fmla="*/ 45 w 144"/>
              <a:gd name="T5" fmla="*/ 117 h 176"/>
              <a:gd name="T6" fmla="*/ 58 w 144"/>
              <a:gd name="T7" fmla="*/ 106 h 176"/>
              <a:gd name="T8" fmla="*/ 45 w 144"/>
              <a:gd name="T9" fmla="*/ 96 h 176"/>
              <a:gd name="T10" fmla="*/ 43 w 144"/>
              <a:gd name="T11" fmla="*/ 111 h 176"/>
              <a:gd name="T12" fmla="*/ 46 w 144"/>
              <a:gd name="T13" fmla="*/ 101 h 176"/>
              <a:gd name="T14" fmla="*/ 45 w 144"/>
              <a:gd name="T15" fmla="*/ 111 h 176"/>
              <a:gd name="T16" fmla="*/ 60 w 144"/>
              <a:gd name="T17" fmla="*/ 97 h 176"/>
              <a:gd name="T18" fmla="*/ 68 w 144"/>
              <a:gd name="T19" fmla="*/ 128 h 176"/>
              <a:gd name="T20" fmla="*/ 86 w 144"/>
              <a:gd name="T21" fmla="*/ 111 h 176"/>
              <a:gd name="T22" fmla="*/ 69 w 144"/>
              <a:gd name="T23" fmla="*/ 96 h 176"/>
              <a:gd name="T24" fmla="*/ 67 w 144"/>
              <a:gd name="T25" fmla="*/ 123 h 176"/>
              <a:gd name="T26" fmla="*/ 70 w 144"/>
              <a:gd name="T27" fmla="*/ 102 h 176"/>
              <a:gd name="T28" fmla="*/ 69 w 144"/>
              <a:gd name="T29" fmla="*/ 123 h 176"/>
              <a:gd name="T30" fmla="*/ 16 w 144"/>
              <a:gd name="T31" fmla="*/ 0 h 176"/>
              <a:gd name="T32" fmla="*/ 0 w 144"/>
              <a:gd name="T33" fmla="*/ 160 h 176"/>
              <a:gd name="T34" fmla="*/ 128 w 144"/>
              <a:gd name="T35" fmla="*/ 176 h 176"/>
              <a:gd name="T36" fmla="*/ 144 w 144"/>
              <a:gd name="T37" fmla="*/ 44 h 176"/>
              <a:gd name="T38" fmla="*/ 136 w 144"/>
              <a:gd name="T39" fmla="*/ 160 h 176"/>
              <a:gd name="T40" fmla="*/ 16 w 144"/>
              <a:gd name="T41" fmla="*/ 168 h 176"/>
              <a:gd name="T42" fmla="*/ 8 w 144"/>
              <a:gd name="T43" fmla="*/ 16 h 176"/>
              <a:gd name="T44" fmla="*/ 88 w 144"/>
              <a:gd name="T45" fmla="*/ 8 h 176"/>
              <a:gd name="T46" fmla="*/ 96 w 144"/>
              <a:gd name="T47" fmla="*/ 56 h 176"/>
              <a:gd name="T48" fmla="*/ 136 w 144"/>
              <a:gd name="T49" fmla="*/ 160 h 176"/>
              <a:gd name="T50" fmla="*/ 96 w 144"/>
              <a:gd name="T51" fmla="*/ 8 h 176"/>
              <a:gd name="T52" fmla="*/ 136 w 144"/>
              <a:gd name="T53" fmla="*/ 48 h 176"/>
              <a:gd name="T54" fmla="*/ 92 w 144"/>
              <a:gd name="T55" fmla="*/ 128 h 176"/>
              <a:gd name="T56" fmla="*/ 99 w 144"/>
              <a:gd name="T57" fmla="*/ 115 h 176"/>
              <a:gd name="T58" fmla="*/ 110 w 144"/>
              <a:gd name="T59" fmla="*/ 109 h 176"/>
              <a:gd name="T60" fmla="*/ 99 w 144"/>
              <a:gd name="T61" fmla="*/ 102 h 176"/>
              <a:gd name="T62" fmla="*/ 110 w 144"/>
              <a:gd name="T63" fmla="*/ 96 h 176"/>
              <a:gd name="T64" fmla="*/ 92 w 144"/>
              <a:gd name="T65" fmla="*/ 12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176">
                <a:moveTo>
                  <a:pt x="45" y="96"/>
                </a:moveTo>
                <a:cubicBezTo>
                  <a:pt x="41" y="96"/>
                  <a:pt x="38" y="96"/>
                  <a:pt x="36" y="97"/>
                </a:cubicBezTo>
                <a:cubicBezTo>
                  <a:pt x="36" y="128"/>
                  <a:pt x="36" y="128"/>
                  <a:pt x="36" y="128"/>
                </a:cubicBezTo>
                <a:cubicBezTo>
                  <a:pt x="43" y="128"/>
                  <a:pt x="43" y="128"/>
                  <a:pt x="43" y="128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4" y="117"/>
                  <a:pt x="44" y="117"/>
                  <a:pt x="45" y="117"/>
                </a:cubicBezTo>
                <a:cubicBezTo>
                  <a:pt x="49" y="117"/>
                  <a:pt x="53" y="116"/>
                  <a:pt x="55" y="113"/>
                </a:cubicBezTo>
                <a:cubicBezTo>
                  <a:pt x="57" y="112"/>
                  <a:pt x="58" y="109"/>
                  <a:pt x="58" y="106"/>
                </a:cubicBezTo>
                <a:cubicBezTo>
                  <a:pt x="58" y="103"/>
                  <a:pt x="56" y="100"/>
                  <a:pt x="54" y="99"/>
                </a:cubicBezTo>
                <a:cubicBezTo>
                  <a:pt x="52" y="97"/>
                  <a:pt x="49" y="96"/>
                  <a:pt x="45" y="96"/>
                </a:cubicBezTo>
                <a:moveTo>
                  <a:pt x="45" y="111"/>
                </a:moveTo>
                <a:cubicBezTo>
                  <a:pt x="44" y="111"/>
                  <a:pt x="43" y="111"/>
                  <a:pt x="43" y="111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43" y="102"/>
                  <a:pt x="44" y="101"/>
                  <a:pt x="46" y="101"/>
                </a:cubicBezTo>
                <a:cubicBezTo>
                  <a:pt x="49" y="101"/>
                  <a:pt x="51" y="103"/>
                  <a:pt x="51" y="106"/>
                </a:cubicBezTo>
                <a:cubicBezTo>
                  <a:pt x="51" y="109"/>
                  <a:pt x="49" y="111"/>
                  <a:pt x="45" y="111"/>
                </a:cubicBezTo>
                <a:moveTo>
                  <a:pt x="69" y="96"/>
                </a:moveTo>
                <a:cubicBezTo>
                  <a:pt x="66" y="96"/>
                  <a:pt x="63" y="96"/>
                  <a:pt x="60" y="97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62" y="128"/>
                  <a:pt x="64" y="128"/>
                  <a:pt x="68" y="128"/>
                </a:cubicBezTo>
                <a:cubicBezTo>
                  <a:pt x="74" y="128"/>
                  <a:pt x="78" y="127"/>
                  <a:pt x="82" y="124"/>
                </a:cubicBezTo>
                <a:cubicBezTo>
                  <a:pt x="84" y="122"/>
                  <a:pt x="86" y="117"/>
                  <a:pt x="86" y="111"/>
                </a:cubicBezTo>
                <a:cubicBezTo>
                  <a:pt x="86" y="106"/>
                  <a:pt x="85" y="102"/>
                  <a:pt x="81" y="99"/>
                </a:cubicBezTo>
                <a:cubicBezTo>
                  <a:pt x="79" y="97"/>
                  <a:pt x="75" y="96"/>
                  <a:pt x="69" y="96"/>
                </a:cubicBezTo>
                <a:moveTo>
                  <a:pt x="69" y="123"/>
                </a:moveTo>
                <a:cubicBezTo>
                  <a:pt x="68" y="123"/>
                  <a:pt x="68" y="123"/>
                  <a:pt x="67" y="123"/>
                </a:cubicBezTo>
                <a:cubicBezTo>
                  <a:pt x="67" y="102"/>
                  <a:pt x="67" y="102"/>
                  <a:pt x="67" y="102"/>
                </a:cubicBezTo>
                <a:cubicBezTo>
                  <a:pt x="68" y="102"/>
                  <a:pt x="69" y="102"/>
                  <a:pt x="70" y="102"/>
                </a:cubicBezTo>
                <a:cubicBezTo>
                  <a:pt x="76" y="102"/>
                  <a:pt x="79" y="105"/>
                  <a:pt x="79" y="112"/>
                </a:cubicBezTo>
                <a:cubicBezTo>
                  <a:pt x="79" y="119"/>
                  <a:pt x="75" y="123"/>
                  <a:pt x="69" y="123"/>
                </a:cubicBezTo>
                <a:moveTo>
                  <a:pt x="104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44"/>
                  <a:pt x="144" y="44"/>
                  <a:pt x="144" y="44"/>
                </a:cubicBezTo>
                <a:lnTo>
                  <a:pt x="104" y="0"/>
                </a:lnTo>
                <a:close/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48"/>
                  <a:pt x="88" y="48"/>
                  <a:pt x="88" y="48"/>
                </a:cubicBezTo>
                <a:cubicBezTo>
                  <a:pt x="88" y="52"/>
                  <a:pt x="92" y="56"/>
                  <a:pt x="96" y="56"/>
                </a:cubicBezTo>
                <a:cubicBezTo>
                  <a:pt x="136" y="56"/>
                  <a:pt x="136" y="56"/>
                  <a:pt x="136" y="56"/>
                </a:cubicBezTo>
                <a:lnTo>
                  <a:pt x="136" y="160"/>
                </a:lnTo>
                <a:close/>
                <a:moveTo>
                  <a:pt x="96" y="48"/>
                </a:moveTo>
                <a:cubicBezTo>
                  <a:pt x="96" y="8"/>
                  <a:pt x="96" y="8"/>
                  <a:pt x="96" y="8"/>
                </a:cubicBezTo>
                <a:cubicBezTo>
                  <a:pt x="100" y="8"/>
                  <a:pt x="100" y="8"/>
                  <a:pt x="100" y="8"/>
                </a:cubicBezTo>
                <a:cubicBezTo>
                  <a:pt x="136" y="48"/>
                  <a:pt x="136" y="48"/>
                  <a:pt x="136" y="48"/>
                </a:cubicBezTo>
                <a:lnTo>
                  <a:pt x="96" y="48"/>
                </a:lnTo>
                <a:close/>
                <a:moveTo>
                  <a:pt x="92" y="128"/>
                </a:moveTo>
                <a:cubicBezTo>
                  <a:pt x="99" y="128"/>
                  <a:pt x="99" y="128"/>
                  <a:pt x="99" y="128"/>
                </a:cubicBezTo>
                <a:cubicBezTo>
                  <a:pt x="99" y="115"/>
                  <a:pt x="99" y="115"/>
                  <a:pt x="99" y="115"/>
                </a:cubicBezTo>
                <a:cubicBezTo>
                  <a:pt x="110" y="115"/>
                  <a:pt x="110" y="115"/>
                  <a:pt x="110" y="115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99" y="102"/>
                  <a:pt x="99" y="102"/>
                  <a:pt x="99" y="102"/>
                </a:cubicBezTo>
                <a:cubicBezTo>
                  <a:pt x="110" y="102"/>
                  <a:pt x="110" y="102"/>
                  <a:pt x="110" y="102"/>
                </a:cubicBezTo>
                <a:cubicBezTo>
                  <a:pt x="110" y="96"/>
                  <a:pt x="110" y="96"/>
                  <a:pt x="110" y="96"/>
                </a:cubicBezTo>
                <a:cubicBezTo>
                  <a:pt x="92" y="96"/>
                  <a:pt x="92" y="96"/>
                  <a:pt x="92" y="96"/>
                </a:cubicBezTo>
                <a:lnTo>
                  <a:pt x="92" y="1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2" name="Freeform 62"/>
          <p:cNvSpPr>
            <a:spLocks noEditPoints="1"/>
          </p:cNvSpPr>
          <p:nvPr/>
        </p:nvSpPr>
        <p:spPr bwMode="auto">
          <a:xfrm>
            <a:off x="8388350" y="5672138"/>
            <a:ext cx="430213" cy="525463"/>
          </a:xfrm>
          <a:custGeom>
            <a:avLst/>
            <a:gdLst>
              <a:gd name="T0" fmla="*/ 56 w 144"/>
              <a:gd name="T1" fmla="*/ 115 h 176"/>
              <a:gd name="T2" fmla="*/ 61 w 144"/>
              <a:gd name="T3" fmla="*/ 115 h 176"/>
              <a:gd name="T4" fmla="*/ 61 w 144"/>
              <a:gd name="T5" fmla="*/ 122 h 176"/>
              <a:gd name="T6" fmla="*/ 57 w 144"/>
              <a:gd name="T7" fmla="*/ 123 h 176"/>
              <a:gd name="T8" fmla="*/ 48 w 144"/>
              <a:gd name="T9" fmla="*/ 112 h 176"/>
              <a:gd name="T10" fmla="*/ 58 w 144"/>
              <a:gd name="T11" fmla="*/ 102 h 176"/>
              <a:gd name="T12" fmla="*/ 65 w 144"/>
              <a:gd name="T13" fmla="*/ 103 h 176"/>
              <a:gd name="T14" fmla="*/ 66 w 144"/>
              <a:gd name="T15" fmla="*/ 98 h 176"/>
              <a:gd name="T16" fmla="*/ 58 w 144"/>
              <a:gd name="T17" fmla="*/ 96 h 176"/>
              <a:gd name="T18" fmla="*/ 41 w 144"/>
              <a:gd name="T19" fmla="*/ 113 h 176"/>
              <a:gd name="T20" fmla="*/ 45 w 144"/>
              <a:gd name="T21" fmla="*/ 124 h 176"/>
              <a:gd name="T22" fmla="*/ 57 w 144"/>
              <a:gd name="T23" fmla="*/ 128 h 176"/>
              <a:gd name="T24" fmla="*/ 67 w 144"/>
              <a:gd name="T25" fmla="*/ 127 h 176"/>
              <a:gd name="T26" fmla="*/ 67 w 144"/>
              <a:gd name="T27" fmla="*/ 110 h 176"/>
              <a:gd name="T28" fmla="*/ 56 w 144"/>
              <a:gd name="T29" fmla="*/ 110 h 176"/>
              <a:gd name="T30" fmla="*/ 56 w 144"/>
              <a:gd name="T31" fmla="*/ 115 h 176"/>
              <a:gd name="T32" fmla="*/ 74 w 144"/>
              <a:gd name="T33" fmla="*/ 128 h 176"/>
              <a:gd name="T34" fmla="*/ 81 w 144"/>
              <a:gd name="T35" fmla="*/ 128 h 176"/>
              <a:gd name="T36" fmla="*/ 81 w 144"/>
              <a:gd name="T37" fmla="*/ 96 h 176"/>
              <a:gd name="T38" fmla="*/ 74 w 144"/>
              <a:gd name="T39" fmla="*/ 96 h 176"/>
              <a:gd name="T40" fmla="*/ 74 w 144"/>
              <a:gd name="T41" fmla="*/ 128 h 176"/>
              <a:gd name="T42" fmla="*/ 104 w 144"/>
              <a:gd name="T43" fmla="*/ 0 h 176"/>
              <a:gd name="T44" fmla="*/ 16 w 144"/>
              <a:gd name="T45" fmla="*/ 0 h 176"/>
              <a:gd name="T46" fmla="*/ 0 w 144"/>
              <a:gd name="T47" fmla="*/ 16 h 176"/>
              <a:gd name="T48" fmla="*/ 0 w 144"/>
              <a:gd name="T49" fmla="*/ 160 h 176"/>
              <a:gd name="T50" fmla="*/ 16 w 144"/>
              <a:gd name="T51" fmla="*/ 176 h 176"/>
              <a:gd name="T52" fmla="*/ 128 w 144"/>
              <a:gd name="T53" fmla="*/ 176 h 176"/>
              <a:gd name="T54" fmla="*/ 144 w 144"/>
              <a:gd name="T55" fmla="*/ 160 h 176"/>
              <a:gd name="T56" fmla="*/ 144 w 144"/>
              <a:gd name="T57" fmla="*/ 44 h 176"/>
              <a:gd name="T58" fmla="*/ 104 w 144"/>
              <a:gd name="T59" fmla="*/ 0 h 176"/>
              <a:gd name="T60" fmla="*/ 136 w 144"/>
              <a:gd name="T61" fmla="*/ 160 h 176"/>
              <a:gd name="T62" fmla="*/ 128 w 144"/>
              <a:gd name="T63" fmla="*/ 168 h 176"/>
              <a:gd name="T64" fmla="*/ 16 w 144"/>
              <a:gd name="T65" fmla="*/ 168 h 176"/>
              <a:gd name="T66" fmla="*/ 8 w 144"/>
              <a:gd name="T67" fmla="*/ 160 h 176"/>
              <a:gd name="T68" fmla="*/ 8 w 144"/>
              <a:gd name="T69" fmla="*/ 16 h 176"/>
              <a:gd name="T70" fmla="*/ 16 w 144"/>
              <a:gd name="T71" fmla="*/ 8 h 176"/>
              <a:gd name="T72" fmla="*/ 88 w 144"/>
              <a:gd name="T73" fmla="*/ 8 h 176"/>
              <a:gd name="T74" fmla="*/ 88 w 144"/>
              <a:gd name="T75" fmla="*/ 48 h 176"/>
              <a:gd name="T76" fmla="*/ 96 w 144"/>
              <a:gd name="T77" fmla="*/ 56 h 176"/>
              <a:gd name="T78" fmla="*/ 136 w 144"/>
              <a:gd name="T79" fmla="*/ 56 h 176"/>
              <a:gd name="T80" fmla="*/ 136 w 144"/>
              <a:gd name="T81" fmla="*/ 160 h 176"/>
              <a:gd name="T82" fmla="*/ 96 w 144"/>
              <a:gd name="T83" fmla="*/ 48 h 176"/>
              <a:gd name="T84" fmla="*/ 96 w 144"/>
              <a:gd name="T85" fmla="*/ 8 h 176"/>
              <a:gd name="T86" fmla="*/ 100 w 144"/>
              <a:gd name="T87" fmla="*/ 8 h 176"/>
              <a:gd name="T88" fmla="*/ 136 w 144"/>
              <a:gd name="T89" fmla="*/ 48 h 176"/>
              <a:gd name="T90" fmla="*/ 96 w 144"/>
              <a:gd name="T91" fmla="*/ 48 h 176"/>
              <a:gd name="T92" fmla="*/ 86 w 144"/>
              <a:gd name="T93" fmla="*/ 128 h 176"/>
              <a:gd name="T94" fmla="*/ 93 w 144"/>
              <a:gd name="T95" fmla="*/ 128 h 176"/>
              <a:gd name="T96" fmla="*/ 93 w 144"/>
              <a:gd name="T97" fmla="*/ 115 h 176"/>
              <a:gd name="T98" fmla="*/ 104 w 144"/>
              <a:gd name="T99" fmla="*/ 115 h 176"/>
              <a:gd name="T100" fmla="*/ 104 w 144"/>
              <a:gd name="T101" fmla="*/ 109 h 176"/>
              <a:gd name="T102" fmla="*/ 93 w 144"/>
              <a:gd name="T103" fmla="*/ 109 h 176"/>
              <a:gd name="T104" fmla="*/ 93 w 144"/>
              <a:gd name="T105" fmla="*/ 102 h 176"/>
              <a:gd name="T106" fmla="*/ 104 w 144"/>
              <a:gd name="T107" fmla="*/ 102 h 176"/>
              <a:gd name="T108" fmla="*/ 104 w 144"/>
              <a:gd name="T109" fmla="*/ 96 h 176"/>
              <a:gd name="T110" fmla="*/ 86 w 144"/>
              <a:gd name="T111" fmla="*/ 96 h 176"/>
              <a:gd name="T112" fmla="*/ 86 w 144"/>
              <a:gd name="T113" fmla="*/ 12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4" h="176">
                <a:moveTo>
                  <a:pt x="56" y="115"/>
                </a:moveTo>
                <a:cubicBezTo>
                  <a:pt x="61" y="115"/>
                  <a:pt x="61" y="115"/>
                  <a:pt x="61" y="115"/>
                </a:cubicBezTo>
                <a:cubicBezTo>
                  <a:pt x="61" y="122"/>
                  <a:pt x="61" y="122"/>
                  <a:pt x="61" y="122"/>
                </a:cubicBezTo>
                <a:cubicBezTo>
                  <a:pt x="60" y="122"/>
                  <a:pt x="59" y="123"/>
                  <a:pt x="57" y="123"/>
                </a:cubicBezTo>
                <a:cubicBezTo>
                  <a:pt x="52" y="123"/>
                  <a:pt x="48" y="119"/>
                  <a:pt x="48" y="112"/>
                </a:cubicBezTo>
                <a:cubicBezTo>
                  <a:pt x="48" y="105"/>
                  <a:pt x="52" y="102"/>
                  <a:pt x="58" y="102"/>
                </a:cubicBezTo>
                <a:cubicBezTo>
                  <a:pt x="61" y="102"/>
                  <a:pt x="63" y="102"/>
                  <a:pt x="65" y="103"/>
                </a:cubicBezTo>
                <a:cubicBezTo>
                  <a:pt x="66" y="98"/>
                  <a:pt x="66" y="98"/>
                  <a:pt x="66" y="98"/>
                </a:cubicBezTo>
                <a:cubicBezTo>
                  <a:pt x="65" y="97"/>
                  <a:pt x="62" y="96"/>
                  <a:pt x="58" y="96"/>
                </a:cubicBezTo>
                <a:cubicBezTo>
                  <a:pt x="48" y="96"/>
                  <a:pt x="41" y="102"/>
                  <a:pt x="41" y="113"/>
                </a:cubicBezTo>
                <a:cubicBezTo>
                  <a:pt x="41" y="117"/>
                  <a:pt x="42" y="121"/>
                  <a:pt x="45" y="124"/>
                </a:cubicBezTo>
                <a:cubicBezTo>
                  <a:pt x="48" y="127"/>
                  <a:pt x="52" y="128"/>
                  <a:pt x="57" y="128"/>
                </a:cubicBezTo>
                <a:cubicBezTo>
                  <a:pt x="61" y="128"/>
                  <a:pt x="65" y="127"/>
                  <a:pt x="67" y="127"/>
                </a:cubicBezTo>
                <a:cubicBezTo>
                  <a:pt x="67" y="110"/>
                  <a:pt x="67" y="110"/>
                  <a:pt x="67" y="110"/>
                </a:cubicBezTo>
                <a:cubicBezTo>
                  <a:pt x="56" y="110"/>
                  <a:pt x="56" y="110"/>
                  <a:pt x="56" y="110"/>
                </a:cubicBezTo>
                <a:lnTo>
                  <a:pt x="56" y="115"/>
                </a:lnTo>
                <a:close/>
                <a:moveTo>
                  <a:pt x="74" y="128"/>
                </a:moveTo>
                <a:cubicBezTo>
                  <a:pt x="81" y="128"/>
                  <a:pt x="81" y="128"/>
                  <a:pt x="81" y="128"/>
                </a:cubicBezTo>
                <a:cubicBezTo>
                  <a:pt x="81" y="96"/>
                  <a:pt x="81" y="96"/>
                  <a:pt x="81" y="96"/>
                </a:cubicBezTo>
                <a:cubicBezTo>
                  <a:pt x="74" y="96"/>
                  <a:pt x="74" y="96"/>
                  <a:pt x="74" y="96"/>
                </a:cubicBezTo>
                <a:lnTo>
                  <a:pt x="74" y="128"/>
                </a:lnTo>
                <a:close/>
                <a:moveTo>
                  <a:pt x="104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44"/>
                  <a:pt x="144" y="44"/>
                  <a:pt x="144" y="44"/>
                </a:cubicBezTo>
                <a:lnTo>
                  <a:pt x="104" y="0"/>
                </a:lnTo>
                <a:close/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48"/>
                  <a:pt x="88" y="48"/>
                  <a:pt x="88" y="48"/>
                </a:cubicBezTo>
                <a:cubicBezTo>
                  <a:pt x="88" y="52"/>
                  <a:pt x="92" y="56"/>
                  <a:pt x="96" y="56"/>
                </a:cubicBezTo>
                <a:cubicBezTo>
                  <a:pt x="136" y="56"/>
                  <a:pt x="136" y="56"/>
                  <a:pt x="136" y="56"/>
                </a:cubicBezTo>
                <a:lnTo>
                  <a:pt x="136" y="160"/>
                </a:lnTo>
                <a:close/>
                <a:moveTo>
                  <a:pt x="96" y="48"/>
                </a:moveTo>
                <a:cubicBezTo>
                  <a:pt x="96" y="8"/>
                  <a:pt x="96" y="8"/>
                  <a:pt x="96" y="8"/>
                </a:cubicBezTo>
                <a:cubicBezTo>
                  <a:pt x="100" y="8"/>
                  <a:pt x="100" y="8"/>
                  <a:pt x="100" y="8"/>
                </a:cubicBezTo>
                <a:cubicBezTo>
                  <a:pt x="136" y="48"/>
                  <a:pt x="136" y="48"/>
                  <a:pt x="136" y="48"/>
                </a:cubicBezTo>
                <a:lnTo>
                  <a:pt x="96" y="48"/>
                </a:lnTo>
                <a:close/>
                <a:moveTo>
                  <a:pt x="86" y="128"/>
                </a:moveTo>
                <a:cubicBezTo>
                  <a:pt x="93" y="128"/>
                  <a:pt x="93" y="128"/>
                  <a:pt x="93" y="128"/>
                </a:cubicBezTo>
                <a:cubicBezTo>
                  <a:pt x="93" y="115"/>
                  <a:pt x="93" y="115"/>
                  <a:pt x="93" y="115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93" y="109"/>
                  <a:pt x="93" y="109"/>
                  <a:pt x="93" y="109"/>
                </a:cubicBezTo>
                <a:cubicBezTo>
                  <a:pt x="93" y="102"/>
                  <a:pt x="93" y="102"/>
                  <a:pt x="93" y="102"/>
                </a:cubicBezTo>
                <a:cubicBezTo>
                  <a:pt x="104" y="102"/>
                  <a:pt x="104" y="102"/>
                  <a:pt x="104" y="102"/>
                </a:cubicBezTo>
                <a:cubicBezTo>
                  <a:pt x="104" y="96"/>
                  <a:pt x="104" y="96"/>
                  <a:pt x="104" y="96"/>
                </a:cubicBezTo>
                <a:cubicBezTo>
                  <a:pt x="86" y="96"/>
                  <a:pt x="86" y="96"/>
                  <a:pt x="86" y="96"/>
                </a:cubicBezTo>
                <a:lnTo>
                  <a:pt x="86" y="1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3" name="Freeform 63"/>
          <p:cNvSpPr>
            <a:spLocks noEditPoints="1"/>
          </p:cNvSpPr>
          <p:nvPr/>
        </p:nvSpPr>
        <p:spPr bwMode="auto">
          <a:xfrm>
            <a:off x="9391650" y="5672138"/>
            <a:ext cx="428625" cy="525463"/>
          </a:xfrm>
          <a:custGeom>
            <a:avLst/>
            <a:gdLst>
              <a:gd name="T0" fmla="*/ 39 w 144"/>
              <a:gd name="T1" fmla="*/ 123 h 176"/>
              <a:gd name="T2" fmla="*/ 35 w 144"/>
              <a:gd name="T3" fmla="*/ 128 h 176"/>
              <a:gd name="T4" fmla="*/ 51 w 144"/>
              <a:gd name="T5" fmla="*/ 116 h 176"/>
              <a:gd name="T6" fmla="*/ 44 w 144"/>
              <a:gd name="T7" fmla="*/ 96 h 176"/>
              <a:gd name="T8" fmla="*/ 104 w 144"/>
              <a:gd name="T9" fmla="*/ 0 h 176"/>
              <a:gd name="T10" fmla="*/ 0 w 144"/>
              <a:gd name="T11" fmla="*/ 16 h 176"/>
              <a:gd name="T12" fmla="*/ 16 w 144"/>
              <a:gd name="T13" fmla="*/ 176 h 176"/>
              <a:gd name="T14" fmla="*/ 144 w 144"/>
              <a:gd name="T15" fmla="*/ 160 h 176"/>
              <a:gd name="T16" fmla="*/ 104 w 144"/>
              <a:gd name="T17" fmla="*/ 0 h 176"/>
              <a:gd name="T18" fmla="*/ 128 w 144"/>
              <a:gd name="T19" fmla="*/ 168 h 176"/>
              <a:gd name="T20" fmla="*/ 8 w 144"/>
              <a:gd name="T21" fmla="*/ 160 h 176"/>
              <a:gd name="T22" fmla="*/ 16 w 144"/>
              <a:gd name="T23" fmla="*/ 8 h 176"/>
              <a:gd name="T24" fmla="*/ 88 w 144"/>
              <a:gd name="T25" fmla="*/ 48 h 176"/>
              <a:gd name="T26" fmla="*/ 136 w 144"/>
              <a:gd name="T27" fmla="*/ 56 h 176"/>
              <a:gd name="T28" fmla="*/ 96 w 144"/>
              <a:gd name="T29" fmla="*/ 48 h 176"/>
              <a:gd name="T30" fmla="*/ 100 w 144"/>
              <a:gd name="T31" fmla="*/ 8 h 176"/>
              <a:gd name="T32" fmla="*/ 96 w 144"/>
              <a:gd name="T33" fmla="*/ 48 h 176"/>
              <a:gd name="T34" fmla="*/ 85 w 144"/>
              <a:gd name="T35" fmla="*/ 124 h 176"/>
              <a:gd name="T36" fmla="*/ 107 w 144"/>
              <a:gd name="T37" fmla="*/ 127 h 176"/>
              <a:gd name="T38" fmla="*/ 96 w 144"/>
              <a:gd name="T39" fmla="*/ 110 h 176"/>
              <a:gd name="T40" fmla="*/ 101 w 144"/>
              <a:gd name="T41" fmla="*/ 115 h 176"/>
              <a:gd name="T42" fmla="*/ 97 w 144"/>
              <a:gd name="T43" fmla="*/ 123 h 176"/>
              <a:gd name="T44" fmla="*/ 98 w 144"/>
              <a:gd name="T45" fmla="*/ 102 h 176"/>
              <a:gd name="T46" fmla="*/ 106 w 144"/>
              <a:gd name="T47" fmla="*/ 98 h 176"/>
              <a:gd name="T48" fmla="*/ 81 w 144"/>
              <a:gd name="T49" fmla="*/ 113 h 176"/>
              <a:gd name="T50" fmla="*/ 58 w 144"/>
              <a:gd name="T51" fmla="*/ 97 h 176"/>
              <a:gd name="T52" fmla="*/ 65 w 144"/>
              <a:gd name="T53" fmla="*/ 128 h 176"/>
              <a:gd name="T54" fmla="*/ 67 w 144"/>
              <a:gd name="T55" fmla="*/ 117 h 176"/>
              <a:gd name="T56" fmla="*/ 80 w 144"/>
              <a:gd name="T57" fmla="*/ 106 h 176"/>
              <a:gd name="T58" fmla="*/ 67 w 144"/>
              <a:gd name="T59" fmla="*/ 96 h 176"/>
              <a:gd name="T60" fmla="*/ 65 w 144"/>
              <a:gd name="T61" fmla="*/ 111 h 176"/>
              <a:gd name="T62" fmla="*/ 68 w 144"/>
              <a:gd name="T63" fmla="*/ 101 h 176"/>
              <a:gd name="T64" fmla="*/ 67 w 144"/>
              <a:gd name="T65" fmla="*/ 11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176">
                <a:moveTo>
                  <a:pt x="44" y="116"/>
                </a:moveTo>
                <a:cubicBezTo>
                  <a:pt x="44" y="121"/>
                  <a:pt x="42" y="123"/>
                  <a:pt x="39" y="123"/>
                </a:cubicBezTo>
                <a:cubicBezTo>
                  <a:pt x="38" y="123"/>
                  <a:pt x="37" y="122"/>
                  <a:pt x="36" y="122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7" y="128"/>
                  <a:pt x="39" y="129"/>
                  <a:pt x="40" y="129"/>
                </a:cubicBezTo>
                <a:cubicBezTo>
                  <a:pt x="47" y="129"/>
                  <a:pt x="51" y="125"/>
                  <a:pt x="51" y="116"/>
                </a:cubicBezTo>
                <a:cubicBezTo>
                  <a:pt x="51" y="96"/>
                  <a:pt x="51" y="96"/>
                  <a:pt x="51" y="96"/>
                </a:cubicBezTo>
                <a:cubicBezTo>
                  <a:pt x="44" y="96"/>
                  <a:pt x="44" y="96"/>
                  <a:pt x="44" y="96"/>
                </a:cubicBezTo>
                <a:lnTo>
                  <a:pt x="44" y="116"/>
                </a:lnTo>
                <a:close/>
                <a:moveTo>
                  <a:pt x="104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44"/>
                  <a:pt x="144" y="44"/>
                  <a:pt x="144" y="44"/>
                </a:cubicBezTo>
                <a:lnTo>
                  <a:pt x="104" y="0"/>
                </a:lnTo>
                <a:close/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48"/>
                  <a:pt x="88" y="48"/>
                  <a:pt x="88" y="48"/>
                </a:cubicBezTo>
                <a:cubicBezTo>
                  <a:pt x="88" y="52"/>
                  <a:pt x="92" y="56"/>
                  <a:pt x="96" y="56"/>
                </a:cubicBezTo>
                <a:cubicBezTo>
                  <a:pt x="136" y="56"/>
                  <a:pt x="136" y="56"/>
                  <a:pt x="136" y="56"/>
                </a:cubicBezTo>
                <a:lnTo>
                  <a:pt x="136" y="160"/>
                </a:lnTo>
                <a:close/>
                <a:moveTo>
                  <a:pt x="96" y="48"/>
                </a:moveTo>
                <a:cubicBezTo>
                  <a:pt x="96" y="8"/>
                  <a:pt x="96" y="8"/>
                  <a:pt x="96" y="8"/>
                </a:cubicBezTo>
                <a:cubicBezTo>
                  <a:pt x="100" y="8"/>
                  <a:pt x="100" y="8"/>
                  <a:pt x="100" y="8"/>
                </a:cubicBezTo>
                <a:cubicBezTo>
                  <a:pt x="136" y="48"/>
                  <a:pt x="136" y="48"/>
                  <a:pt x="136" y="48"/>
                </a:cubicBezTo>
                <a:lnTo>
                  <a:pt x="96" y="48"/>
                </a:lnTo>
                <a:close/>
                <a:moveTo>
                  <a:pt x="81" y="113"/>
                </a:moveTo>
                <a:cubicBezTo>
                  <a:pt x="81" y="117"/>
                  <a:pt x="82" y="121"/>
                  <a:pt x="85" y="124"/>
                </a:cubicBezTo>
                <a:cubicBezTo>
                  <a:pt x="88" y="127"/>
                  <a:pt x="92" y="128"/>
                  <a:pt x="97" y="128"/>
                </a:cubicBezTo>
                <a:cubicBezTo>
                  <a:pt x="101" y="128"/>
                  <a:pt x="105" y="127"/>
                  <a:pt x="107" y="127"/>
                </a:cubicBezTo>
                <a:cubicBezTo>
                  <a:pt x="107" y="110"/>
                  <a:pt x="107" y="110"/>
                  <a:pt x="107" y="110"/>
                </a:cubicBezTo>
                <a:cubicBezTo>
                  <a:pt x="96" y="110"/>
                  <a:pt x="96" y="110"/>
                  <a:pt x="96" y="110"/>
                </a:cubicBezTo>
                <a:cubicBezTo>
                  <a:pt x="96" y="115"/>
                  <a:pt x="96" y="115"/>
                  <a:pt x="96" y="115"/>
                </a:cubicBezTo>
                <a:cubicBezTo>
                  <a:pt x="101" y="115"/>
                  <a:pt x="101" y="115"/>
                  <a:pt x="101" y="115"/>
                </a:cubicBezTo>
                <a:cubicBezTo>
                  <a:pt x="101" y="122"/>
                  <a:pt x="101" y="122"/>
                  <a:pt x="101" y="122"/>
                </a:cubicBezTo>
                <a:cubicBezTo>
                  <a:pt x="100" y="122"/>
                  <a:pt x="99" y="123"/>
                  <a:pt x="97" y="123"/>
                </a:cubicBezTo>
                <a:cubicBezTo>
                  <a:pt x="92" y="123"/>
                  <a:pt x="88" y="119"/>
                  <a:pt x="88" y="112"/>
                </a:cubicBezTo>
                <a:cubicBezTo>
                  <a:pt x="88" y="105"/>
                  <a:pt x="92" y="102"/>
                  <a:pt x="98" y="102"/>
                </a:cubicBezTo>
                <a:cubicBezTo>
                  <a:pt x="101" y="102"/>
                  <a:pt x="103" y="102"/>
                  <a:pt x="105" y="103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05" y="97"/>
                  <a:pt x="102" y="96"/>
                  <a:pt x="98" y="96"/>
                </a:cubicBezTo>
                <a:cubicBezTo>
                  <a:pt x="88" y="96"/>
                  <a:pt x="81" y="102"/>
                  <a:pt x="81" y="113"/>
                </a:cubicBezTo>
                <a:moveTo>
                  <a:pt x="67" y="96"/>
                </a:moveTo>
                <a:cubicBezTo>
                  <a:pt x="63" y="96"/>
                  <a:pt x="60" y="96"/>
                  <a:pt x="58" y="97"/>
                </a:cubicBezTo>
                <a:cubicBezTo>
                  <a:pt x="58" y="128"/>
                  <a:pt x="58" y="128"/>
                  <a:pt x="58" y="128"/>
                </a:cubicBezTo>
                <a:cubicBezTo>
                  <a:pt x="65" y="128"/>
                  <a:pt x="65" y="128"/>
                  <a:pt x="65" y="128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6" y="117"/>
                  <a:pt x="66" y="117"/>
                  <a:pt x="67" y="117"/>
                </a:cubicBezTo>
                <a:cubicBezTo>
                  <a:pt x="71" y="117"/>
                  <a:pt x="75" y="116"/>
                  <a:pt x="77" y="113"/>
                </a:cubicBezTo>
                <a:cubicBezTo>
                  <a:pt x="79" y="112"/>
                  <a:pt x="80" y="109"/>
                  <a:pt x="80" y="106"/>
                </a:cubicBezTo>
                <a:cubicBezTo>
                  <a:pt x="80" y="103"/>
                  <a:pt x="78" y="100"/>
                  <a:pt x="76" y="99"/>
                </a:cubicBezTo>
                <a:cubicBezTo>
                  <a:pt x="74" y="97"/>
                  <a:pt x="71" y="96"/>
                  <a:pt x="67" y="96"/>
                </a:cubicBezTo>
                <a:moveTo>
                  <a:pt x="67" y="111"/>
                </a:moveTo>
                <a:cubicBezTo>
                  <a:pt x="66" y="111"/>
                  <a:pt x="65" y="111"/>
                  <a:pt x="65" y="111"/>
                </a:cubicBezTo>
                <a:cubicBezTo>
                  <a:pt x="65" y="102"/>
                  <a:pt x="65" y="102"/>
                  <a:pt x="65" y="102"/>
                </a:cubicBezTo>
                <a:cubicBezTo>
                  <a:pt x="65" y="102"/>
                  <a:pt x="66" y="101"/>
                  <a:pt x="68" y="101"/>
                </a:cubicBezTo>
                <a:cubicBezTo>
                  <a:pt x="71" y="101"/>
                  <a:pt x="73" y="103"/>
                  <a:pt x="73" y="106"/>
                </a:cubicBezTo>
                <a:cubicBezTo>
                  <a:pt x="73" y="109"/>
                  <a:pt x="71" y="111"/>
                  <a:pt x="67" y="111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4" name="Freeform 64"/>
          <p:cNvSpPr>
            <a:spLocks noEditPoints="1"/>
          </p:cNvSpPr>
          <p:nvPr/>
        </p:nvSpPr>
        <p:spPr bwMode="auto">
          <a:xfrm>
            <a:off x="10393363" y="5672138"/>
            <a:ext cx="430213" cy="525463"/>
          </a:xfrm>
          <a:custGeom>
            <a:avLst/>
            <a:gdLst>
              <a:gd name="T0" fmla="*/ 75 w 144"/>
              <a:gd name="T1" fmla="*/ 119 h 176"/>
              <a:gd name="T2" fmla="*/ 70 w 144"/>
              <a:gd name="T3" fmla="*/ 108 h 176"/>
              <a:gd name="T4" fmla="*/ 56 w 144"/>
              <a:gd name="T5" fmla="*/ 96 h 176"/>
              <a:gd name="T6" fmla="*/ 62 w 144"/>
              <a:gd name="T7" fmla="*/ 128 h 176"/>
              <a:gd name="T8" fmla="*/ 62 w 144"/>
              <a:gd name="T9" fmla="*/ 105 h 176"/>
              <a:gd name="T10" fmla="*/ 67 w 144"/>
              <a:gd name="T11" fmla="*/ 116 h 176"/>
              <a:gd name="T12" fmla="*/ 81 w 144"/>
              <a:gd name="T13" fmla="*/ 128 h 176"/>
              <a:gd name="T14" fmla="*/ 75 w 144"/>
              <a:gd name="T15" fmla="*/ 96 h 176"/>
              <a:gd name="T16" fmla="*/ 41 w 144"/>
              <a:gd name="T17" fmla="*/ 96 h 176"/>
              <a:gd name="T18" fmla="*/ 32 w 144"/>
              <a:gd name="T19" fmla="*/ 128 h 176"/>
              <a:gd name="T20" fmla="*/ 39 w 144"/>
              <a:gd name="T21" fmla="*/ 117 h 176"/>
              <a:gd name="T22" fmla="*/ 51 w 144"/>
              <a:gd name="T23" fmla="*/ 113 h 176"/>
              <a:gd name="T24" fmla="*/ 50 w 144"/>
              <a:gd name="T25" fmla="*/ 99 h 176"/>
              <a:gd name="T26" fmla="*/ 41 w 144"/>
              <a:gd name="T27" fmla="*/ 111 h 176"/>
              <a:gd name="T28" fmla="*/ 39 w 144"/>
              <a:gd name="T29" fmla="*/ 102 h 176"/>
              <a:gd name="T30" fmla="*/ 47 w 144"/>
              <a:gd name="T31" fmla="*/ 106 h 176"/>
              <a:gd name="T32" fmla="*/ 87 w 144"/>
              <a:gd name="T33" fmla="*/ 113 h 176"/>
              <a:gd name="T34" fmla="*/ 103 w 144"/>
              <a:gd name="T35" fmla="*/ 128 h 176"/>
              <a:gd name="T36" fmla="*/ 113 w 144"/>
              <a:gd name="T37" fmla="*/ 110 h 176"/>
              <a:gd name="T38" fmla="*/ 102 w 144"/>
              <a:gd name="T39" fmla="*/ 115 h 176"/>
              <a:gd name="T40" fmla="*/ 107 w 144"/>
              <a:gd name="T41" fmla="*/ 122 h 176"/>
              <a:gd name="T42" fmla="*/ 94 w 144"/>
              <a:gd name="T43" fmla="*/ 112 h 176"/>
              <a:gd name="T44" fmla="*/ 111 w 144"/>
              <a:gd name="T45" fmla="*/ 103 h 176"/>
              <a:gd name="T46" fmla="*/ 104 w 144"/>
              <a:gd name="T47" fmla="*/ 96 h 176"/>
              <a:gd name="T48" fmla="*/ 104 w 144"/>
              <a:gd name="T49" fmla="*/ 0 h 176"/>
              <a:gd name="T50" fmla="*/ 0 w 144"/>
              <a:gd name="T51" fmla="*/ 16 h 176"/>
              <a:gd name="T52" fmla="*/ 16 w 144"/>
              <a:gd name="T53" fmla="*/ 176 h 176"/>
              <a:gd name="T54" fmla="*/ 144 w 144"/>
              <a:gd name="T55" fmla="*/ 160 h 176"/>
              <a:gd name="T56" fmla="*/ 104 w 144"/>
              <a:gd name="T57" fmla="*/ 0 h 176"/>
              <a:gd name="T58" fmla="*/ 128 w 144"/>
              <a:gd name="T59" fmla="*/ 168 h 176"/>
              <a:gd name="T60" fmla="*/ 8 w 144"/>
              <a:gd name="T61" fmla="*/ 160 h 176"/>
              <a:gd name="T62" fmla="*/ 16 w 144"/>
              <a:gd name="T63" fmla="*/ 8 h 176"/>
              <a:gd name="T64" fmla="*/ 88 w 144"/>
              <a:gd name="T65" fmla="*/ 48 h 176"/>
              <a:gd name="T66" fmla="*/ 136 w 144"/>
              <a:gd name="T67" fmla="*/ 56 h 176"/>
              <a:gd name="T68" fmla="*/ 96 w 144"/>
              <a:gd name="T69" fmla="*/ 48 h 176"/>
              <a:gd name="T70" fmla="*/ 100 w 144"/>
              <a:gd name="T71" fmla="*/ 8 h 176"/>
              <a:gd name="T72" fmla="*/ 96 w 144"/>
              <a:gd name="T73" fmla="*/ 4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4" h="176">
                <a:moveTo>
                  <a:pt x="75" y="106"/>
                </a:moveTo>
                <a:cubicBezTo>
                  <a:pt x="75" y="110"/>
                  <a:pt x="75" y="115"/>
                  <a:pt x="75" y="119"/>
                </a:cubicBezTo>
                <a:cubicBezTo>
                  <a:pt x="75" y="119"/>
                  <a:pt x="75" y="119"/>
                  <a:pt x="75" y="119"/>
                </a:cubicBezTo>
                <a:cubicBezTo>
                  <a:pt x="74" y="115"/>
                  <a:pt x="72" y="111"/>
                  <a:pt x="70" y="108"/>
                </a:cubicBezTo>
                <a:cubicBezTo>
                  <a:pt x="64" y="96"/>
                  <a:pt x="64" y="96"/>
                  <a:pt x="64" y="96"/>
                </a:cubicBezTo>
                <a:cubicBezTo>
                  <a:pt x="56" y="96"/>
                  <a:pt x="56" y="96"/>
                  <a:pt x="56" y="96"/>
                </a:cubicBezTo>
                <a:cubicBezTo>
                  <a:pt x="56" y="128"/>
                  <a:pt x="56" y="128"/>
                  <a:pt x="56" y="128"/>
                </a:cubicBezTo>
                <a:cubicBezTo>
                  <a:pt x="62" y="128"/>
                  <a:pt x="62" y="128"/>
                  <a:pt x="62" y="128"/>
                </a:cubicBezTo>
                <a:cubicBezTo>
                  <a:pt x="62" y="118"/>
                  <a:pt x="62" y="118"/>
                  <a:pt x="62" y="118"/>
                </a:cubicBezTo>
                <a:cubicBezTo>
                  <a:pt x="62" y="113"/>
                  <a:pt x="62" y="109"/>
                  <a:pt x="62" y="105"/>
                </a:cubicBezTo>
                <a:cubicBezTo>
                  <a:pt x="62" y="105"/>
                  <a:pt x="62" y="105"/>
                  <a:pt x="62" y="105"/>
                </a:cubicBezTo>
                <a:cubicBezTo>
                  <a:pt x="64" y="108"/>
                  <a:pt x="66" y="112"/>
                  <a:pt x="67" y="116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81" y="128"/>
                  <a:pt x="81" y="128"/>
                  <a:pt x="81" y="128"/>
                </a:cubicBezTo>
                <a:cubicBezTo>
                  <a:pt x="81" y="96"/>
                  <a:pt x="81" y="96"/>
                  <a:pt x="81" y="96"/>
                </a:cubicBezTo>
                <a:cubicBezTo>
                  <a:pt x="75" y="96"/>
                  <a:pt x="75" y="96"/>
                  <a:pt x="75" y="96"/>
                </a:cubicBezTo>
                <a:lnTo>
                  <a:pt x="75" y="106"/>
                </a:lnTo>
                <a:close/>
                <a:moveTo>
                  <a:pt x="41" y="96"/>
                </a:moveTo>
                <a:cubicBezTo>
                  <a:pt x="37" y="96"/>
                  <a:pt x="34" y="96"/>
                  <a:pt x="32" y="97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9" y="128"/>
                  <a:pt x="39" y="128"/>
                  <a:pt x="39" y="128"/>
                </a:cubicBezTo>
                <a:cubicBezTo>
                  <a:pt x="39" y="117"/>
                  <a:pt x="39" y="117"/>
                  <a:pt x="39" y="117"/>
                </a:cubicBezTo>
                <a:cubicBezTo>
                  <a:pt x="40" y="117"/>
                  <a:pt x="40" y="117"/>
                  <a:pt x="41" y="117"/>
                </a:cubicBezTo>
                <a:cubicBezTo>
                  <a:pt x="45" y="117"/>
                  <a:pt x="49" y="116"/>
                  <a:pt x="51" y="113"/>
                </a:cubicBezTo>
                <a:cubicBezTo>
                  <a:pt x="53" y="112"/>
                  <a:pt x="54" y="109"/>
                  <a:pt x="54" y="106"/>
                </a:cubicBezTo>
                <a:cubicBezTo>
                  <a:pt x="54" y="103"/>
                  <a:pt x="52" y="100"/>
                  <a:pt x="50" y="99"/>
                </a:cubicBezTo>
                <a:cubicBezTo>
                  <a:pt x="48" y="97"/>
                  <a:pt x="45" y="96"/>
                  <a:pt x="41" y="96"/>
                </a:cubicBezTo>
                <a:moveTo>
                  <a:pt x="41" y="111"/>
                </a:moveTo>
                <a:cubicBezTo>
                  <a:pt x="40" y="111"/>
                  <a:pt x="39" y="111"/>
                  <a:pt x="39" y="111"/>
                </a:cubicBezTo>
                <a:cubicBezTo>
                  <a:pt x="39" y="102"/>
                  <a:pt x="39" y="102"/>
                  <a:pt x="39" y="102"/>
                </a:cubicBezTo>
                <a:cubicBezTo>
                  <a:pt x="39" y="102"/>
                  <a:pt x="40" y="101"/>
                  <a:pt x="42" y="101"/>
                </a:cubicBezTo>
                <a:cubicBezTo>
                  <a:pt x="45" y="101"/>
                  <a:pt x="47" y="103"/>
                  <a:pt x="47" y="106"/>
                </a:cubicBezTo>
                <a:cubicBezTo>
                  <a:pt x="47" y="109"/>
                  <a:pt x="45" y="111"/>
                  <a:pt x="41" y="111"/>
                </a:cubicBezTo>
                <a:moveTo>
                  <a:pt x="87" y="113"/>
                </a:moveTo>
                <a:cubicBezTo>
                  <a:pt x="87" y="117"/>
                  <a:pt x="88" y="121"/>
                  <a:pt x="91" y="124"/>
                </a:cubicBezTo>
                <a:cubicBezTo>
                  <a:pt x="94" y="127"/>
                  <a:pt x="98" y="128"/>
                  <a:pt x="103" y="128"/>
                </a:cubicBezTo>
                <a:cubicBezTo>
                  <a:pt x="107" y="128"/>
                  <a:pt x="111" y="127"/>
                  <a:pt x="113" y="127"/>
                </a:cubicBezTo>
                <a:cubicBezTo>
                  <a:pt x="113" y="110"/>
                  <a:pt x="113" y="110"/>
                  <a:pt x="113" y="110"/>
                </a:cubicBezTo>
                <a:cubicBezTo>
                  <a:pt x="102" y="110"/>
                  <a:pt x="102" y="110"/>
                  <a:pt x="102" y="110"/>
                </a:cubicBezTo>
                <a:cubicBezTo>
                  <a:pt x="102" y="115"/>
                  <a:pt x="102" y="115"/>
                  <a:pt x="102" y="115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107" y="122"/>
                  <a:pt x="107" y="122"/>
                  <a:pt x="107" y="122"/>
                </a:cubicBezTo>
                <a:cubicBezTo>
                  <a:pt x="106" y="122"/>
                  <a:pt x="105" y="123"/>
                  <a:pt x="103" y="123"/>
                </a:cubicBezTo>
                <a:cubicBezTo>
                  <a:pt x="98" y="123"/>
                  <a:pt x="94" y="119"/>
                  <a:pt x="94" y="112"/>
                </a:cubicBezTo>
                <a:cubicBezTo>
                  <a:pt x="94" y="105"/>
                  <a:pt x="98" y="102"/>
                  <a:pt x="104" y="102"/>
                </a:cubicBezTo>
                <a:cubicBezTo>
                  <a:pt x="107" y="102"/>
                  <a:pt x="109" y="102"/>
                  <a:pt x="111" y="103"/>
                </a:cubicBezTo>
                <a:cubicBezTo>
                  <a:pt x="112" y="98"/>
                  <a:pt x="112" y="98"/>
                  <a:pt x="112" y="98"/>
                </a:cubicBezTo>
                <a:cubicBezTo>
                  <a:pt x="111" y="97"/>
                  <a:pt x="108" y="96"/>
                  <a:pt x="104" y="96"/>
                </a:cubicBezTo>
                <a:cubicBezTo>
                  <a:pt x="94" y="96"/>
                  <a:pt x="87" y="102"/>
                  <a:pt x="87" y="113"/>
                </a:cubicBezTo>
                <a:moveTo>
                  <a:pt x="104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37" y="176"/>
                  <a:pt x="144" y="169"/>
                  <a:pt x="144" y="160"/>
                </a:cubicBezTo>
                <a:cubicBezTo>
                  <a:pt x="144" y="44"/>
                  <a:pt x="144" y="44"/>
                  <a:pt x="144" y="44"/>
                </a:cubicBezTo>
                <a:lnTo>
                  <a:pt x="104" y="0"/>
                </a:lnTo>
                <a:close/>
                <a:moveTo>
                  <a:pt x="136" y="160"/>
                </a:moveTo>
                <a:cubicBezTo>
                  <a:pt x="136" y="164"/>
                  <a:pt x="132" y="168"/>
                  <a:pt x="12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48"/>
                  <a:pt x="88" y="48"/>
                  <a:pt x="88" y="48"/>
                </a:cubicBezTo>
                <a:cubicBezTo>
                  <a:pt x="88" y="52"/>
                  <a:pt x="92" y="56"/>
                  <a:pt x="96" y="56"/>
                </a:cubicBezTo>
                <a:cubicBezTo>
                  <a:pt x="136" y="56"/>
                  <a:pt x="136" y="56"/>
                  <a:pt x="136" y="56"/>
                </a:cubicBezTo>
                <a:lnTo>
                  <a:pt x="136" y="160"/>
                </a:lnTo>
                <a:close/>
                <a:moveTo>
                  <a:pt x="96" y="48"/>
                </a:moveTo>
                <a:cubicBezTo>
                  <a:pt x="96" y="8"/>
                  <a:pt x="96" y="8"/>
                  <a:pt x="96" y="8"/>
                </a:cubicBezTo>
                <a:cubicBezTo>
                  <a:pt x="100" y="8"/>
                  <a:pt x="100" y="8"/>
                  <a:pt x="100" y="8"/>
                </a:cubicBezTo>
                <a:cubicBezTo>
                  <a:pt x="136" y="48"/>
                  <a:pt x="136" y="48"/>
                  <a:pt x="136" y="48"/>
                </a:cubicBezTo>
                <a:lnTo>
                  <a:pt x="96" y="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</p:spTree>
    <p:extLst>
      <p:ext uri="{BB962C8B-B14F-4D97-AF65-F5344CB8AC3E}">
        <p14:creationId xmlns:p14="http://schemas.microsoft.com/office/powerpoint/2010/main" val="1271339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5"/>
          <p:cNvSpPr>
            <a:spLocks noEditPoints="1"/>
          </p:cNvSpPr>
          <p:nvPr/>
        </p:nvSpPr>
        <p:spPr bwMode="auto">
          <a:xfrm>
            <a:off x="1323975" y="1733551"/>
            <a:ext cx="525463" cy="382588"/>
          </a:xfrm>
          <a:custGeom>
            <a:avLst/>
            <a:gdLst>
              <a:gd name="T0" fmla="*/ 132 w 176"/>
              <a:gd name="T1" fmla="*/ 104 h 128"/>
              <a:gd name="T2" fmla="*/ 148 w 176"/>
              <a:gd name="T3" fmla="*/ 104 h 128"/>
              <a:gd name="T4" fmla="*/ 152 w 176"/>
              <a:gd name="T5" fmla="*/ 100 h 128"/>
              <a:gd name="T6" fmla="*/ 152 w 176"/>
              <a:gd name="T7" fmla="*/ 84 h 128"/>
              <a:gd name="T8" fmla="*/ 148 w 176"/>
              <a:gd name="T9" fmla="*/ 80 h 128"/>
              <a:gd name="T10" fmla="*/ 132 w 176"/>
              <a:gd name="T11" fmla="*/ 80 h 128"/>
              <a:gd name="T12" fmla="*/ 128 w 176"/>
              <a:gd name="T13" fmla="*/ 84 h 128"/>
              <a:gd name="T14" fmla="*/ 128 w 176"/>
              <a:gd name="T15" fmla="*/ 100 h 128"/>
              <a:gd name="T16" fmla="*/ 132 w 176"/>
              <a:gd name="T17" fmla="*/ 104 h 128"/>
              <a:gd name="T18" fmla="*/ 168 w 176"/>
              <a:gd name="T19" fmla="*/ 0 h 128"/>
              <a:gd name="T20" fmla="*/ 8 w 176"/>
              <a:gd name="T21" fmla="*/ 0 h 128"/>
              <a:gd name="T22" fmla="*/ 0 w 176"/>
              <a:gd name="T23" fmla="*/ 8 h 128"/>
              <a:gd name="T24" fmla="*/ 0 w 176"/>
              <a:gd name="T25" fmla="*/ 120 h 128"/>
              <a:gd name="T26" fmla="*/ 8 w 176"/>
              <a:gd name="T27" fmla="*/ 128 h 128"/>
              <a:gd name="T28" fmla="*/ 168 w 176"/>
              <a:gd name="T29" fmla="*/ 128 h 128"/>
              <a:gd name="T30" fmla="*/ 176 w 176"/>
              <a:gd name="T31" fmla="*/ 120 h 128"/>
              <a:gd name="T32" fmla="*/ 176 w 176"/>
              <a:gd name="T33" fmla="*/ 8 h 128"/>
              <a:gd name="T34" fmla="*/ 168 w 176"/>
              <a:gd name="T35" fmla="*/ 0 h 128"/>
              <a:gd name="T36" fmla="*/ 168 w 176"/>
              <a:gd name="T37" fmla="*/ 120 h 128"/>
              <a:gd name="T38" fmla="*/ 8 w 176"/>
              <a:gd name="T39" fmla="*/ 120 h 128"/>
              <a:gd name="T40" fmla="*/ 8 w 176"/>
              <a:gd name="T41" fmla="*/ 56 h 128"/>
              <a:gd name="T42" fmla="*/ 168 w 176"/>
              <a:gd name="T43" fmla="*/ 56 h 128"/>
              <a:gd name="T44" fmla="*/ 168 w 176"/>
              <a:gd name="T45" fmla="*/ 120 h 128"/>
              <a:gd name="T46" fmla="*/ 168 w 176"/>
              <a:gd name="T47" fmla="*/ 24 h 128"/>
              <a:gd name="T48" fmla="*/ 8 w 176"/>
              <a:gd name="T49" fmla="*/ 24 h 128"/>
              <a:gd name="T50" fmla="*/ 8 w 176"/>
              <a:gd name="T51" fmla="*/ 8 h 128"/>
              <a:gd name="T52" fmla="*/ 168 w 176"/>
              <a:gd name="T53" fmla="*/ 8 h 128"/>
              <a:gd name="T54" fmla="*/ 168 w 176"/>
              <a:gd name="T55" fmla="*/ 24 h 128"/>
              <a:gd name="T56" fmla="*/ 28 w 176"/>
              <a:gd name="T57" fmla="*/ 88 h 128"/>
              <a:gd name="T58" fmla="*/ 100 w 176"/>
              <a:gd name="T59" fmla="*/ 88 h 128"/>
              <a:gd name="T60" fmla="*/ 104 w 176"/>
              <a:gd name="T61" fmla="*/ 84 h 128"/>
              <a:gd name="T62" fmla="*/ 100 w 176"/>
              <a:gd name="T63" fmla="*/ 80 h 128"/>
              <a:gd name="T64" fmla="*/ 28 w 176"/>
              <a:gd name="T65" fmla="*/ 80 h 128"/>
              <a:gd name="T66" fmla="*/ 24 w 176"/>
              <a:gd name="T67" fmla="*/ 84 h 128"/>
              <a:gd name="T68" fmla="*/ 28 w 176"/>
              <a:gd name="T69" fmla="*/ 88 h 128"/>
              <a:gd name="T70" fmla="*/ 28 w 176"/>
              <a:gd name="T71" fmla="*/ 104 h 128"/>
              <a:gd name="T72" fmla="*/ 84 w 176"/>
              <a:gd name="T73" fmla="*/ 104 h 128"/>
              <a:gd name="T74" fmla="*/ 88 w 176"/>
              <a:gd name="T75" fmla="*/ 100 h 128"/>
              <a:gd name="T76" fmla="*/ 84 w 176"/>
              <a:gd name="T77" fmla="*/ 96 h 128"/>
              <a:gd name="T78" fmla="*/ 28 w 176"/>
              <a:gd name="T79" fmla="*/ 96 h 128"/>
              <a:gd name="T80" fmla="*/ 24 w 176"/>
              <a:gd name="T81" fmla="*/ 100 h 128"/>
              <a:gd name="T82" fmla="*/ 28 w 176"/>
              <a:gd name="T83" fmla="*/ 10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6" h="128">
                <a:moveTo>
                  <a:pt x="132" y="104"/>
                </a:moveTo>
                <a:cubicBezTo>
                  <a:pt x="148" y="104"/>
                  <a:pt x="148" y="104"/>
                  <a:pt x="148" y="104"/>
                </a:cubicBezTo>
                <a:cubicBezTo>
                  <a:pt x="150" y="104"/>
                  <a:pt x="152" y="102"/>
                  <a:pt x="152" y="100"/>
                </a:cubicBezTo>
                <a:cubicBezTo>
                  <a:pt x="152" y="84"/>
                  <a:pt x="152" y="84"/>
                  <a:pt x="152" y="84"/>
                </a:cubicBezTo>
                <a:cubicBezTo>
                  <a:pt x="152" y="82"/>
                  <a:pt x="150" y="80"/>
                  <a:pt x="148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0" y="80"/>
                  <a:pt x="128" y="82"/>
                  <a:pt x="128" y="84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28" y="102"/>
                  <a:pt x="130" y="104"/>
                  <a:pt x="132" y="104"/>
                </a:cubicBezTo>
                <a:moveTo>
                  <a:pt x="16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4"/>
                  <a:pt x="4" y="128"/>
                  <a:pt x="8" y="128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72" y="128"/>
                  <a:pt x="176" y="124"/>
                  <a:pt x="176" y="120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168" y="120"/>
                </a:moveTo>
                <a:cubicBezTo>
                  <a:pt x="8" y="120"/>
                  <a:pt x="8" y="120"/>
                  <a:pt x="8" y="120"/>
                </a:cubicBezTo>
                <a:cubicBezTo>
                  <a:pt x="8" y="56"/>
                  <a:pt x="8" y="56"/>
                  <a:pt x="8" y="56"/>
                </a:cubicBezTo>
                <a:cubicBezTo>
                  <a:pt x="168" y="56"/>
                  <a:pt x="168" y="56"/>
                  <a:pt x="168" y="56"/>
                </a:cubicBezTo>
                <a:lnTo>
                  <a:pt x="168" y="120"/>
                </a:lnTo>
                <a:close/>
                <a:moveTo>
                  <a:pt x="168" y="24"/>
                </a:moveTo>
                <a:cubicBezTo>
                  <a:pt x="8" y="24"/>
                  <a:pt x="8" y="24"/>
                  <a:pt x="8" y="24"/>
                </a:cubicBezTo>
                <a:cubicBezTo>
                  <a:pt x="8" y="8"/>
                  <a:pt x="8" y="8"/>
                  <a:pt x="8" y="8"/>
                </a:cubicBezTo>
                <a:cubicBezTo>
                  <a:pt x="168" y="8"/>
                  <a:pt x="168" y="8"/>
                  <a:pt x="168" y="8"/>
                </a:cubicBezTo>
                <a:lnTo>
                  <a:pt x="168" y="24"/>
                </a:lnTo>
                <a:close/>
                <a:moveTo>
                  <a:pt x="28" y="88"/>
                </a:moveTo>
                <a:cubicBezTo>
                  <a:pt x="100" y="88"/>
                  <a:pt x="100" y="88"/>
                  <a:pt x="100" y="88"/>
                </a:cubicBezTo>
                <a:cubicBezTo>
                  <a:pt x="102" y="88"/>
                  <a:pt x="104" y="86"/>
                  <a:pt x="104" y="84"/>
                </a:cubicBezTo>
                <a:cubicBezTo>
                  <a:pt x="104" y="82"/>
                  <a:pt x="102" y="80"/>
                  <a:pt x="100" y="80"/>
                </a:cubicBezTo>
                <a:cubicBezTo>
                  <a:pt x="28" y="80"/>
                  <a:pt x="28" y="80"/>
                  <a:pt x="28" y="80"/>
                </a:cubicBezTo>
                <a:cubicBezTo>
                  <a:pt x="26" y="80"/>
                  <a:pt x="24" y="82"/>
                  <a:pt x="24" y="84"/>
                </a:cubicBezTo>
                <a:cubicBezTo>
                  <a:pt x="24" y="86"/>
                  <a:pt x="26" y="88"/>
                  <a:pt x="28" y="88"/>
                </a:cubicBezTo>
                <a:moveTo>
                  <a:pt x="28" y="104"/>
                </a:moveTo>
                <a:cubicBezTo>
                  <a:pt x="84" y="104"/>
                  <a:pt x="84" y="104"/>
                  <a:pt x="84" y="104"/>
                </a:cubicBezTo>
                <a:cubicBezTo>
                  <a:pt x="86" y="104"/>
                  <a:pt x="88" y="102"/>
                  <a:pt x="88" y="100"/>
                </a:cubicBezTo>
                <a:cubicBezTo>
                  <a:pt x="88" y="98"/>
                  <a:pt x="86" y="96"/>
                  <a:pt x="84" y="96"/>
                </a:cubicBezTo>
                <a:cubicBezTo>
                  <a:pt x="28" y="96"/>
                  <a:pt x="28" y="96"/>
                  <a:pt x="28" y="96"/>
                </a:cubicBezTo>
                <a:cubicBezTo>
                  <a:pt x="26" y="96"/>
                  <a:pt x="24" y="98"/>
                  <a:pt x="24" y="100"/>
                </a:cubicBezTo>
                <a:cubicBezTo>
                  <a:pt x="24" y="102"/>
                  <a:pt x="26" y="104"/>
                  <a:pt x="28" y="10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6" name="Freeform 6"/>
          <p:cNvSpPr>
            <a:spLocks noEditPoints="1"/>
          </p:cNvSpPr>
          <p:nvPr/>
        </p:nvSpPr>
        <p:spPr bwMode="auto">
          <a:xfrm>
            <a:off x="2325688" y="1709738"/>
            <a:ext cx="525463" cy="430213"/>
          </a:xfrm>
          <a:custGeom>
            <a:avLst/>
            <a:gdLst>
              <a:gd name="T0" fmla="*/ 100 w 176"/>
              <a:gd name="T1" fmla="*/ 120 h 144"/>
              <a:gd name="T2" fmla="*/ 116 w 176"/>
              <a:gd name="T3" fmla="*/ 120 h 144"/>
              <a:gd name="T4" fmla="*/ 120 w 176"/>
              <a:gd name="T5" fmla="*/ 116 h 144"/>
              <a:gd name="T6" fmla="*/ 120 w 176"/>
              <a:gd name="T7" fmla="*/ 100 h 144"/>
              <a:gd name="T8" fmla="*/ 116 w 176"/>
              <a:gd name="T9" fmla="*/ 96 h 144"/>
              <a:gd name="T10" fmla="*/ 100 w 176"/>
              <a:gd name="T11" fmla="*/ 96 h 144"/>
              <a:gd name="T12" fmla="*/ 96 w 176"/>
              <a:gd name="T13" fmla="*/ 100 h 144"/>
              <a:gd name="T14" fmla="*/ 96 w 176"/>
              <a:gd name="T15" fmla="*/ 116 h 144"/>
              <a:gd name="T16" fmla="*/ 100 w 176"/>
              <a:gd name="T17" fmla="*/ 120 h 144"/>
              <a:gd name="T18" fmla="*/ 28 w 176"/>
              <a:gd name="T19" fmla="*/ 104 h 144"/>
              <a:gd name="T20" fmla="*/ 76 w 176"/>
              <a:gd name="T21" fmla="*/ 104 h 144"/>
              <a:gd name="T22" fmla="*/ 80 w 176"/>
              <a:gd name="T23" fmla="*/ 100 h 144"/>
              <a:gd name="T24" fmla="*/ 76 w 176"/>
              <a:gd name="T25" fmla="*/ 96 h 144"/>
              <a:gd name="T26" fmla="*/ 28 w 176"/>
              <a:gd name="T27" fmla="*/ 96 h 144"/>
              <a:gd name="T28" fmla="*/ 24 w 176"/>
              <a:gd name="T29" fmla="*/ 100 h 144"/>
              <a:gd name="T30" fmla="*/ 28 w 176"/>
              <a:gd name="T31" fmla="*/ 104 h 144"/>
              <a:gd name="T32" fmla="*/ 28 w 176"/>
              <a:gd name="T33" fmla="*/ 120 h 144"/>
              <a:gd name="T34" fmla="*/ 60 w 176"/>
              <a:gd name="T35" fmla="*/ 120 h 144"/>
              <a:gd name="T36" fmla="*/ 64 w 176"/>
              <a:gd name="T37" fmla="*/ 116 h 144"/>
              <a:gd name="T38" fmla="*/ 60 w 176"/>
              <a:gd name="T39" fmla="*/ 112 h 144"/>
              <a:gd name="T40" fmla="*/ 28 w 176"/>
              <a:gd name="T41" fmla="*/ 112 h 144"/>
              <a:gd name="T42" fmla="*/ 24 w 176"/>
              <a:gd name="T43" fmla="*/ 116 h 144"/>
              <a:gd name="T44" fmla="*/ 28 w 176"/>
              <a:gd name="T45" fmla="*/ 120 h 144"/>
              <a:gd name="T46" fmla="*/ 136 w 176"/>
              <a:gd name="T47" fmla="*/ 32 h 144"/>
              <a:gd name="T48" fmla="*/ 8 w 176"/>
              <a:gd name="T49" fmla="*/ 32 h 144"/>
              <a:gd name="T50" fmla="*/ 0 w 176"/>
              <a:gd name="T51" fmla="*/ 40 h 144"/>
              <a:gd name="T52" fmla="*/ 0 w 176"/>
              <a:gd name="T53" fmla="*/ 136 h 144"/>
              <a:gd name="T54" fmla="*/ 8 w 176"/>
              <a:gd name="T55" fmla="*/ 144 h 144"/>
              <a:gd name="T56" fmla="*/ 136 w 176"/>
              <a:gd name="T57" fmla="*/ 144 h 144"/>
              <a:gd name="T58" fmla="*/ 144 w 176"/>
              <a:gd name="T59" fmla="*/ 136 h 144"/>
              <a:gd name="T60" fmla="*/ 144 w 176"/>
              <a:gd name="T61" fmla="*/ 40 h 144"/>
              <a:gd name="T62" fmla="*/ 136 w 176"/>
              <a:gd name="T63" fmla="*/ 32 h 144"/>
              <a:gd name="T64" fmla="*/ 136 w 176"/>
              <a:gd name="T65" fmla="*/ 136 h 144"/>
              <a:gd name="T66" fmla="*/ 8 w 176"/>
              <a:gd name="T67" fmla="*/ 136 h 144"/>
              <a:gd name="T68" fmla="*/ 8 w 176"/>
              <a:gd name="T69" fmla="*/ 80 h 144"/>
              <a:gd name="T70" fmla="*/ 136 w 176"/>
              <a:gd name="T71" fmla="*/ 80 h 144"/>
              <a:gd name="T72" fmla="*/ 136 w 176"/>
              <a:gd name="T73" fmla="*/ 136 h 144"/>
              <a:gd name="T74" fmla="*/ 136 w 176"/>
              <a:gd name="T75" fmla="*/ 56 h 144"/>
              <a:gd name="T76" fmla="*/ 8 w 176"/>
              <a:gd name="T77" fmla="*/ 56 h 144"/>
              <a:gd name="T78" fmla="*/ 8 w 176"/>
              <a:gd name="T79" fmla="*/ 40 h 144"/>
              <a:gd name="T80" fmla="*/ 136 w 176"/>
              <a:gd name="T81" fmla="*/ 40 h 144"/>
              <a:gd name="T82" fmla="*/ 136 w 176"/>
              <a:gd name="T83" fmla="*/ 56 h 144"/>
              <a:gd name="T84" fmla="*/ 168 w 176"/>
              <a:gd name="T85" fmla="*/ 0 h 144"/>
              <a:gd name="T86" fmla="*/ 40 w 176"/>
              <a:gd name="T87" fmla="*/ 0 h 144"/>
              <a:gd name="T88" fmla="*/ 32 w 176"/>
              <a:gd name="T89" fmla="*/ 8 h 144"/>
              <a:gd name="T90" fmla="*/ 32 w 176"/>
              <a:gd name="T91" fmla="*/ 20 h 144"/>
              <a:gd name="T92" fmla="*/ 36 w 176"/>
              <a:gd name="T93" fmla="*/ 24 h 144"/>
              <a:gd name="T94" fmla="*/ 40 w 176"/>
              <a:gd name="T95" fmla="*/ 20 h 144"/>
              <a:gd name="T96" fmla="*/ 40 w 176"/>
              <a:gd name="T97" fmla="*/ 8 h 144"/>
              <a:gd name="T98" fmla="*/ 168 w 176"/>
              <a:gd name="T99" fmla="*/ 8 h 144"/>
              <a:gd name="T100" fmla="*/ 168 w 176"/>
              <a:gd name="T101" fmla="*/ 104 h 144"/>
              <a:gd name="T102" fmla="*/ 156 w 176"/>
              <a:gd name="T103" fmla="*/ 104 h 144"/>
              <a:gd name="T104" fmla="*/ 152 w 176"/>
              <a:gd name="T105" fmla="*/ 108 h 144"/>
              <a:gd name="T106" fmla="*/ 156 w 176"/>
              <a:gd name="T107" fmla="*/ 112 h 144"/>
              <a:gd name="T108" fmla="*/ 168 w 176"/>
              <a:gd name="T109" fmla="*/ 112 h 144"/>
              <a:gd name="T110" fmla="*/ 176 w 176"/>
              <a:gd name="T111" fmla="*/ 104 h 144"/>
              <a:gd name="T112" fmla="*/ 176 w 176"/>
              <a:gd name="T113" fmla="*/ 8 h 144"/>
              <a:gd name="T114" fmla="*/ 168 w 176"/>
              <a:gd name="T11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6" h="144">
                <a:moveTo>
                  <a:pt x="100" y="120"/>
                </a:moveTo>
                <a:cubicBezTo>
                  <a:pt x="116" y="120"/>
                  <a:pt x="116" y="120"/>
                  <a:pt x="116" y="120"/>
                </a:cubicBezTo>
                <a:cubicBezTo>
                  <a:pt x="118" y="120"/>
                  <a:pt x="120" y="118"/>
                  <a:pt x="120" y="116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0" y="98"/>
                  <a:pt x="118" y="96"/>
                  <a:pt x="116" y="96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98" y="96"/>
                  <a:pt x="96" y="98"/>
                  <a:pt x="96" y="100"/>
                </a:cubicBezTo>
                <a:cubicBezTo>
                  <a:pt x="96" y="116"/>
                  <a:pt x="96" y="116"/>
                  <a:pt x="96" y="116"/>
                </a:cubicBezTo>
                <a:cubicBezTo>
                  <a:pt x="96" y="118"/>
                  <a:pt x="98" y="120"/>
                  <a:pt x="100" y="120"/>
                </a:cubicBezTo>
                <a:moveTo>
                  <a:pt x="28" y="104"/>
                </a:moveTo>
                <a:cubicBezTo>
                  <a:pt x="76" y="104"/>
                  <a:pt x="76" y="104"/>
                  <a:pt x="76" y="104"/>
                </a:cubicBezTo>
                <a:cubicBezTo>
                  <a:pt x="78" y="104"/>
                  <a:pt x="80" y="102"/>
                  <a:pt x="80" y="100"/>
                </a:cubicBezTo>
                <a:cubicBezTo>
                  <a:pt x="80" y="98"/>
                  <a:pt x="78" y="96"/>
                  <a:pt x="76" y="96"/>
                </a:cubicBezTo>
                <a:cubicBezTo>
                  <a:pt x="28" y="96"/>
                  <a:pt x="28" y="96"/>
                  <a:pt x="28" y="96"/>
                </a:cubicBezTo>
                <a:cubicBezTo>
                  <a:pt x="26" y="96"/>
                  <a:pt x="24" y="98"/>
                  <a:pt x="24" y="100"/>
                </a:cubicBezTo>
                <a:cubicBezTo>
                  <a:pt x="24" y="102"/>
                  <a:pt x="26" y="104"/>
                  <a:pt x="28" y="104"/>
                </a:cubicBezTo>
                <a:moveTo>
                  <a:pt x="28" y="120"/>
                </a:moveTo>
                <a:cubicBezTo>
                  <a:pt x="60" y="120"/>
                  <a:pt x="60" y="120"/>
                  <a:pt x="60" y="120"/>
                </a:cubicBezTo>
                <a:cubicBezTo>
                  <a:pt x="62" y="120"/>
                  <a:pt x="64" y="118"/>
                  <a:pt x="64" y="116"/>
                </a:cubicBezTo>
                <a:cubicBezTo>
                  <a:pt x="64" y="114"/>
                  <a:pt x="62" y="112"/>
                  <a:pt x="60" y="112"/>
                </a:cubicBezTo>
                <a:cubicBezTo>
                  <a:pt x="28" y="112"/>
                  <a:pt x="28" y="112"/>
                  <a:pt x="28" y="112"/>
                </a:cubicBezTo>
                <a:cubicBezTo>
                  <a:pt x="26" y="112"/>
                  <a:pt x="24" y="114"/>
                  <a:pt x="24" y="116"/>
                </a:cubicBezTo>
                <a:cubicBezTo>
                  <a:pt x="24" y="118"/>
                  <a:pt x="26" y="120"/>
                  <a:pt x="28" y="120"/>
                </a:cubicBezTo>
                <a:moveTo>
                  <a:pt x="136" y="32"/>
                </a:moveTo>
                <a:cubicBezTo>
                  <a:pt x="8" y="32"/>
                  <a:pt x="8" y="32"/>
                  <a:pt x="8" y="32"/>
                </a:cubicBezTo>
                <a:cubicBezTo>
                  <a:pt x="4" y="32"/>
                  <a:pt x="0" y="36"/>
                  <a:pt x="0" y="40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0"/>
                  <a:pt x="4" y="144"/>
                  <a:pt x="8" y="144"/>
                </a:cubicBezTo>
                <a:cubicBezTo>
                  <a:pt x="136" y="144"/>
                  <a:pt x="136" y="144"/>
                  <a:pt x="136" y="144"/>
                </a:cubicBezTo>
                <a:cubicBezTo>
                  <a:pt x="140" y="144"/>
                  <a:pt x="144" y="140"/>
                  <a:pt x="144" y="136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36"/>
                  <a:pt x="140" y="32"/>
                  <a:pt x="136" y="32"/>
                </a:cubicBezTo>
                <a:moveTo>
                  <a:pt x="136" y="136"/>
                </a:moveTo>
                <a:cubicBezTo>
                  <a:pt x="8" y="136"/>
                  <a:pt x="8" y="136"/>
                  <a:pt x="8" y="136"/>
                </a:cubicBezTo>
                <a:cubicBezTo>
                  <a:pt x="8" y="80"/>
                  <a:pt x="8" y="80"/>
                  <a:pt x="8" y="80"/>
                </a:cubicBezTo>
                <a:cubicBezTo>
                  <a:pt x="136" y="80"/>
                  <a:pt x="136" y="80"/>
                  <a:pt x="136" y="80"/>
                </a:cubicBezTo>
                <a:lnTo>
                  <a:pt x="136" y="136"/>
                </a:lnTo>
                <a:close/>
                <a:moveTo>
                  <a:pt x="136" y="56"/>
                </a:moveTo>
                <a:cubicBezTo>
                  <a:pt x="8" y="56"/>
                  <a:pt x="8" y="56"/>
                  <a:pt x="8" y="56"/>
                </a:cubicBezTo>
                <a:cubicBezTo>
                  <a:pt x="8" y="40"/>
                  <a:pt x="8" y="40"/>
                  <a:pt x="8" y="40"/>
                </a:cubicBezTo>
                <a:cubicBezTo>
                  <a:pt x="136" y="40"/>
                  <a:pt x="136" y="40"/>
                  <a:pt x="136" y="40"/>
                </a:cubicBezTo>
                <a:lnTo>
                  <a:pt x="136" y="56"/>
                </a:lnTo>
                <a:close/>
                <a:moveTo>
                  <a:pt x="168" y="0"/>
                </a:moveTo>
                <a:cubicBezTo>
                  <a:pt x="40" y="0"/>
                  <a:pt x="40" y="0"/>
                  <a:pt x="40" y="0"/>
                </a:cubicBezTo>
                <a:cubicBezTo>
                  <a:pt x="36" y="0"/>
                  <a:pt x="32" y="4"/>
                  <a:pt x="32" y="8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38" y="24"/>
                  <a:pt x="40" y="22"/>
                  <a:pt x="40" y="20"/>
                </a:cubicBezTo>
                <a:cubicBezTo>
                  <a:pt x="40" y="8"/>
                  <a:pt x="40" y="8"/>
                  <a:pt x="40" y="8"/>
                </a:cubicBezTo>
                <a:cubicBezTo>
                  <a:pt x="168" y="8"/>
                  <a:pt x="168" y="8"/>
                  <a:pt x="168" y="8"/>
                </a:cubicBezTo>
                <a:cubicBezTo>
                  <a:pt x="168" y="104"/>
                  <a:pt x="168" y="104"/>
                  <a:pt x="168" y="104"/>
                </a:cubicBezTo>
                <a:cubicBezTo>
                  <a:pt x="156" y="104"/>
                  <a:pt x="156" y="104"/>
                  <a:pt x="156" y="104"/>
                </a:cubicBezTo>
                <a:cubicBezTo>
                  <a:pt x="154" y="104"/>
                  <a:pt x="152" y="106"/>
                  <a:pt x="152" y="108"/>
                </a:cubicBezTo>
                <a:cubicBezTo>
                  <a:pt x="152" y="110"/>
                  <a:pt x="154" y="112"/>
                  <a:pt x="156" y="112"/>
                </a:cubicBezTo>
                <a:cubicBezTo>
                  <a:pt x="168" y="112"/>
                  <a:pt x="168" y="112"/>
                  <a:pt x="168" y="112"/>
                </a:cubicBezTo>
                <a:cubicBezTo>
                  <a:pt x="172" y="112"/>
                  <a:pt x="176" y="108"/>
                  <a:pt x="176" y="104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7" name="Freeform 7"/>
          <p:cNvSpPr>
            <a:spLocks noEditPoints="1"/>
          </p:cNvSpPr>
          <p:nvPr/>
        </p:nvSpPr>
        <p:spPr bwMode="auto">
          <a:xfrm>
            <a:off x="3328988" y="1662113"/>
            <a:ext cx="525463" cy="525463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8" name="Freeform 8"/>
          <p:cNvSpPr>
            <a:spLocks noEditPoints="1"/>
          </p:cNvSpPr>
          <p:nvPr/>
        </p:nvSpPr>
        <p:spPr bwMode="auto">
          <a:xfrm>
            <a:off x="4330700" y="1662113"/>
            <a:ext cx="525463" cy="525463"/>
          </a:xfrm>
          <a:custGeom>
            <a:avLst/>
            <a:gdLst>
              <a:gd name="T0" fmla="*/ 0 w 176"/>
              <a:gd name="T1" fmla="*/ 104 h 176"/>
              <a:gd name="T2" fmla="*/ 144 w 176"/>
              <a:gd name="T3" fmla="*/ 104 h 176"/>
              <a:gd name="T4" fmla="*/ 72 w 176"/>
              <a:gd name="T5" fmla="*/ 168 h 176"/>
              <a:gd name="T6" fmla="*/ 72 w 176"/>
              <a:gd name="T7" fmla="*/ 40 h 176"/>
              <a:gd name="T8" fmla="*/ 72 w 176"/>
              <a:gd name="T9" fmla="*/ 168 h 176"/>
              <a:gd name="T10" fmla="*/ 47 w 176"/>
              <a:gd name="T11" fmla="*/ 28 h 176"/>
              <a:gd name="T12" fmla="*/ 104 w 176"/>
              <a:gd name="T13" fmla="*/ 8 h 176"/>
              <a:gd name="T14" fmla="*/ 151 w 176"/>
              <a:gd name="T15" fmla="*/ 115 h 176"/>
              <a:gd name="T16" fmla="*/ 176 w 176"/>
              <a:gd name="T17" fmla="*/ 72 h 176"/>
              <a:gd name="T18" fmla="*/ 84 w 176"/>
              <a:gd name="T19" fmla="*/ 104 h 176"/>
              <a:gd name="T20" fmla="*/ 74 w 176"/>
              <a:gd name="T21" fmla="*/ 99 h 176"/>
              <a:gd name="T22" fmla="*/ 78 w 176"/>
              <a:gd name="T23" fmla="*/ 88 h 176"/>
              <a:gd name="T24" fmla="*/ 87 w 176"/>
              <a:gd name="T25" fmla="*/ 93 h 176"/>
              <a:gd name="T26" fmla="*/ 83 w 176"/>
              <a:gd name="T27" fmla="*/ 83 h 176"/>
              <a:gd name="T28" fmla="*/ 74 w 176"/>
              <a:gd name="T29" fmla="*/ 80 h 176"/>
              <a:gd name="T30" fmla="*/ 70 w 176"/>
              <a:gd name="T31" fmla="*/ 76 h 176"/>
              <a:gd name="T32" fmla="*/ 66 w 176"/>
              <a:gd name="T33" fmla="*/ 81 h 176"/>
              <a:gd name="T34" fmla="*/ 58 w 176"/>
              <a:gd name="T35" fmla="*/ 87 h 176"/>
              <a:gd name="T36" fmla="*/ 58 w 176"/>
              <a:gd name="T37" fmla="*/ 98 h 176"/>
              <a:gd name="T38" fmla="*/ 66 w 176"/>
              <a:gd name="T39" fmla="*/ 105 h 176"/>
              <a:gd name="T40" fmla="*/ 70 w 176"/>
              <a:gd name="T41" fmla="*/ 122 h 176"/>
              <a:gd name="T42" fmla="*/ 63 w 176"/>
              <a:gd name="T43" fmla="*/ 113 h 176"/>
              <a:gd name="T44" fmla="*/ 57 w 176"/>
              <a:gd name="T45" fmla="*/ 119 h 176"/>
              <a:gd name="T46" fmla="*/ 65 w 176"/>
              <a:gd name="T47" fmla="*/ 127 h 176"/>
              <a:gd name="T48" fmla="*/ 70 w 176"/>
              <a:gd name="T49" fmla="*/ 132 h 176"/>
              <a:gd name="T50" fmla="*/ 74 w 176"/>
              <a:gd name="T51" fmla="*/ 128 h 176"/>
              <a:gd name="T52" fmla="*/ 84 w 176"/>
              <a:gd name="T53" fmla="*/ 124 h 176"/>
              <a:gd name="T54" fmla="*/ 88 w 176"/>
              <a:gd name="T55" fmla="*/ 113 h 176"/>
              <a:gd name="T56" fmla="*/ 84 w 176"/>
              <a:gd name="T57" fmla="*/ 104 h 176"/>
              <a:gd name="T58" fmla="*/ 68 w 176"/>
              <a:gd name="T59" fmla="*/ 98 h 176"/>
              <a:gd name="T60" fmla="*/ 65 w 176"/>
              <a:gd name="T61" fmla="*/ 95 h 176"/>
              <a:gd name="T62" fmla="*/ 66 w 176"/>
              <a:gd name="T63" fmla="*/ 87 h 176"/>
              <a:gd name="T64" fmla="*/ 70 w 176"/>
              <a:gd name="T65" fmla="*/ 99 h 176"/>
              <a:gd name="T66" fmla="*/ 74 w 176"/>
              <a:gd name="T67" fmla="*/ 122 h 176"/>
              <a:gd name="T68" fmla="*/ 76 w 176"/>
              <a:gd name="T69" fmla="*/ 108 h 176"/>
              <a:gd name="T70" fmla="*/ 80 w 176"/>
              <a:gd name="T71" fmla="*/ 111 h 176"/>
              <a:gd name="T72" fmla="*/ 79 w 176"/>
              <a:gd name="T73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6" h="176">
                <a:moveTo>
                  <a:pt x="72" y="32"/>
                </a:moveTo>
                <a:cubicBezTo>
                  <a:pt x="32" y="32"/>
                  <a:pt x="0" y="64"/>
                  <a:pt x="0" y="104"/>
                </a:cubicBezTo>
                <a:cubicBezTo>
                  <a:pt x="0" y="144"/>
                  <a:pt x="32" y="176"/>
                  <a:pt x="72" y="176"/>
                </a:cubicBezTo>
                <a:cubicBezTo>
                  <a:pt x="112" y="176"/>
                  <a:pt x="144" y="144"/>
                  <a:pt x="144" y="104"/>
                </a:cubicBezTo>
                <a:cubicBezTo>
                  <a:pt x="144" y="64"/>
                  <a:pt x="112" y="32"/>
                  <a:pt x="72" y="32"/>
                </a:cubicBezTo>
                <a:moveTo>
                  <a:pt x="72" y="168"/>
                </a:moveTo>
                <a:cubicBezTo>
                  <a:pt x="37" y="168"/>
                  <a:pt x="8" y="139"/>
                  <a:pt x="8" y="104"/>
                </a:cubicBezTo>
                <a:cubicBezTo>
                  <a:pt x="8" y="69"/>
                  <a:pt x="37" y="40"/>
                  <a:pt x="72" y="40"/>
                </a:cubicBezTo>
                <a:cubicBezTo>
                  <a:pt x="107" y="40"/>
                  <a:pt x="136" y="69"/>
                  <a:pt x="136" y="104"/>
                </a:cubicBezTo>
                <a:cubicBezTo>
                  <a:pt x="136" y="139"/>
                  <a:pt x="107" y="168"/>
                  <a:pt x="72" y="168"/>
                </a:cubicBezTo>
                <a:moveTo>
                  <a:pt x="104" y="0"/>
                </a:moveTo>
                <a:cubicBezTo>
                  <a:pt x="81" y="0"/>
                  <a:pt x="60" y="11"/>
                  <a:pt x="47" y="28"/>
                </a:cubicBezTo>
                <a:cubicBezTo>
                  <a:pt x="52" y="27"/>
                  <a:pt x="56" y="26"/>
                  <a:pt x="61" y="25"/>
                </a:cubicBezTo>
                <a:cubicBezTo>
                  <a:pt x="72" y="14"/>
                  <a:pt x="87" y="8"/>
                  <a:pt x="104" y="8"/>
                </a:cubicBezTo>
                <a:cubicBezTo>
                  <a:pt x="139" y="8"/>
                  <a:pt x="168" y="37"/>
                  <a:pt x="168" y="72"/>
                </a:cubicBezTo>
                <a:cubicBezTo>
                  <a:pt x="168" y="89"/>
                  <a:pt x="162" y="104"/>
                  <a:pt x="151" y="115"/>
                </a:cubicBezTo>
                <a:cubicBezTo>
                  <a:pt x="150" y="120"/>
                  <a:pt x="149" y="124"/>
                  <a:pt x="148" y="129"/>
                </a:cubicBezTo>
                <a:cubicBezTo>
                  <a:pt x="165" y="116"/>
                  <a:pt x="176" y="95"/>
                  <a:pt x="176" y="72"/>
                </a:cubicBezTo>
                <a:cubicBezTo>
                  <a:pt x="176" y="32"/>
                  <a:pt x="144" y="0"/>
                  <a:pt x="104" y="0"/>
                </a:cubicBezTo>
                <a:moveTo>
                  <a:pt x="84" y="104"/>
                </a:moveTo>
                <a:cubicBezTo>
                  <a:pt x="82" y="103"/>
                  <a:pt x="81" y="102"/>
                  <a:pt x="79" y="101"/>
                </a:cubicBezTo>
                <a:cubicBezTo>
                  <a:pt x="77" y="100"/>
                  <a:pt x="76" y="100"/>
                  <a:pt x="74" y="99"/>
                </a:cubicBezTo>
                <a:cubicBezTo>
                  <a:pt x="74" y="86"/>
                  <a:pt x="74" y="86"/>
                  <a:pt x="74" y="86"/>
                </a:cubicBezTo>
                <a:cubicBezTo>
                  <a:pt x="76" y="86"/>
                  <a:pt x="77" y="86"/>
                  <a:pt x="78" y="88"/>
                </a:cubicBezTo>
                <a:cubicBezTo>
                  <a:pt x="79" y="89"/>
                  <a:pt x="80" y="90"/>
                  <a:pt x="80" y="93"/>
                </a:cubicBezTo>
                <a:cubicBezTo>
                  <a:pt x="87" y="93"/>
                  <a:pt x="87" y="93"/>
                  <a:pt x="87" y="93"/>
                </a:cubicBezTo>
                <a:cubicBezTo>
                  <a:pt x="87" y="90"/>
                  <a:pt x="87" y="89"/>
                  <a:pt x="86" y="87"/>
                </a:cubicBezTo>
                <a:cubicBezTo>
                  <a:pt x="85" y="86"/>
                  <a:pt x="84" y="84"/>
                  <a:pt x="83" y="83"/>
                </a:cubicBezTo>
                <a:cubicBezTo>
                  <a:pt x="82" y="82"/>
                  <a:pt x="80" y="81"/>
                  <a:pt x="79" y="81"/>
                </a:cubicBezTo>
                <a:cubicBezTo>
                  <a:pt x="77" y="80"/>
                  <a:pt x="76" y="80"/>
                  <a:pt x="74" y="80"/>
                </a:cubicBezTo>
                <a:cubicBezTo>
                  <a:pt x="74" y="76"/>
                  <a:pt x="74" y="76"/>
                  <a:pt x="74" y="76"/>
                </a:cubicBezTo>
                <a:cubicBezTo>
                  <a:pt x="70" y="76"/>
                  <a:pt x="70" y="76"/>
                  <a:pt x="70" y="76"/>
                </a:cubicBezTo>
                <a:cubicBezTo>
                  <a:pt x="70" y="80"/>
                  <a:pt x="70" y="80"/>
                  <a:pt x="70" y="80"/>
                </a:cubicBezTo>
                <a:cubicBezTo>
                  <a:pt x="68" y="80"/>
                  <a:pt x="67" y="80"/>
                  <a:pt x="66" y="81"/>
                </a:cubicBezTo>
                <a:cubicBezTo>
                  <a:pt x="64" y="82"/>
                  <a:pt x="62" y="82"/>
                  <a:pt x="61" y="83"/>
                </a:cubicBezTo>
                <a:cubicBezTo>
                  <a:pt x="60" y="84"/>
                  <a:pt x="59" y="86"/>
                  <a:pt x="58" y="87"/>
                </a:cubicBezTo>
                <a:cubicBezTo>
                  <a:pt x="57" y="89"/>
                  <a:pt x="57" y="91"/>
                  <a:pt x="57" y="93"/>
                </a:cubicBezTo>
                <a:cubicBezTo>
                  <a:pt x="57" y="95"/>
                  <a:pt x="57" y="97"/>
                  <a:pt x="58" y="98"/>
                </a:cubicBezTo>
                <a:cubicBezTo>
                  <a:pt x="59" y="100"/>
                  <a:pt x="60" y="101"/>
                  <a:pt x="61" y="102"/>
                </a:cubicBezTo>
                <a:cubicBezTo>
                  <a:pt x="63" y="103"/>
                  <a:pt x="64" y="104"/>
                  <a:pt x="66" y="105"/>
                </a:cubicBezTo>
                <a:cubicBezTo>
                  <a:pt x="68" y="106"/>
                  <a:pt x="69" y="106"/>
                  <a:pt x="70" y="107"/>
                </a:cubicBezTo>
                <a:cubicBezTo>
                  <a:pt x="70" y="122"/>
                  <a:pt x="70" y="122"/>
                  <a:pt x="70" y="122"/>
                </a:cubicBezTo>
                <a:cubicBezTo>
                  <a:pt x="68" y="122"/>
                  <a:pt x="66" y="121"/>
                  <a:pt x="65" y="119"/>
                </a:cubicBezTo>
                <a:cubicBezTo>
                  <a:pt x="64" y="118"/>
                  <a:pt x="63" y="116"/>
                  <a:pt x="63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56" y="115"/>
                  <a:pt x="56" y="117"/>
                  <a:pt x="57" y="119"/>
                </a:cubicBezTo>
                <a:cubicBezTo>
                  <a:pt x="58" y="121"/>
                  <a:pt x="59" y="122"/>
                  <a:pt x="60" y="124"/>
                </a:cubicBezTo>
                <a:cubicBezTo>
                  <a:pt x="61" y="125"/>
                  <a:pt x="63" y="126"/>
                  <a:pt x="65" y="127"/>
                </a:cubicBezTo>
                <a:cubicBezTo>
                  <a:pt x="67" y="127"/>
                  <a:pt x="68" y="128"/>
                  <a:pt x="70" y="128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4" y="132"/>
                  <a:pt x="74" y="132"/>
                  <a:pt x="74" y="132"/>
                </a:cubicBezTo>
                <a:cubicBezTo>
                  <a:pt x="74" y="128"/>
                  <a:pt x="74" y="128"/>
                  <a:pt x="74" y="128"/>
                </a:cubicBezTo>
                <a:cubicBezTo>
                  <a:pt x="76" y="128"/>
                  <a:pt x="77" y="127"/>
                  <a:pt x="79" y="127"/>
                </a:cubicBezTo>
                <a:cubicBezTo>
                  <a:pt x="81" y="126"/>
                  <a:pt x="82" y="125"/>
                  <a:pt x="84" y="124"/>
                </a:cubicBezTo>
                <a:cubicBezTo>
                  <a:pt x="85" y="123"/>
                  <a:pt x="86" y="121"/>
                  <a:pt x="87" y="120"/>
                </a:cubicBezTo>
                <a:cubicBezTo>
                  <a:pt x="88" y="118"/>
                  <a:pt x="88" y="116"/>
                  <a:pt x="88" y="113"/>
                </a:cubicBezTo>
                <a:cubicBezTo>
                  <a:pt x="88" y="111"/>
                  <a:pt x="88" y="109"/>
                  <a:pt x="87" y="108"/>
                </a:cubicBezTo>
                <a:cubicBezTo>
                  <a:pt x="86" y="106"/>
                  <a:pt x="85" y="105"/>
                  <a:pt x="84" y="104"/>
                </a:cubicBezTo>
                <a:moveTo>
                  <a:pt x="70" y="99"/>
                </a:moveTo>
                <a:cubicBezTo>
                  <a:pt x="69" y="98"/>
                  <a:pt x="69" y="98"/>
                  <a:pt x="68" y="98"/>
                </a:cubicBezTo>
                <a:cubicBezTo>
                  <a:pt x="67" y="97"/>
                  <a:pt x="67" y="97"/>
                  <a:pt x="66" y="97"/>
                </a:cubicBezTo>
                <a:cubicBezTo>
                  <a:pt x="65" y="96"/>
                  <a:pt x="65" y="95"/>
                  <a:pt x="65" y="95"/>
                </a:cubicBezTo>
                <a:cubicBezTo>
                  <a:pt x="64" y="94"/>
                  <a:pt x="64" y="93"/>
                  <a:pt x="64" y="92"/>
                </a:cubicBezTo>
                <a:cubicBezTo>
                  <a:pt x="64" y="90"/>
                  <a:pt x="65" y="88"/>
                  <a:pt x="66" y="87"/>
                </a:cubicBezTo>
                <a:cubicBezTo>
                  <a:pt x="67" y="86"/>
                  <a:pt x="68" y="86"/>
                  <a:pt x="70" y="86"/>
                </a:cubicBezTo>
                <a:lnTo>
                  <a:pt x="70" y="99"/>
                </a:lnTo>
                <a:close/>
                <a:moveTo>
                  <a:pt x="79" y="120"/>
                </a:moveTo>
                <a:cubicBezTo>
                  <a:pt x="78" y="121"/>
                  <a:pt x="76" y="122"/>
                  <a:pt x="74" y="122"/>
                </a:cubicBezTo>
                <a:cubicBezTo>
                  <a:pt x="74" y="107"/>
                  <a:pt x="74" y="107"/>
                  <a:pt x="74" y="107"/>
                </a:cubicBezTo>
                <a:cubicBezTo>
                  <a:pt x="75" y="107"/>
                  <a:pt x="75" y="108"/>
                  <a:pt x="76" y="108"/>
                </a:cubicBezTo>
                <a:cubicBezTo>
                  <a:pt x="77" y="108"/>
                  <a:pt x="78" y="109"/>
                  <a:pt x="79" y="109"/>
                </a:cubicBezTo>
                <a:cubicBezTo>
                  <a:pt x="79" y="110"/>
                  <a:pt x="80" y="111"/>
                  <a:pt x="80" y="111"/>
                </a:cubicBezTo>
                <a:cubicBezTo>
                  <a:pt x="81" y="112"/>
                  <a:pt x="81" y="113"/>
                  <a:pt x="81" y="114"/>
                </a:cubicBezTo>
                <a:cubicBezTo>
                  <a:pt x="81" y="117"/>
                  <a:pt x="80" y="119"/>
                  <a:pt x="79" y="12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9" name="Freeform 9"/>
          <p:cNvSpPr>
            <a:spLocks noEditPoints="1"/>
          </p:cNvSpPr>
          <p:nvPr/>
        </p:nvSpPr>
        <p:spPr bwMode="auto">
          <a:xfrm>
            <a:off x="5334000" y="1662113"/>
            <a:ext cx="525463" cy="525463"/>
          </a:xfrm>
          <a:custGeom>
            <a:avLst/>
            <a:gdLst>
              <a:gd name="T0" fmla="*/ 94 w 176"/>
              <a:gd name="T1" fmla="*/ 63 h 176"/>
              <a:gd name="T2" fmla="*/ 106 w 176"/>
              <a:gd name="T3" fmla="*/ 69 h 176"/>
              <a:gd name="T4" fmla="*/ 110 w 176"/>
              <a:gd name="T5" fmla="*/ 60 h 176"/>
              <a:gd name="T6" fmla="*/ 95 w 176"/>
              <a:gd name="T7" fmla="*/ 55 h 176"/>
              <a:gd name="T8" fmla="*/ 77 w 176"/>
              <a:gd name="T9" fmla="*/ 62 h 176"/>
              <a:gd name="T10" fmla="*/ 69 w 176"/>
              <a:gd name="T11" fmla="*/ 78 h 176"/>
              <a:gd name="T12" fmla="*/ 65 w 176"/>
              <a:gd name="T13" fmla="*/ 78 h 176"/>
              <a:gd name="T14" fmla="*/ 62 w 176"/>
              <a:gd name="T15" fmla="*/ 84 h 176"/>
              <a:gd name="T16" fmla="*/ 69 w 176"/>
              <a:gd name="T17" fmla="*/ 84 h 176"/>
              <a:gd name="T18" fmla="*/ 69 w 176"/>
              <a:gd name="T19" fmla="*/ 86 h 176"/>
              <a:gd name="T20" fmla="*/ 69 w 176"/>
              <a:gd name="T21" fmla="*/ 87 h 176"/>
              <a:gd name="T22" fmla="*/ 69 w 176"/>
              <a:gd name="T23" fmla="*/ 89 h 176"/>
              <a:gd name="T24" fmla="*/ 69 w 176"/>
              <a:gd name="T25" fmla="*/ 90 h 176"/>
              <a:gd name="T26" fmla="*/ 65 w 176"/>
              <a:gd name="T27" fmla="*/ 90 h 176"/>
              <a:gd name="T28" fmla="*/ 62 w 176"/>
              <a:gd name="T29" fmla="*/ 96 h 176"/>
              <a:gd name="T30" fmla="*/ 69 w 176"/>
              <a:gd name="T31" fmla="*/ 96 h 176"/>
              <a:gd name="T32" fmla="*/ 76 w 176"/>
              <a:gd name="T33" fmla="*/ 113 h 176"/>
              <a:gd name="T34" fmla="*/ 95 w 176"/>
              <a:gd name="T35" fmla="*/ 121 h 176"/>
              <a:gd name="T36" fmla="*/ 108 w 176"/>
              <a:gd name="T37" fmla="*/ 117 h 176"/>
              <a:gd name="T38" fmla="*/ 108 w 176"/>
              <a:gd name="T39" fmla="*/ 107 h 176"/>
              <a:gd name="T40" fmla="*/ 102 w 176"/>
              <a:gd name="T41" fmla="*/ 111 h 176"/>
              <a:gd name="T42" fmla="*/ 95 w 176"/>
              <a:gd name="T43" fmla="*/ 113 h 176"/>
              <a:gd name="T44" fmla="*/ 84 w 176"/>
              <a:gd name="T45" fmla="*/ 108 h 176"/>
              <a:gd name="T46" fmla="*/ 79 w 176"/>
              <a:gd name="T47" fmla="*/ 96 h 176"/>
              <a:gd name="T48" fmla="*/ 97 w 176"/>
              <a:gd name="T49" fmla="*/ 96 h 176"/>
              <a:gd name="T50" fmla="*/ 99 w 176"/>
              <a:gd name="T51" fmla="*/ 90 h 176"/>
              <a:gd name="T52" fmla="*/ 79 w 176"/>
              <a:gd name="T53" fmla="*/ 90 h 176"/>
              <a:gd name="T54" fmla="*/ 79 w 176"/>
              <a:gd name="T55" fmla="*/ 87 h 176"/>
              <a:gd name="T56" fmla="*/ 79 w 176"/>
              <a:gd name="T57" fmla="*/ 85 h 176"/>
              <a:gd name="T58" fmla="*/ 79 w 176"/>
              <a:gd name="T59" fmla="*/ 84 h 176"/>
              <a:gd name="T60" fmla="*/ 101 w 176"/>
              <a:gd name="T61" fmla="*/ 84 h 176"/>
              <a:gd name="T62" fmla="*/ 103 w 176"/>
              <a:gd name="T63" fmla="*/ 78 h 176"/>
              <a:gd name="T64" fmla="*/ 80 w 176"/>
              <a:gd name="T65" fmla="*/ 78 h 176"/>
              <a:gd name="T66" fmla="*/ 84 w 176"/>
              <a:gd name="T67" fmla="*/ 68 h 176"/>
              <a:gd name="T68" fmla="*/ 94 w 176"/>
              <a:gd name="T69" fmla="*/ 63 h 176"/>
              <a:gd name="T70" fmla="*/ 88 w 176"/>
              <a:gd name="T71" fmla="*/ 0 h 176"/>
              <a:gd name="T72" fmla="*/ 0 w 176"/>
              <a:gd name="T73" fmla="*/ 88 h 176"/>
              <a:gd name="T74" fmla="*/ 88 w 176"/>
              <a:gd name="T75" fmla="*/ 176 h 176"/>
              <a:gd name="T76" fmla="*/ 176 w 176"/>
              <a:gd name="T77" fmla="*/ 88 h 176"/>
              <a:gd name="T78" fmla="*/ 88 w 176"/>
              <a:gd name="T79" fmla="*/ 0 h 176"/>
              <a:gd name="T80" fmla="*/ 88 w 176"/>
              <a:gd name="T81" fmla="*/ 168 h 176"/>
              <a:gd name="T82" fmla="*/ 8 w 176"/>
              <a:gd name="T83" fmla="*/ 88 h 176"/>
              <a:gd name="T84" fmla="*/ 88 w 176"/>
              <a:gd name="T85" fmla="*/ 8 h 176"/>
              <a:gd name="T86" fmla="*/ 168 w 176"/>
              <a:gd name="T87" fmla="*/ 88 h 176"/>
              <a:gd name="T88" fmla="*/ 88 w 176"/>
              <a:gd name="T89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6" h="176">
                <a:moveTo>
                  <a:pt x="94" y="63"/>
                </a:moveTo>
                <a:cubicBezTo>
                  <a:pt x="98" y="63"/>
                  <a:pt x="103" y="65"/>
                  <a:pt x="106" y="69"/>
                </a:cubicBezTo>
                <a:cubicBezTo>
                  <a:pt x="110" y="60"/>
                  <a:pt x="110" y="60"/>
                  <a:pt x="110" y="60"/>
                </a:cubicBezTo>
                <a:cubicBezTo>
                  <a:pt x="105" y="57"/>
                  <a:pt x="100" y="55"/>
                  <a:pt x="95" y="55"/>
                </a:cubicBezTo>
                <a:cubicBezTo>
                  <a:pt x="88" y="55"/>
                  <a:pt x="82" y="57"/>
                  <a:pt x="77" y="62"/>
                </a:cubicBezTo>
                <a:cubicBezTo>
                  <a:pt x="73" y="66"/>
                  <a:pt x="71" y="71"/>
                  <a:pt x="69" y="78"/>
                </a:cubicBezTo>
                <a:cubicBezTo>
                  <a:pt x="65" y="78"/>
                  <a:pt x="65" y="78"/>
                  <a:pt x="65" y="78"/>
                </a:cubicBezTo>
                <a:cubicBezTo>
                  <a:pt x="62" y="84"/>
                  <a:pt x="62" y="84"/>
                  <a:pt x="62" y="84"/>
                </a:cubicBezTo>
                <a:cubicBezTo>
                  <a:pt x="69" y="84"/>
                  <a:pt x="69" y="84"/>
                  <a:pt x="69" y="84"/>
                </a:cubicBezTo>
                <a:cubicBezTo>
                  <a:pt x="69" y="85"/>
                  <a:pt x="69" y="85"/>
                  <a:pt x="69" y="86"/>
                </a:cubicBezTo>
                <a:cubicBezTo>
                  <a:pt x="69" y="86"/>
                  <a:pt x="69" y="87"/>
                  <a:pt x="69" y="87"/>
                </a:cubicBezTo>
                <a:cubicBezTo>
                  <a:pt x="69" y="88"/>
                  <a:pt x="69" y="88"/>
                  <a:pt x="69" y="89"/>
                </a:cubicBezTo>
                <a:cubicBezTo>
                  <a:pt x="69" y="89"/>
                  <a:pt x="69" y="90"/>
                  <a:pt x="69" y="90"/>
                </a:cubicBezTo>
                <a:cubicBezTo>
                  <a:pt x="65" y="90"/>
                  <a:pt x="65" y="90"/>
                  <a:pt x="65" y="90"/>
                </a:cubicBezTo>
                <a:cubicBezTo>
                  <a:pt x="62" y="96"/>
                  <a:pt x="62" y="96"/>
                  <a:pt x="62" y="96"/>
                </a:cubicBezTo>
                <a:cubicBezTo>
                  <a:pt x="69" y="96"/>
                  <a:pt x="69" y="96"/>
                  <a:pt x="69" y="96"/>
                </a:cubicBezTo>
                <a:cubicBezTo>
                  <a:pt x="70" y="103"/>
                  <a:pt x="72" y="109"/>
                  <a:pt x="76" y="113"/>
                </a:cubicBezTo>
                <a:cubicBezTo>
                  <a:pt x="81" y="118"/>
                  <a:pt x="87" y="121"/>
                  <a:pt x="95" y="121"/>
                </a:cubicBezTo>
                <a:cubicBezTo>
                  <a:pt x="100" y="121"/>
                  <a:pt x="104" y="119"/>
                  <a:pt x="108" y="117"/>
                </a:cubicBezTo>
                <a:cubicBezTo>
                  <a:pt x="108" y="107"/>
                  <a:pt x="108" y="107"/>
                  <a:pt x="108" y="107"/>
                </a:cubicBezTo>
                <a:cubicBezTo>
                  <a:pt x="106" y="109"/>
                  <a:pt x="104" y="110"/>
                  <a:pt x="102" y="111"/>
                </a:cubicBezTo>
                <a:cubicBezTo>
                  <a:pt x="100" y="112"/>
                  <a:pt x="98" y="113"/>
                  <a:pt x="95" y="113"/>
                </a:cubicBezTo>
                <a:cubicBezTo>
                  <a:pt x="90" y="113"/>
                  <a:pt x="87" y="111"/>
                  <a:pt x="84" y="108"/>
                </a:cubicBezTo>
                <a:cubicBezTo>
                  <a:pt x="82" y="105"/>
                  <a:pt x="80" y="101"/>
                  <a:pt x="79" y="96"/>
                </a:cubicBezTo>
                <a:cubicBezTo>
                  <a:pt x="97" y="96"/>
                  <a:pt x="97" y="96"/>
                  <a:pt x="97" y="96"/>
                </a:cubicBezTo>
                <a:cubicBezTo>
                  <a:pt x="99" y="90"/>
                  <a:pt x="99" y="90"/>
                  <a:pt x="99" y="90"/>
                </a:cubicBezTo>
                <a:cubicBezTo>
                  <a:pt x="79" y="90"/>
                  <a:pt x="79" y="90"/>
                  <a:pt x="79" y="90"/>
                </a:cubicBezTo>
                <a:cubicBezTo>
                  <a:pt x="79" y="90"/>
                  <a:pt x="79" y="89"/>
                  <a:pt x="79" y="87"/>
                </a:cubicBezTo>
                <a:cubicBezTo>
                  <a:pt x="79" y="85"/>
                  <a:pt x="79" y="85"/>
                  <a:pt x="79" y="85"/>
                </a:cubicBezTo>
                <a:cubicBezTo>
                  <a:pt x="79" y="85"/>
                  <a:pt x="79" y="84"/>
                  <a:pt x="79" y="84"/>
                </a:cubicBezTo>
                <a:cubicBezTo>
                  <a:pt x="101" y="84"/>
                  <a:pt x="101" y="84"/>
                  <a:pt x="101" y="84"/>
                </a:cubicBezTo>
                <a:cubicBezTo>
                  <a:pt x="103" y="78"/>
                  <a:pt x="103" y="78"/>
                  <a:pt x="103" y="78"/>
                </a:cubicBezTo>
                <a:cubicBezTo>
                  <a:pt x="80" y="78"/>
                  <a:pt x="80" y="78"/>
                  <a:pt x="80" y="78"/>
                </a:cubicBezTo>
                <a:cubicBezTo>
                  <a:pt x="80" y="74"/>
                  <a:pt x="82" y="71"/>
                  <a:pt x="84" y="68"/>
                </a:cubicBezTo>
                <a:cubicBezTo>
                  <a:pt x="87" y="65"/>
                  <a:pt x="90" y="63"/>
                  <a:pt x="94" y="63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70" name="Freeform 10"/>
          <p:cNvSpPr>
            <a:spLocks noEditPoints="1"/>
          </p:cNvSpPr>
          <p:nvPr/>
        </p:nvSpPr>
        <p:spPr bwMode="auto">
          <a:xfrm>
            <a:off x="6335713" y="1662113"/>
            <a:ext cx="525463" cy="525463"/>
          </a:xfrm>
          <a:custGeom>
            <a:avLst/>
            <a:gdLst>
              <a:gd name="T0" fmla="*/ 76 w 176"/>
              <a:gd name="T1" fmla="*/ 86 h 176"/>
              <a:gd name="T2" fmla="*/ 85 w 176"/>
              <a:gd name="T3" fmla="*/ 90 h 176"/>
              <a:gd name="T4" fmla="*/ 88 w 176"/>
              <a:gd name="T5" fmla="*/ 84 h 176"/>
              <a:gd name="T6" fmla="*/ 76 w 176"/>
              <a:gd name="T7" fmla="*/ 80 h 176"/>
              <a:gd name="T8" fmla="*/ 63 w 176"/>
              <a:gd name="T9" fmla="*/ 85 h 176"/>
              <a:gd name="T10" fmla="*/ 57 w 176"/>
              <a:gd name="T11" fmla="*/ 97 h 176"/>
              <a:gd name="T12" fmla="*/ 54 w 176"/>
              <a:gd name="T13" fmla="*/ 97 h 176"/>
              <a:gd name="T14" fmla="*/ 52 w 176"/>
              <a:gd name="T15" fmla="*/ 101 h 176"/>
              <a:gd name="T16" fmla="*/ 57 w 176"/>
              <a:gd name="T17" fmla="*/ 101 h 176"/>
              <a:gd name="T18" fmla="*/ 57 w 176"/>
              <a:gd name="T19" fmla="*/ 103 h 176"/>
              <a:gd name="T20" fmla="*/ 57 w 176"/>
              <a:gd name="T21" fmla="*/ 104 h 176"/>
              <a:gd name="T22" fmla="*/ 57 w 176"/>
              <a:gd name="T23" fmla="*/ 105 h 176"/>
              <a:gd name="T24" fmla="*/ 57 w 176"/>
              <a:gd name="T25" fmla="*/ 106 h 176"/>
              <a:gd name="T26" fmla="*/ 54 w 176"/>
              <a:gd name="T27" fmla="*/ 106 h 176"/>
              <a:gd name="T28" fmla="*/ 52 w 176"/>
              <a:gd name="T29" fmla="*/ 110 h 176"/>
              <a:gd name="T30" fmla="*/ 57 w 176"/>
              <a:gd name="T31" fmla="*/ 110 h 176"/>
              <a:gd name="T32" fmla="*/ 62 w 176"/>
              <a:gd name="T33" fmla="*/ 123 h 176"/>
              <a:gd name="T34" fmla="*/ 76 w 176"/>
              <a:gd name="T35" fmla="*/ 128 h 176"/>
              <a:gd name="T36" fmla="*/ 86 w 176"/>
              <a:gd name="T37" fmla="*/ 125 h 176"/>
              <a:gd name="T38" fmla="*/ 86 w 176"/>
              <a:gd name="T39" fmla="*/ 118 h 176"/>
              <a:gd name="T40" fmla="*/ 82 w 176"/>
              <a:gd name="T41" fmla="*/ 121 h 176"/>
              <a:gd name="T42" fmla="*/ 76 w 176"/>
              <a:gd name="T43" fmla="*/ 122 h 176"/>
              <a:gd name="T44" fmla="*/ 68 w 176"/>
              <a:gd name="T45" fmla="*/ 118 h 176"/>
              <a:gd name="T46" fmla="*/ 65 w 176"/>
              <a:gd name="T47" fmla="*/ 110 h 176"/>
              <a:gd name="T48" fmla="*/ 78 w 176"/>
              <a:gd name="T49" fmla="*/ 110 h 176"/>
              <a:gd name="T50" fmla="*/ 80 w 176"/>
              <a:gd name="T51" fmla="*/ 106 h 176"/>
              <a:gd name="T52" fmla="*/ 64 w 176"/>
              <a:gd name="T53" fmla="*/ 106 h 176"/>
              <a:gd name="T54" fmla="*/ 64 w 176"/>
              <a:gd name="T55" fmla="*/ 104 h 176"/>
              <a:gd name="T56" fmla="*/ 64 w 176"/>
              <a:gd name="T57" fmla="*/ 102 h 176"/>
              <a:gd name="T58" fmla="*/ 64 w 176"/>
              <a:gd name="T59" fmla="*/ 101 h 176"/>
              <a:gd name="T60" fmla="*/ 81 w 176"/>
              <a:gd name="T61" fmla="*/ 101 h 176"/>
              <a:gd name="T62" fmla="*/ 82 w 176"/>
              <a:gd name="T63" fmla="*/ 97 h 176"/>
              <a:gd name="T64" fmla="*/ 65 w 176"/>
              <a:gd name="T65" fmla="*/ 97 h 176"/>
              <a:gd name="T66" fmla="*/ 68 w 176"/>
              <a:gd name="T67" fmla="*/ 89 h 176"/>
              <a:gd name="T68" fmla="*/ 76 w 176"/>
              <a:gd name="T69" fmla="*/ 86 h 176"/>
              <a:gd name="T70" fmla="*/ 104 w 176"/>
              <a:gd name="T71" fmla="*/ 0 h 176"/>
              <a:gd name="T72" fmla="*/ 47 w 176"/>
              <a:gd name="T73" fmla="*/ 28 h 176"/>
              <a:gd name="T74" fmla="*/ 61 w 176"/>
              <a:gd name="T75" fmla="*/ 25 h 176"/>
              <a:gd name="T76" fmla="*/ 104 w 176"/>
              <a:gd name="T77" fmla="*/ 8 h 176"/>
              <a:gd name="T78" fmla="*/ 168 w 176"/>
              <a:gd name="T79" fmla="*/ 72 h 176"/>
              <a:gd name="T80" fmla="*/ 151 w 176"/>
              <a:gd name="T81" fmla="*/ 115 h 176"/>
              <a:gd name="T82" fmla="*/ 148 w 176"/>
              <a:gd name="T83" fmla="*/ 129 h 176"/>
              <a:gd name="T84" fmla="*/ 176 w 176"/>
              <a:gd name="T85" fmla="*/ 72 h 176"/>
              <a:gd name="T86" fmla="*/ 104 w 176"/>
              <a:gd name="T87" fmla="*/ 0 h 176"/>
              <a:gd name="T88" fmla="*/ 72 w 176"/>
              <a:gd name="T89" fmla="*/ 32 h 176"/>
              <a:gd name="T90" fmla="*/ 0 w 176"/>
              <a:gd name="T91" fmla="*/ 104 h 176"/>
              <a:gd name="T92" fmla="*/ 72 w 176"/>
              <a:gd name="T93" fmla="*/ 176 h 176"/>
              <a:gd name="T94" fmla="*/ 144 w 176"/>
              <a:gd name="T95" fmla="*/ 104 h 176"/>
              <a:gd name="T96" fmla="*/ 72 w 176"/>
              <a:gd name="T97" fmla="*/ 32 h 176"/>
              <a:gd name="T98" fmla="*/ 72 w 176"/>
              <a:gd name="T99" fmla="*/ 168 h 176"/>
              <a:gd name="T100" fmla="*/ 8 w 176"/>
              <a:gd name="T101" fmla="*/ 104 h 176"/>
              <a:gd name="T102" fmla="*/ 72 w 176"/>
              <a:gd name="T103" fmla="*/ 40 h 176"/>
              <a:gd name="T104" fmla="*/ 136 w 176"/>
              <a:gd name="T105" fmla="*/ 104 h 176"/>
              <a:gd name="T106" fmla="*/ 72 w 176"/>
              <a:gd name="T107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6" h="176">
                <a:moveTo>
                  <a:pt x="76" y="86"/>
                </a:moveTo>
                <a:cubicBezTo>
                  <a:pt x="79" y="86"/>
                  <a:pt x="82" y="87"/>
                  <a:pt x="85" y="90"/>
                </a:cubicBezTo>
                <a:cubicBezTo>
                  <a:pt x="88" y="84"/>
                  <a:pt x="88" y="84"/>
                  <a:pt x="88" y="84"/>
                </a:cubicBezTo>
                <a:cubicBezTo>
                  <a:pt x="84" y="81"/>
                  <a:pt x="80" y="80"/>
                  <a:pt x="76" y="80"/>
                </a:cubicBezTo>
                <a:cubicBezTo>
                  <a:pt x="71" y="80"/>
                  <a:pt x="67" y="82"/>
                  <a:pt x="63" y="85"/>
                </a:cubicBezTo>
                <a:cubicBezTo>
                  <a:pt x="60" y="88"/>
                  <a:pt x="58" y="92"/>
                  <a:pt x="57" y="97"/>
                </a:cubicBezTo>
                <a:cubicBezTo>
                  <a:pt x="54" y="97"/>
                  <a:pt x="54" y="97"/>
                  <a:pt x="54" y="97"/>
                </a:cubicBezTo>
                <a:cubicBezTo>
                  <a:pt x="52" y="101"/>
                  <a:pt x="52" y="101"/>
                  <a:pt x="52" y="101"/>
                </a:cubicBezTo>
                <a:cubicBezTo>
                  <a:pt x="57" y="101"/>
                  <a:pt x="57" y="101"/>
                  <a:pt x="57" y="101"/>
                </a:cubicBezTo>
                <a:cubicBezTo>
                  <a:pt x="57" y="102"/>
                  <a:pt x="57" y="102"/>
                  <a:pt x="57" y="103"/>
                </a:cubicBezTo>
                <a:cubicBezTo>
                  <a:pt x="57" y="103"/>
                  <a:pt x="57" y="103"/>
                  <a:pt x="57" y="104"/>
                </a:cubicBezTo>
                <a:cubicBezTo>
                  <a:pt x="57" y="104"/>
                  <a:pt x="57" y="104"/>
                  <a:pt x="57" y="105"/>
                </a:cubicBezTo>
                <a:cubicBezTo>
                  <a:pt x="57" y="105"/>
                  <a:pt x="57" y="106"/>
                  <a:pt x="57" y="106"/>
                </a:cubicBezTo>
                <a:cubicBezTo>
                  <a:pt x="54" y="106"/>
                  <a:pt x="54" y="106"/>
                  <a:pt x="54" y="106"/>
                </a:cubicBezTo>
                <a:cubicBezTo>
                  <a:pt x="52" y="110"/>
                  <a:pt x="52" y="110"/>
                  <a:pt x="52" y="110"/>
                </a:cubicBezTo>
                <a:cubicBezTo>
                  <a:pt x="57" y="110"/>
                  <a:pt x="57" y="110"/>
                  <a:pt x="57" y="110"/>
                </a:cubicBezTo>
                <a:cubicBezTo>
                  <a:pt x="58" y="115"/>
                  <a:pt x="60" y="119"/>
                  <a:pt x="62" y="123"/>
                </a:cubicBezTo>
                <a:cubicBezTo>
                  <a:pt x="66" y="126"/>
                  <a:pt x="70" y="128"/>
                  <a:pt x="76" y="128"/>
                </a:cubicBezTo>
                <a:cubicBezTo>
                  <a:pt x="80" y="128"/>
                  <a:pt x="83" y="127"/>
                  <a:pt x="86" y="125"/>
                </a:cubicBezTo>
                <a:cubicBezTo>
                  <a:pt x="86" y="118"/>
                  <a:pt x="86" y="118"/>
                  <a:pt x="86" y="118"/>
                </a:cubicBezTo>
                <a:cubicBezTo>
                  <a:pt x="85" y="119"/>
                  <a:pt x="83" y="120"/>
                  <a:pt x="82" y="121"/>
                </a:cubicBezTo>
                <a:cubicBezTo>
                  <a:pt x="80" y="122"/>
                  <a:pt x="78" y="122"/>
                  <a:pt x="76" y="122"/>
                </a:cubicBezTo>
                <a:cubicBezTo>
                  <a:pt x="73" y="122"/>
                  <a:pt x="70" y="121"/>
                  <a:pt x="68" y="118"/>
                </a:cubicBezTo>
                <a:cubicBezTo>
                  <a:pt x="66" y="116"/>
                  <a:pt x="65" y="114"/>
                  <a:pt x="65" y="110"/>
                </a:cubicBezTo>
                <a:cubicBezTo>
                  <a:pt x="78" y="110"/>
                  <a:pt x="78" y="110"/>
                  <a:pt x="78" y="110"/>
                </a:cubicBezTo>
                <a:cubicBezTo>
                  <a:pt x="80" y="106"/>
                  <a:pt x="80" y="106"/>
                  <a:pt x="80" y="106"/>
                </a:cubicBezTo>
                <a:cubicBezTo>
                  <a:pt x="64" y="106"/>
                  <a:pt x="64" y="106"/>
                  <a:pt x="64" y="106"/>
                </a:cubicBezTo>
                <a:cubicBezTo>
                  <a:pt x="64" y="106"/>
                  <a:pt x="64" y="105"/>
                  <a:pt x="64" y="104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4" y="102"/>
                  <a:pt x="64" y="102"/>
                  <a:pt x="64" y="101"/>
                </a:cubicBezTo>
                <a:cubicBezTo>
                  <a:pt x="81" y="101"/>
                  <a:pt x="81" y="101"/>
                  <a:pt x="81" y="101"/>
                </a:cubicBezTo>
                <a:cubicBezTo>
                  <a:pt x="82" y="97"/>
                  <a:pt x="82" y="97"/>
                  <a:pt x="82" y="97"/>
                </a:cubicBezTo>
                <a:cubicBezTo>
                  <a:pt x="65" y="97"/>
                  <a:pt x="65" y="97"/>
                  <a:pt x="65" y="97"/>
                </a:cubicBezTo>
                <a:cubicBezTo>
                  <a:pt x="66" y="94"/>
                  <a:pt x="67" y="91"/>
                  <a:pt x="68" y="89"/>
                </a:cubicBezTo>
                <a:cubicBezTo>
                  <a:pt x="70" y="87"/>
                  <a:pt x="73" y="86"/>
                  <a:pt x="76" y="86"/>
                </a:cubicBezTo>
                <a:moveTo>
                  <a:pt x="104" y="0"/>
                </a:moveTo>
                <a:cubicBezTo>
                  <a:pt x="81" y="0"/>
                  <a:pt x="60" y="11"/>
                  <a:pt x="47" y="28"/>
                </a:cubicBezTo>
                <a:cubicBezTo>
                  <a:pt x="52" y="27"/>
                  <a:pt x="56" y="26"/>
                  <a:pt x="61" y="25"/>
                </a:cubicBezTo>
                <a:cubicBezTo>
                  <a:pt x="72" y="14"/>
                  <a:pt x="87" y="8"/>
                  <a:pt x="104" y="8"/>
                </a:cubicBezTo>
                <a:cubicBezTo>
                  <a:pt x="139" y="8"/>
                  <a:pt x="168" y="37"/>
                  <a:pt x="168" y="72"/>
                </a:cubicBezTo>
                <a:cubicBezTo>
                  <a:pt x="168" y="89"/>
                  <a:pt x="162" y="104"/>
                  <a:pt x="151" y="115"/>
                </a:cubicBezTo>
                <a:cubicBezTo>
                  <a:pt x="150" y="120"/>
                  <a:pt x="149" y="124"/>
                  <a:pt x="148" y="129"/>
                </a:cubicBezTo>
                <a:cubicBezTo>
                  <a:pt x="165" y="116"/>
                  <a:pt x="176" y="95"/>
                  <a:pt x="176" y="72"/>
                </a:cubicBezTo>
                <a:cubicBezTo>
                  <a:pt x="176" y="32"/>
                  <a:pt x="144" y="0"/>
                  <a:pt x="104" y="0"/>
                </a:cubicBezTo>
                <a:moveTo>
                  <a:pt x="72" y="32"/>
                </a:moveTo>
                <a:cubicBezTo>
                  <a:pt x="32" y="32"/>
                  <a:pt x="0" y="64"/>
                  <a:pt x="0" y="104"/>
                </a:cubicBezTo>
                <a:cubicBezTo>
                  <a:pt x="0" y="144"/>
                  <a:pt x="32" y="176"/>
                  <a:pt x="72" y="176"/>
                </a:cubicBezTo>
                <a:cubicBezTo>
                  <a:pt x="112" y="176"/>
                  <a:pt x="144" y="144"/>
                  <a:pt x="144" y="104"/>
                </a:cubicBezTo>
                <a:cubicBezTo>
                  <a:pt x="144" y="64"/>
                  <a:pt x="112" y="32"/>
                  <a:pt x="72" y="32"/>
                </a:cubicBezTo>
                <a:moveTo>
                  <a:pt x="72" y="168"/>
                </a:moveTo>
                <a:cubicBezTo>
                  <a:pt x="37" y="168"/>
                  <a:pt x="8" y="139"/>
                  <a:pt x="8" y="104"/>
                </a:cubicBezTo>
                <a:cubicBezTo>
                  <a:pt x="8" y="69"/>
                  <a:pt x="37" y="40"/>
                  <a:pt x="72" y="40"/>
                </a:cubicBezTo>
                <a:cubicBezTo>
                  <a:pt x="107" y="40"/>
                  <a:pt x="136" y="69"/>
                  <a:pt x="136" y="104"/>
                </a:cubicBezTo>
                <a:cubicBezTo>
                  <a:pt x="136" y="139"/>
                  <a:pt x="107" y="168"/>
                  <a:pt x="72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71" name="Freeform 11"/>
          <p:cNvSpPr>
            <a:spLocks noEditPoints="1"/>
          </p:cNvSpPr>
          <p:nvPr/>
        </p:nvSpPr>
        <p:spPr bwMode="auto">
          <a:xfrm>
            <a:off x="7339013" y="1662113"/>
            <a:ext cx="525463" cy="525463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8 w 176"/>
              <a:gd name="T11" fmla="*/ 168 h 176"/>
              <a:gd name="T12" fmla="*/ 8 w 176"/>
              <a:gd name="T13" fmla="*/ 88 h 176"/>
              <a:gd name="T14" fmla="*/ 88 w 176"/>
              <a:gd name="T15" fmla="*/ 8 h 176"/>
              <a:gd name="T16" fmla="*/ 168 w 176"/>
              <a:gd name="T17" fmla="*/ 88 h 176"/>
              <a:gd name="T18" fmla="*/ 88 w 176"/>
              <a:gd name="T19" fmla="*/ 168 h 176"/>
              <a:gd name="T20" fmla="*/ 103 w 176"/>
              <a:gd name="T21" fmla="*/ 67 h 176"/>
              <a:gd name="T22" fmla="*/ 106 w 176"/>
              <a:gd name="T23" fmla="*/ 56 h 176"/>
              <a:gd name="T24" fmla="*/ 99 w 176"/>
              <a:gd name="T25" fmla="*/ 55 h 176"/>
              <a:gd name="T26" fmla="*/ 97 w 176"/>
              <a:gd name="T27" fmla="*/ 65 h 176"/>
              <a:gd name="T28" fmla="*/ 91 w 176"/>
              <a:gd name="T29" fmla="*/ 64 h 176"/>
              <a:gd name="T30" fmla="*/ 94 w 176"/>
              <a:gd name="T31" fmla="*/ 54 h 176"/>
              <a:gd name="T32" fmla="*/ 88 w 176"/>
              <a:gd name="T33" fmla="*/ 52 h 176"/>
              <a:gd name="T34" fmla="*/ 85 w 176"/>
              <a:gd name="T35" fmla="*/ 62 h 176"/>
              <a:gd name="T36" fmla="*/ 81 w 176"/>
              <a:gd name="T37" fmla="*/ 61 h 176"/>
              <a:gd name="T38" fmla="*/ 81 w 176"/>
              <a:gd name="T39" fmla="*/ 61 h 176"/>
              <a:gd name="T40" fmla="*/ 72 w 176"/>
              <a:gd name="T41" fmla="*/ 59 h 176"/>
              <a:gd name="T42" fmla="*/ 70 w 176"/>
              <a:gd name="T43" fmla="*/ 66 h 176"/>
              <a:gd name="T44" fmla="*/ 75 w 176"/>
              <a:gd name="T45" fmla="*/ 67 h 176"/>
              <a:gd name="T46" fmla="*/ 78 w 176"/>
              <a:gd name="T47" fmla="*/ 71 h 176"/>
              <a:gd name="T48" fmla="*/ 75 w 176"/>
              <a:gd name="T49" fmla="*/ 82 h 176"/>
              <a:gd name="T50" fmla="*/ 76 w 176"/>
              <a:gd name="T51" fmla="*/ 82 h 176"/>
              <a:gd name="T52" fmla="*/ 75 w 176"/>
              <a:gd name="T53" fmla="*/ 82 h 176"/>
              <a:gd name="T54" fmla="*/ 71 w 176"/>
              <a:gd name="T55" fmla="*/ 99 h 176"/>
              <a:gd name="T56" fmla="*/ 68 w 176"/>
              <a:gd name="T57" fmla="*/ 100 h 176"/>
              <a:gd name="T58" fmla="*/ 63 w 176"/>
              <a:gd name="T59" fmla="*/ 99 h 176"/>
              <a:gd name="T60" fmla="*/ 60 w 176"/>
              <a:gd name="T61" fmla="*/ 106 h 176"/>
              <a:gd name="T62" fmla="*/ 68 w 176"/>
              <a:gd name="T63" fmla="*/ 108 h 176"/>
              <a:gd name="T64" fmla="*/ 73 w 176"/>
              <a:gd name="T65" fmla="*/ 109 h 176"/>
              <a:gd name="T66" fmla="*/ 70 w 176"/>
              <a:gd name="T67" fmla="*/ 120 h 176"/>
              <a:gd name="T68" fmla="*/ 77 w 176"/>
              <a:gd name="T69" fmla="*/ 121 h 176"/>
              <a:gd name="T70" fmla="*/ 79 w 176"/>
              <a:gd name="T71" fmla="*/ 111 h 176"/>
              <a:gd name="T72" fmla="*/ 84 w 176"/>
              <a:gd name="T73" fmla="*/ 112 h 176"/>
              <a:gd name="T74" fmla="*/ 82 w 176"/>
              <a:gd name="T75" fmla="*/ 122 h 176"/>
              <a:gd name="T76" fmla="*/ 88 w 176"/>
              <a:gd name="T77" fmla="*/ 124 h 176"/>
              <a:gd name="T78" fmla="*/ 91 w 176"/>
              <a:gd name="T79" fmla="*/ 114 h 176"/>
              <a:gd name="T80" fmla="*/ 114 w 176"/>
              <a:gd name="T81" fmla="*/ 105 h 176"/>
              <a:gd name="T82" fmla="*/ 108 w 176"/>
              <a:gd name="T83" fmla="*/ 90 h 176"/>
              <a:gd name="T84" fmla="*/ 116 w 176"/>
              <a:gd name="T85" fmla="*/ 81 h 176"/>
              <a:gd name="T86" fmla="*/ 103 w 176"/>
              <a:gd name="T87" fmla="*/ 67 h 176"/>
              <a:gd name="T88" fmla="*/ 101 w 176"/>
              <a:gd name="T89" fmla="*/ 101 h 176"/>
              <a:gd name="T90" fmla="*/ 81 w 176"/>
              <a:gd name="T91" fmla="*/ 103 h 176"/>
              <a:gd name="T92" fmla="*/ 85 w 176"/>
              <a:gd name="T93" fmla="*/ 90 h 176"/>
              <a:gd name="T94" fmla="*/ 101 w 176"/>
              <a:gd name="T95" fmla="*/ 101 h 176"/>
              <a:gd name="T96" fmla="*/ 103 w 176"/>
              <a:gd name="T97" fmla="*/ 81 h 176"/>
              <a:gd name="T98" fmla="*/ 87 w 176"/>
              <a:gd name="T99" fmla="*/ 83 h 176"/>
              <a:gd name="T100" fmla="*/ 90 w 176"/>
              <a:gd name="T101" fmla="*/ 71 h 176"/>
              <a:gd name="T102" fmla="*/ 103 w 176"/>
              <a:gd name="T103" fmla="*/ 8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103" y="67"/>
                </a:moveTo>
                <a:cubicBezTo>
                  <a:pt x="106" y="56"/>
                  <a:pt x="106" y="56"/>
                  <a:pt x="106" y="56"/>
                </a:cubicBezTo>
                <a:cubicBezTo>
                  <a:pt x="99" y="55"/>
                  <a:pt x="99" y="55"/>
                  <a:pt x="99" y="55"/>
                </a:cubicBezTo>
                <a:cubicBezTo>
                  <a:pt x="97" y="65"/>
                  <a:pt x="97" y="65"/>
                  <a:pt x="97" y="65"/>
                </a:cubicBezTo>
                <a:cubicBezTo>
                  <a:pt x="95" y="64"/>
                  <a:pt x="93" y="64"/>
                  <a:pt x="91" y="64"/>
                </a:cubicBezTo>
                <a:cubicBezTo>
                  <a:pt x="94" y="54"/>
                  <a:pt x="94" y="54"/>
                  <a:pt x="94" y="54"/>
                </a:cubicBezTo>
                <a:cubicBezTo>
                  <a:pt x="88" y="52"/>
                  <a:pt x="88" y="52"/>
                  <a:pt x="88" y="52"/>
                </a:cubicBezTo>
                <a:cubicBezTo>
                  <a:pt x="85" y="62"/>
                  <a:pt x="85" y="62"/>
                  <a:pt x="85" y="62"/>
                </a:cubicBezTo>
                <a:cubicBezTo>
                  <a:pt x="84" y="62"/>
                  <a:pt x="82" y="62"/>
                  <a:pt x="81" y="61"/>
                </a:cubicBezTo>
                <a:cubicBezTo>
                  <a:pt x="81" y="61"/>
                  <a:pt x="81" y="61"/>
                  <a:pt x="81" y="61"/>
                </a:cubicBezTo>
                <a:cubicBezTo>
                  <a:pt x="72" y="59"/>
                  <a:pt x="72" y="59"/>
                  <a:pt x="72" y="59"/>
                </a:cubicBezTo>
                <a:cubicBezTo>
                  <a:pt x="70" y="66"/>
                  <a:pt x="70" y="66"/>
                  <a:pt x="70" y="66"/>
                </a:cubicBezTo>
                <a:cubicBezTo>
                  <a:pt x="70" y="66"/>
                  <a:pt x="75" y="67"/>
                  <a:pt x="75" y="67"/>
                </a:cubicBezTo>
                <a:cubicBezTo>
                  <a:pt x="78" y="68"/>
                  <a:pt x="78" y="69"/>
                  <a:pt x="78" y="71"/>
                </a:cubicBezTo>
                <a:cubicBezTo>
                  <a:pt x="75" y="82"/>
                  <a:pt x="75" y="82"/>
                  <a:pt x="75" y="82"/>
                </a:cubicBezTo>
                <a:cubicBezTo>
                  <a:pt x="75" y="82"/>
                  <a:pt x="75" y="82"/>
                  <a:pt x="76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1" y="99"/>
                  <a:pt x="71" y="99"/>
                  <a:pt x="71" y="99"/>
                </a:cubicBezTo>
                <a:cubicBezTo>
                  <a:pt x="70" y="99"/>
                  <a:pt x="70" y="101"/>
                  <a:pt x="68" y="100"/>
                </a:cubicBezTo>
                <a:cubicBezTo>
                  <a:pt x="68" y="100"/>
                  <a:pt x="63" y="99"/>
                  <a:pt x="63" y="99"/>
                </a:cubicBezTo>
                <a:cubicBezTo>
                  <a:pt x="60" y="106"/>
                  <a:pt x="60" y="106"/>
                  <a:pt x="60" y="106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70" y="109"/>
                  <a:pt x="71" y="109"/>
                  <a:pt x="73" y="109"/>
                </a:cubicBezTo>
                <a:cubicBezTo>
                  <a:pt x="70" y="120"/>
                  <a:pt x="70" y="120"/>
                  <a:pt x="70" y="120"/>
                </a:cubicBezTo>
                <a:cubicBezTo>
                  <a:pt x="77" y="121"/>
                  <a:pt x="77" y="121"/>
                  <a:pt x="77" y="121"/>
                </a:cubicBezTo>
                <a:cubicBezTo>
                  <a:pt x="79" y="111"/>
                  <a:pt x="79" y="111"/>
                  <a:pt x="79" y="111"/>
                </a:cubicBezTo>
                <a:cubicBezTo>
                  <a:pt x="81" y="111"/>
                  <a:pt x="83" y="112"/>
                  <a:pt x="84" y="112"/>
                </a:cubicBezTo>
                <a:cubicBezTo>
                  <a:pt x="82" y="122"/>
                  <a:pt x="82" y="122"/>
                  <a:pt x="82" y="122"/>
                </a:cubicBezTo>
                <a:cubicBezTo>
                  <a:pt x="88" y="124"/>
                  <a:pt x="88" y="124"/>
                  <a:pt x="88" y="124"/>
                </a:cubicBezTo>
                <a:cubicBezTo>
                  <a:pt x="91" y="114"/>
                  <a:pt x="91" y="114"/>
                  <a:pt x="91" y="114"/>
                </a:cubicBezTo>
                <a:cubicBezTo>
                  <a:pt x="102" y="116"/>
                  <a:pt x="110" y="115"/>
                  <a:pt x="114" y="105"/>
                </a:cubicBezTo>
                <a:cubicBezTo>
                  <a:pt x="116" y="97"/>
                  <a:pt x="113" y="93"/>
                  <a:pt x="108" y="90"/>
                </a:cubicBezTo>
                <a:cubicBezTo>
                  <a:pt x="112" y="89"/>
                  <a:pt x="115" y="86"/>
                  <a:pt x="116" y="81"/>
                </a:cubicBezTo>
                <a:cubicBezTo>
                  <a:pt x="117" y="73"/>
                  <a:pt x="111" y="69"/>
                  <a:pt x="103" y="67"/>
                </a:cubicBezTo>
                <a:moveTo>
                  <a:pt x="101" y="101"/>
                </a:moveTo>
                <a:cubicBezTo>
                  <a:pt x="99" y="109"/>
                  <a:pt x="86" y="104"/>
                  <a:pt x="81" y="103"/>
                </a:cubicBezTo>
                <a:cubicBezTo>
                  <a:pt x="85" y="90"/>
                  <a:pt x="85" y="90"/>
                  <a:pt x="85" y="90"/>
                </a:cubicBezTo>
                <a:cubicBezTo>
                  <a:pt x="89" y="91"/>
                  <a:pt x="103" y="93"/>
                  <a:pt x="101" y="101"/>
                </a:cubicBezTo>
                <a:moveTo>
                  <a:pt x="103" y="81"/>
                </a:moveTo>
                <a:cubicBezTo>
                  <a:pt x="101" y="88"/>
                  <a:pt x="90" y="84"/>
                  <a:pt x="87" y="83"/>
                </a:cubicBezTo>
                <a:cubicBezTo>
                  <a:pt x="90" y="71"/>
                  <a:pt x="90" y="71"/>
                  <a:pt x="90" y="71"/>
                </a:cubicBezTo>
                <a:cubicBezTo>
                  <a:pt x="93" y="72"/>
                  <a:pt x="105" y="73"/>
                  <a:pt x="103" y="81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72" name="Freeform 12"/>
          <p:cNvSpPr>
            <a:spLocks noEditPoints="1"/>
          </p:cNvSpPr>
          <p:nvPr/>
        </p:nvSpPr>
        <p:spPr bwMode="auto">
          <a:xfrm>
            <a:off x="8340725" y="1662113"/>
            <a:ext cx="525463" cy="525463"/>
          </a:xfrm>
          <a:custGeom>
            <a:avLst/>
            <a:gdLst>
              <a:gd name="T0" fmla="*/ 104 w 176"/>
              <a:gd name="T1" fmla="*/ 0 h 176"/>
              <a:gd name="T2" fmla="*/ 47 w 176"/>
              <a:gd name="T3" fmla="*/ 28 h 176"/>
              <a:gd name="T4" fmla="*/ 61 w 176"/>
              <a:gd name="T5" fmla="*/ 25 h 176"/>
              <a:gd name="T6" fmla="*/ 104 w 176"/>
              <a:gd name="T7" fmla="*/ 8 h 176"/>
              <a:gd name="T8" fmla="*/ 168 w 176"/>
              <a:gd name="T9" fmla="*/ 72 h 176"/>
              <a:gd name="T10" fmla="*/ 151 w 176"/>
              <a:gd name="T11" fmla="*/ 115 h 176"/>
              <a:gd name="T12" fmla="*/ 148 w 176"/>
              <a:gd name="T13" fmla="*/ 129 h 176"/>
              <a:gd name="T14" fmla="*/ 176 w 176"/>
              <a:gd name="T15" fmla="*/ 72 h 176"/>
              <a:gd name="T16" fmla="*/ 104 w 176"/>
              <a:gd name="T17" fmla="*/ 0 h 176"/>
              <a:gd name="T18" fmla="*/ 72 w 176"/>
              <a:gd name="T19" fmla="*/ 32 h 176"/>
              <a:gd name="T20" fmla="*/ 0 w 176"/>
              <a:gd name="T21" fmla="*/ 104 h 176"/>
              <a:gd name="T22" fmla="*/ 72 w 176"/>
              <a:gd name="T23" fmla="*/ 176 h 176"/>
              <a:gd name="T24" fmla="*/ 144 w 176"/>
              <a:gd name="T25" fmla="*/ 104 h 176"/>
              <a:gd name="T26" fmla="*/ 72 w 176"/>
              <a:gd name="T27" fmla="*/ 32 h 176"/>
              <a:gd name="T28" fmla="*/ 72 w 176"/>
              <a:gd name="T29" fmla="*/ 168 h 176"/>
              <a:gd name="T30" fmla="*/ 8 w 176"/>
              <a:gd name="T31" fmla="*/ 104 h 176"/>
              <a:gd name="T32" fmla="*/ 72 w 176"/>
              <a:gd name="T33" fmla="*/ 40 h 176"/>
              <a:gd name="T34" fmla="*/ 136 w 176"/>
              <a:gd name="T35" fmla="*/ 104 h 176"/>
              <a:gd name="T36" fmla="*/ 72 w 176"/>
              <a:gd name="T37" fmla="*/ 168 h 176"/>
              <a:gd name="T38" fmla="*/ 82 w 176"/>
              <a:gd name="T39" fmla="*/ 87 h 176"/>
              <a:gd name="T40" fmla="*/ 84 w 176"/>
              <a:gd name="T41" fmla="*/ 79 h 176"/>
              <a:gd name="T42" fmla="*/ 79 w 176"/>
              <a:gd name="T43" fmla="*/ 78 h 176"/>
              <a:gd name="T44" fmla="*/ 77 w 176"/>
              <a:gd name="T45" fmla="*/ 86 h 176"/>
              <a:gd name="T46" fmla="*/ 73 w 176"/>
              <a:gd name="T47" fmla="*/ 85 h 176"/>
              <a:gd name="T48" fmla="*/ 75 w 176"/>
              <a:gd name="T49" fmla="*/ 77 h 176"/>
              <a:gd name="T50" fmla="*/ 70 w 176"/>
              <a:gd name="T51" fmla="*/ 76 h 176"/>
              <a:gd name="T52" fmla="*/ 68 w 176"/>
              <a:gd name="T53" fmla="*/ 84 h 176"/>
              <a:gd name="T54" fmla="*/ 64 w 176"/>
              <a:gd name="T55" fmla="*/ 83 h 176"/>
              <a:gd name="T56" fmla="*/ 64 w 176"/>
              <a:gd name="T57" fmla="*/ 83 h 176"/>
              <a:gd name="T58" fmla="*/ 57 w 176"/>
              <a:gd name="T59" fmla="*/ 82 h 176"/>
              <a:gd name="T60" fmla="*/ 56 w 176"/>
              <a:gd name="T61" fmla="*/ 87 h 176"/>
              <a:gd name="T62" fmla="*/ 60 w 176"/>
              <a:gd name="T63" fmla="*/ 88 h 176"/>
              <a:gd name="T64" fmla="*/ 62 w 176"/>
              <a:gd name="T65" fmla="*/ 90 h 176"/>
              <a:gd name="T66" fmla="*/ 60 w 176"/>
              <a:gd name="T67" fmla="*/ 100 h 176"/>
              <a:gd name="T68" fmla="*/ 60 w 176"/>
              <a:gd name="T69" fmla="*/ 100 h 176"/>
              <a:gd name="T70" fmla="*/ 60 w 176"/>
              <a:gd name="T71" fmla="*/ 100 h 176"/>
              <a:gd name="T72" fmla="*/ 56 w 176"/>
              <a:gd name="T73" fmla="*/ 112 h 176"/>
              <a:gd name="T74" fmla="*/ 54 w 176"/>
              <a:gd name="T75" fmla="*/ 113 h 176"/>
              <a:gd name="T76" fmla="*/ 50 w 176"/>
              <a:gd name="T77" fmla="*/ 113 h 176"/>
              <a:gd name="T78" fmla="*/ 48 w 176"/>
              <a:gd name="T79" fmla="*/ 118 h 176"/>
              <a:gd name="T80" fmla="*/ 55 w 176"/>
              <a:gd name="T81" fmla="*/ 120 h 176"/>
              <a:gd name="T82" fmla="*/ 58 w 176"/>
              <a:gd name="T83" fmla="*/ 121 h 176"/>
              <a:gd name="T84" fmla="*/ 56 w 176"/>
              <a:gd name="T85" fmla="*/ 129 h 176"/>
              <a:gd name="T86" fmla="*/ 61 w 176"/>
              <a:gd name="T87" fmla="*/ 130 h 176"/>
              <a:gd name="T88" fmla="*/ 63 w 176"/>
              <a:gd name="T89" fmla="*/ 122 h 176"/>
              <a:gd name="T90" fmla="*/ 67 w 176"/>
              <a:gd name="T91" fmla="*/ 123 h 176"/>
              <a:gd name="T92" fmla="*/ 65 w 176"/>
              <a:gd name="T93" fmla="*/ 131 h 176"/>
              <a:gd name="T94" fmla="*/ 70 w 176"/>
              <a:gd name="T95" fmla="*/ 132 h 176"/>
              <a:gd name="T96" fmla="*/ 72 w 176"/>
              <a:gd name="T97" fmla="*/ 124 h 176"/>
              <a:gd name="T98" fmla="*/ 90 w 176"/>
              <a:gd name="T99" fmla="*/ 117 h 176"/>
              <a:gd name="T100" fmla="*/ 85 w 176"/>
              <a:gd name="T101" fmla="*/ 106 h 176"/>
              <a:gd name="T102" fmla="*/ 92 w 176"/>
              <a:gd name="T103" fmla="*/ 99 h 176"/>
              <a:gd name="T104" fmla="*/ 82 w 176"/>
              <a:gd name="T105" fmla="*/ 87 h 176"/>
              <a:gd name="T106" fmla="*/ 80 w 176"/>
              <a:gd name="T107" fmla="*/ 114 h 176"/>
              <a:gd name="T108" fmla="*/ 65 w 176"/>
              <a:gd name="T109" fmla="*/ 116 h 176"/>
              <a:gd name="T110" fmla="*/ 68 w 176"/>
              <a:gd name="T111" fmla="*/ 105 h 176"/>
              <a:gd name="T112" fmla="*/ 80 w 176"/>
              <a:gd name="T113" fmla="*/ 114 h 176"/>
              <a:gd name="T114" fmla="*/ 82 w 176"/>
              <a:gd name="T115" fmla="*/ 98 h 176"/>
              <a:gd name="T116" fmla="*/ 69 w 176"/>
              <a:gd name="T117" fmla="*/ 100 h 176"/>
              <a:gd name="T118" fmla="*/ 71 w 176"/>
              <a:gd name="T119" fmla="*/ 91 h 176"/>
              <a:gd name="T120" fmla="*/ 82 w 176"/>
              <a:gd name="T121" fmla="*/ 9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" h="176">
                <a:moveTo>
                  <a:pt x="104" y="0"/>
                </a:moveTo>
                <a:cubicBezTo>
                  <a:pt x="81" y="0"/>
                  <a:pt x="60" y="11"/>
                  <a:pt x="47" y="28"/>
                </a:cubicBezTo>
                <a:cubicBezTo>
                  <a:pt x="52" y="27"/>
                  <a:pt x="56" y="26"/>
                  <a:pt x="61" y="25"/>
                </a:cubicBezTo>
                <a:cubicBezTo>
                  <a:pt x="72" y="14"/>
                  <a:pt x="87" y="8"/>
                  <a:pt x="104" y="8"/>
                </a:cubicBezTo>
                <a:cubicBezTo>
                  <a:pt x="139" y="8"/>
                  <a:pt x="168" y="37"/>
                  <a:pt x="168" y="72"/>
                </a:cubicBezTo>
                <a:cubicBezTo>
                  <a:pt x="168" y="89"/>
                  <a:pt x="162" y="104"/>
                  <a:pt x="151" y="115"/>
                </a:cubicBezTo>
                <a:cubicBezTo>
                  <a:pt x="150" y="120"/>
                  <a:pt x="149" y="124"/>
                  <a:pt x="148" y="129"/>
                </a:cubicBezTo>
                <a:cubicBezTo>
                  <a:pt x="165" y="116"/>
                  <a:pt x="176" y="95"/>
                  <a:pt x="176" y="72"/>
                </a:cubicBezTo>
                <a:cubicBezTo>
                  <a:pt x="176" y="32"/>
                  <a:pt x="144" y="0"/>
                  <a:pt x="104" y="0"/>
                </a:cubicBezTo>
                <a:moveTo>
                  <a:pt x="72" y="32"/>
                </a:moveTo>
                <a:cubicBezTo>
                  <a:pt x="32" y="32"/>
                  <a:pt x="0" y="64"/>
                  <a:pt x="0" y="104"/>
                </a:cubicBezTo>
                <a:cubicBezTo>
                  <a:pt x="0" y="144"/>
                  <a:pt x="32" y="176"/>
                  <a:pt x="72" y="176"/>
                </a:cubicBezTo>
                <a:cubicBezTo>
                  <a:pt x="112" y="176"/>
                  <a:pt x="144" y="144"/>
                  <a:pt x="144" y="104"/>
                </a:cubicBezTo>
                <a:cubicBezTo>
                  <a:pt x="144" y="64"/>
                  <a:pt x="112" y="32"/>
                  <a:pt x="72" y="32"/>
                </a:cubicBezTo>
                <a:moveTo>
                  <a:pt x="72" y="168"/>
                </a:moveTo>
                <a:cubicBezTo>
                  <a:pt x="37" y="168"/>
                  <a:pt x="8" y="139"/>
                  <a:pt x="8" y="104"/>
                </a:cubicBezTo>
                <a:cubicBezTo>
                  <a:pt x="8" y="69"/>
                  <a:pt x="37" y="40"/>
                  <a:pt x="72" y="40"/>
                </a:cubicBezTo>
                <a:cubicBezTo>
                  <a:pt x="107" y="40"/>
                  <a:pt x="136" y="69"/>
                  <a:pt x="136" y="104"/>
                </a:cubicBezTo>
                <a:cubicBezTo>
                  <a:pt x="136" y="139"/>
                  <a:pt x="107" y="168"/>
                  <a:pt x="72" y="168"/>
                </a:cubicBezTo>
                <a:moveTo>
                  <a:pt x="82" y="87"/>
                </a:moveTo>
                <a:cubicBezTo>
                  <a:pt x="84" y="79"/>
                  <a:pt x="84" y="79"/>
                  <a:pt x="84" y="79"/>
                </a:cubicBezTo>
                <a:cubicBezTo>
                  <a:pt x="79" y="78"/>
                  <a:pt x="79" y="78"/>
                  <a:pt x="79" y="78"/>
                </a:cubicBezTo>
                <a:cubicBezTo>
                  <a:pt x="77" y="86"/>
                  <a:pt x="77" y="86"/>
                  <a:pt x="77" y="86"/>
                </a:cubicBezTo>
                <a:cubicBezTo>
                  <a:pt x="75" y="86"/>
                  <a:pt x="74" y="85"/>
                  <a:pt x="73" y="85"/>
                </a:cubicBezTo>
                <a:cubicBezTo>
                  <a:pt x="75" y="77"/>
                  <a:pt x="75" y="77"/>
                  <a:pt x="75" y="77"/>
                </a:cubicBezTo>
                <a:cubicBezTo>
                  <a:pt x="70" y="76"/>
                  <a:pt x="70" y="76"/>
                  <a:pt x="70" y="76"/>
                </a:cubicBezTo>
                <a:cubicBezTo>
                  <a:pt x="68" y="84"/>
                  <a:pt x="68" y="84"/>
                  <a:pt x="68" y="84"/>
                </a:cubicBezTo>
                <a:cubicBezTo>
                  <a:pt x="67" y="84"/>
                  <a:pt x="65" y="83"/>
                  <a:pt x="64" y="83"/>
                </a:cubicBezTo>
                <a:cubicBezTo>
                  <a:pt x="64" y="83"/>
                  <a:pt x="64" y="83"/>
                  <a:pt x="64" y="83"/>
                </a:cubicBezTo>
                <a:cubicBezTo>
                  <a:pt x="57" y="82"/>
                  <a:pt x="57" y="82"/>
                  <a:pt x="57" y="82"/>
                </a:cubicBezTo>
                <a:cubicBezTo>
                  <a:pt x="56" y="87"/>
                  <a:pt x="56" y="87"/>
                  <a:pt x="56" y="87"/>
                </a:cubicBezTo>
                <a:cubicBezTo>
                  <a:pt x="56" y="87"/>
                  <a:pt x="60" y="88"/>
                  <a:pt x="60" y="88"/>
                </a:cubicBezTo>
                <a:cubicBezTo>
                  <a:pt x="62" y="88"/>
                  <a:pt x="62" y="89"/>
                  <a:pt x="62" y="90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56" y="112"/>
                  <a:pt x="56" y="112"/>
                  <a:pt x="56" y="112"/>
                </a:cubicBezTo>
                <a:cubicBezTo>
                  <a:pt x="56" y="113"/>
                  <a:pt x="56" y="114"/>
                  <a:pt x="54" y="113"/>
                </a:cubicBezTo>
                <a:cubicBezTo>
                  <a:pt x="54" y="113"/>
                  <a:pt x="50" y="113"/>
                  <a:pt x="50" y="113"/>
                </a:cubicBezTo>
                <a:cubicBezTo>
                  <a:pt x="48" y="118"/>
                  <a:pt x="48" y="118"/>
                  <a:pt x="48" y="118"/>
                </a:cubicBezTo>
                <a:cubicBezTo>
                  <a:pt x="55" y="120"/>
                  <a:pt x="55" y="120"/>
                  <a:pt x="55" y="120"/>
                </a:cubicBezTo>
                <a:cubicBezTo>
                  <a:pt x="56" y="120"/>
                  <a:pt x="57" y="120"/>
                  <a:pt x="58" y="121"/>
                </a:cubicBezTo>
                <a:cubicBezTo>
                  <a:pt x="56" y="129"/>
                  <a:pt x="56" y="129"/>
                  <a:pt x="56" y="129"/>
                </a:cubicBezTo>
                <a:cubicBezTo>
                  <a:pt x="61" y="130"/>
                  <a:pt x="61" y="130"/>
                  <a:pt x="61" y="130"/>
                </a:cubicBezTo>
                <a:cubicBezTo>
                  <a:pt x="63" y="122"/>
                  <a:pt x="63" y="122"/>
                  <a:pt x="63" y="122"/>
                </a:cubicBezTo>
                <a:cubicBezTo>
                  <a:pt x="65" y="122"/>
                  <a:pt x="66" y="123"/>
                  <a:pt x="67" y="123"/>
                </a:cubicBezTo>
                <a:cubicBezTo>
                  <a:pt x="65" y="131"/>
                  <a:pt x="65" y="131"/>
                  <a:pt x="65" y="131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2" y="124"/>
                  <a:pt x="72" y="124"/>
                  <a:pt x="72" y="124"/>
                </a:cubicBezTo>
                <a:cubicBezTo>
                  <a:pt x="81" y="126"/>
                  <a:pt x="87" y="125"/>
                  <a:pt x="90" y="117"/>
                </a:cubicBezTo>
                <a:cubicBezTo>
                  <a:pt x="92" y="111"/>
                  <a:pt x="90" y="108"/>
                  <a:pt x="85" y="106"/>
                </a:cubicBezTo>
                <a:cubicBezTo>
                  <a:pt x="89" y="105"/>
                  <a:pt x="91" y="103"/>
                  <a:pt x="92" y="99"/>
                </a:cubicBezTo>
                <a:cubicBezTo>
                  <a:pt x="93" y="93"/>
                  <a:pt x="88" y="89"/>
                  <a:pt x="82" y="87"/>
                </a:cubicBezTo>
                <a:moveTo>
                  <a:pt x="80" y="114"/>
                </a:moveTo>
                <a:cubicBezTo>
                  <a:pt x="79" y="120"/>
                  <a:pt x="68" y="117"/>
                  <a:pt x="65" y="116"/>
                </a:cubicBezTo>
                <a:cubicBezTo>
                  <a:pt x="68" y="105"/>
                  <a:pt x="68" y="105"/>
                  <a:pt x="68" y="105"/>
                </a:cubicBezTo>
                <a:cubicBezTo>
                  <a:pt x="71" y="106"/>
                  <a:pt x="82" y="108"/>
                  <a:pt x="80" y="114"/>
                </a:cubicBezTo>
                <a:moveTo>
                  <a:pt x="82" y="98"/>
                </a:moveTo>
                <a:cubicBezTo>
                  <a:pt x="80" y="104"/>
                  <a:pt x="72" y="101"/>
                  <a:pt x="69" y="100"/>
                </a:cubicBezTo>
                <a:cubicBezTo>
                  <a:pt x="71" y="91"/>
                  <a:pt x="71" y="91"/>
                  <a:pt x="71" y="91"/>
                </a:cubicBezTo>
                <a:cubicBezTo>
                  <a:pt x="74" y="91"/>
                  <a:pt x="83" y="93"/>
                  <a:pt x="82" y="9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73" name="Freeform 13"/>
          <p:cNvSpPr>
            <a:spLocks noEditPoints="1"/>
          </p:cNvSpPr>
          <p:nvPr/>
        </p:nvSpPr>
        <p:spPr bwMode="auto">
          <a:xfrm>
            <a:off x="9344025" y="1781176"/>
            <a:ext cx="525463" cy="287338"/>
          </a:xfrm>
          <a:custGeom>
            <a:avLst/>
            <a:gdLst>
              <a:gd name="T0" fmla="*/ 36 w 176"/>
              <a:gd name="T1" fmla="*/ 16 h 96"/>
              <a:gd name="T2" fmla="*/ 36 w 176"/>
              <a:gd name="T3" fmla="*/ 24 h 96"/>
              <a:gd name="T4" fmla="*/ 48 w 176"/>
              <a:gd name="T5" fmla="*/ 20 h 96"/>
              <a:gd name="T6" fmla="*/ 88 w 176"/>
              <a:gd name="T7" fmla="*/ 16 h 96"/>
              <a:gd name="T8" fmla="*/ 88 w 176"/>
              <a:gd name="T9" fmla="*/ 80 h 96"/>
              <a:gd name="T10" fmla="*/ 88 w 176"/>
              <a:gd name="T11" fmla="*/ 16 h 96"/>
              <a:gd name="T12" fmla="*/ 98 w 176"/>
              <a:gd name="T13" fmla="*/ 65 h 96"/>
              <a:gd name="T14" fmla="*/ 90 w 176"/>
              <a:gd name="T15" fmla="*/ 68 h 96"/>
              <a:gd name="T16" fmla="*/ 86 w 176"/>
              <a:gd name="T17" fmla="*/ 72 h 96"/>
              <a:gd name="T18" fmla="*/ 82 w 176"/>
              <a:gd name="T19" fmla="*/ 67 h 96"/>
              <a:gd name="T20" fmla="*/ 75 w 176"/>
              <a:gd name="T21" fmla="*/ 61 h 96"/>
              <a:gd name="T22" fmla="*/ 80 w 176"/>
              <a:gd name="T23" fmla="*/ 56 h 96"/>
              <a:gd name="T24" fmla="*/ 86 w 176"/>
              <a:gd name="T25" fmla="*/ 63 h 96"/>
              <a:gd name="T26" fmla="*/ 82 w 176"/>
              <a:gd name="T27" fmla="*/ 49 h 96"/>
              <a:gd name="T28" fmla="*/ 76 w 176"/>
              <a:gd name="T29" fmla="*/ 43 h 96"/>
              <a:gd name="T30" fmla="*/ 76 w 176"/>
              <a:gd name="T31" fmla="*/ 34 h 96"/>
              <a:gd name="T32" fmla="*/ 82 w 176"/>
              <a:gd name="T33" fmla="*/ 28 h 96"/>
              <a:gd name="T34" fmla="*/ 86 w 176"/>
              <a:gd name="T35" fmla="*/ 24 h 96"/>
              <a:gd name="T36" fmla="*/ 90 w 176"/>
              <a:gd name="T37" fmla="*/ 28 h 96"/>
              <a:gd name="T38" fmla="*/ 97 w 176"/>
              <a:gd name="T39" fmla="*/ 30 h 96"/>
              <a:gd name="T40" fmla="*/ 101 w 176"/>
              <a:gd name="T41" fmla="*/ 38 h 96"/>
              <a:gd name="T42" fmla="*/ 93 w 176"/>
              <a:gd name="T43" fmla="*/ 34 h 96"/>
              <a:gd name="T44" fmla="*/ 90 w 176"/>
              <a:gd name="T45" fmla="*/ 44 h 96"/>
              <a:gd name="T46" fmla="*/ 98 w 176"/>
              <a:gd name="T47" fmla="*/ 48 h 96"/>
              <a:gd name="T48" fmla="*/ 102 w 176"/>
              <a:gd name="T49" fmla="*/ 56 h 96"/>
              <a:gd name="T50" fmla="*/ 168 w 176"/>
              <a:gd name="T51" fmla="*/ 0 h 96"/>
              <a:gd name="T52" fmla="*/ 0 w 176"/>
              <a:gd name="T53" fmla="*/ 8 h 96"/>
              <a:gd name="T54" fmla="*/ 8 w 176"/>
              <a:gd name="T55" fmla="*/ 96 h 96"/>
              <a:gd name="T56" fmla="*/ 176 w 176"/>
              <a:gd name="T57" fmla="*/ 88 h 96"/>
              <a:gd name="T58" fmla="*/ 168 w 176"/>
              <a:gd name="T59" fmla="*/ 0 h 96"/>
              <a:gd name="T60" fmla="*/ 16 w 176"/>
              <a:gd name="T61" fmla="*/ 12 h 96"/>
              <a:gd name="T62" fmla="*/ 8 w 176"/>
              <a:gd name="T63" fmla="*/ 12 h 96"/>
              <a:gd name="T64" fmla="*/ 12 w 176"/>
              <a:gd name="T65" fmla="*/ 88 h 96"/>
              <a:gd name="T66" fmla="*/ 12 w 176"/>
              <a:gd name="T67" fmla="*/ 80 h 96"/>
              <a:gd name="T68" fmla="*/ 12 w 176"/>
              <a:gd name="T69" fmla="*/ 88 h 96"/>
              <a:gd name="T70" fmla="*/ 160 w 176"/>
              <a:gd name="T71" fmla="*/ 84 h 96"/>
              <a:gd name="T72" fmla="*/ 168 w 176"/>
              <a:gd name="T73" fmla="*/ 84 h 96"/>
              <a:gd name="T74" fmla="*/ 168 w 176"/>
              <a:gd name="T75" fmla="*/ 73 h 96"/>
              <a:gd name="T76" fmla="*/ 152 w 176"/>
              <a:gd name="T77" fmla="*/ 84 h 96"/>
              <a:gd name="T78" fmla="*/ 23 w 176"/>
              <a:gd name="T79" fmla="*/ 88 h 96"/>
              <a:gd name="T80" fmla="*/ 12 w 176"/>
              <a:gd name="T81" fmla="*/ 72 h 96"/>
              <a:gd name="T82" fmla="*/ 8 w 176"/>
              <a:gd name="T83" fmla="*/ 23 h 96"/>
              <a:gd name="T84" fmla="*/ 24 w 176"/>
              <a:gd name="T85" fmla="*/ 12 h 96"/>
              <a:gd name="T86" fmla="*/ 153 w 176"/>
              <a:gd name="T87" fmla="*/ 8 h 96"/>
              <a:gd name="T88" fmla="*/ 164 w 176"/>
              <a:gd name="T89" fmla="*/ 24 h 96"/>
              <a:gd name="T90" fmla="*/ 168 w 176"/>
              <a:gd name="T91" fmla="*/ 73 h 96"/>
              <a:gd name="T92" fmla="*/ 160 w 176"/>
              <a:gd name="T93" fmla="*/ 12 h 96"/>
              <a:gd name="T94" fmla="*/ 168 w 176"/>
              <a:gd name="T95" fmla="*/ 12 h 96"/>
              <a:gd name="T96" fmla="*/ 81 w 176"/>
              <a:gd name="T97" fmla="*/ 38 h 96"/>
              <a:gd name="T98" fmla="*/ 83 w 176"/>
              <a:gd name="T99" fmla="*/ 42 h 96"/>
              <a:gd name="T100" fmla="*/ 86 w 176"/>
              <a:gd name="T101" fmla="*/ 43 h 96"/>
              <a:gd name="T102" fmla="*/ 82 w 176"/>
              <a:gd name="T103" fmla="*/ 34 h 96"/>
              <a:gd name="T104" fmla="*/ 140 w 176"/>
              <a:gd name="T105" fmla="*/ 72 h 96"/>
              <a:gd name="T106" fmla="*/ 128 w 176"/>
              <a:gd name="T107" fmla="*/ 76 h 96"/>
              <a:gd name="T108" fmla="*/ 140 w 176"/>
              <a:gd name="T109" fmla="*/ 80 h 96"/>
              <a:gd name="T110" fmla="*/ 140 w 176"/>
              <a:gd name="T111" fmla="*/ 72 h 96"/>
              <a:gd name="T112" fmla="*/ 92 w 176"/>
              <a:gd name="T113" fmla="*/ 51 h 96"/>
              <a:gd name="T114" fmla="*/ 90 w 176"/>
              <a:gd name="T115" fmla="*/ 63 h 96"/>
              <a:gd name="T116" fmla="*/ 96 w 176"/>
              <a:gd name="T117" fmla="*/ 57 h 96"/>
              <a:gd name="T118" fmla="*/ 94 w 176"/>
              <a:gd name="T119" fmla="*/ 5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6" h="96">
                <a:moveTo>
                  <a:pt x="44" y="16"/>
                </a:moveTo>
                <a:cubicBezTo>
                  <a:pt x="36" y="16"/>
                  <a:pt x="36" y="16"/>
                  <a:pt x="36" y="16"/>
                </a:cubicBezTo>
                <a:cubicBezTo>
                  <a:pt x="34" y="16"/>
                  <a:pt x="32" y="18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44" y="24"/>
                  <a:pt x="44" y="24"/>
                  <a:pt x="44" y="24"/>
                </a:cubicBezTo>
                <a:cubicBezTo>
                  <a:pt x="46" y="24"/>
                  <a:pt x="48" y="22"/>
                  <a:pt x="48" y="20"/>
                </a:cubicBezTo>
                <a:cubicBezTo>
                  <a:pt x="48" y="18"/>
                  <a:pt x="46" y="16"/>
                  <a:pt x="44" y="16"/>
                </a:cubicBezTo>
                <a:moveTo>
                  <a:pt x="88" y="16"/>
                </a:moveTo>
                <a:cubicBezTo>
                  <a:pt x="70" y="16"/>
                  <a:pt x="56" y="30"/>
                  <a:pt x="56" y="48"/>
                </a:cubicBezTo>
                <a:cubicBezTo>
                  <a:pt x="56" y="66"/>
                  <a:pt x="70" y="80"/>
                  <a:pt x="88" y="80"/>
                </a:cubicBezTo>
                <a:cubicBezTo>
                  <a:pt x="106" y="80"/>
                  <a:pt x="120" y="66"/>
                  <a:pt x="120" y="48"/>
                </a:cubicBezTo>
                <a:cubicBezTo>
                  <a:pt x="120" y="30"/>
                  <a:pt x="106" y="16"/>
                  <a:pt x="88" y="16"/>
                </a:cubicBezTo>
                <a:moveTo>
                  <a:pt x="101" y="61"/>
                </a:moveTo>
                <a:cubicBezTo>
                  <a:pt x="100" y="63"/>
                  <a:pt x="99" y="64"/>
                  <a:pt x="98" y="65"/>
                </a:cubicBezTo>
                <a:cubicBezTo>
                  <a:pt x="97" y="66"/>
                  <a:pt x="96" y="67"/>
                  <a:pt x="94" y="67"/>
                </a:cubicBezTo>
                <a:cubicBezTo>
                  <a:pt x="93" y="68"/>
                  <a:pt x="91" y="68"/>
                  <a:pt x="90" y="68"/>
                </a:cubicBezTo>
                <a:cubicBezTo>
                  <a:pt x="90" y="72"/>
                  <a:pt x="90" y="72"/>
                  <a:pt x="90" y="72"/>
                </a:cubicBezTo>
                <a:cubicBezTo>
                  <a:pt x="86" y="72"/>
                  <a:pt x="86" y="72"/>
                  <a:pt x="86" y="72"/>
                </a:cubicBezTo>
                <a:cubicBezTo>
                  <a:pt x="86" y="68"/>
                  <a:pt x="86" y="68"/>
                  <a:pt x="86" y="68"/>
                </a:cubicBezTo>
                <a:cubicBezTo>
                  <a:pt x="84" y="68"/>
                  <a:pt x="83" y="68"/>
                  <a:pt x="82" y="67"/>
                </a:cubicBezTo>
                <a:cubicBezTo>
                  <a:pt x="80" y="67"/>
                  <a:pt x="79" y="66"/>
                  <a:pt x="77" y="65"/>
                </a:cubicBezTo>
                <a:cubicBezTo>
                  <a:pt x="76" y="64"/>
                  <a:pt x="75" y="62"/>
                  <a:pt x="75" y="61"/>
                </a:cubicBezTo>
                <a:cubicBezTo>
                  <a:pt x="74" y="59"/>
                  <a:pt x="74" y="58"/>
                  <a:pt x="74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8"/>
                  <a:pt x="80" y="60"/>
                  <a:pt x="82" y="61"/>
                </a:cubicBezTo>
                <a:cubicBezTo>
                  <a:pt x="83" y="63"/>
                  <a:pt x="84" y="63"/>
                  <a:pt x="86" y="63"/>
                </a:cubicBezTo>
                <a:cubicBezTo>
                  <a:pt x="86" y="50"/>
                  <a:pt x="86" y="50"/>
                  <a:pt x="86" y="50"/>
                </a:cubicBezTo>
                <a:cubicBezTo>
                  <a:pt x="85" y="50"/>
                  <a:pt x="84" y="49"/>
                  <a:pt x="82" y="49"/>
                </a:cubicBezTo>
                <a:cubicBezTo>
                  <a:pt x="81" y="48"/>
                  <a:pt x="80" y="47"/>
                  <a:pt x="79" y="47"/>
                </a:cubicBezTo>
                <a:cubicBezTo>
                  <a:pt x="77" y="46"/>
                  <a:pt x="76" y="45"/>
                  <a:pt x="76" y="43"/>
                </a:cubicBezTo>
                <a:cubicBezTo>
                  <a:pt x="75" y="42"/>
                  <a:pt x="75" y="40"/>
                  <a:pt x="75" y="38"/>
                </a:cubicBezTo>
                <a:cubicBezTo>
                  <a:pt x="75" y="37"/>
                  <a:pt x="75" y="35"/>
                  <a:pt x="76" y="34"/>
                </a:cubicBezTo>
                <a:cubicBezTo>
                  <a:pt x="76" y="32"/>
                  <a:pt x="77" y="31"/>
                  <a:pt x="78" y="30"/>
                </a:cubicBezTo>
                <a:cubicBezTo>
                  <a:pt x="79" y="29"/>
                  <a:pt x="81" y="29"/>
                  <a:pt x="82" y="28"/>
                </a:cubicBezTo>
                <a:cubicBezTo>
                  <a:pt x="84" y="28"/>
                  <a:pt x="85" y="28"/>
                  <a:pt x="86" y="28"/>
                </a:cubicBezTo>
                <a:cubicBezTo>
                  <a:pt x="86" y="24"/>
                  <a:pt x="86" y="24"/>
                  <a:pt x="86" y="24"/>
                </a:cubicBezTo>
                <a:cubicBezTo>
                  <a:pt x="90" y="24"/>
                  <a:pt x="90" y="24"/>
                  <a:pt x="90" y="24"/>
                </a:cubicBezTo>
                <a:cubicBezTo>
                  <a:pt x="90" y="28"/>
                  <a:pt x="90" y="28"/>
                  <a:pt x="90" y="28"/>
                </a:cubicBezTo>
                <a:cubicBezTo>
                  <a:pt x="91" y="28"/>
                  <a:pt x="92" y="28"/>
                  <a:pt x="94" y="28"/>
                </a:cubicBezTo>
                <a:cubicBezTo>
                  <a:pt x="95" y="29"/>
                  <a:pt x="96" y="29"/>
                  <a:pt x="97" y="30"/>
                </a:cubicBezTo>
                <a:cubicBezTo>
                  <a:pt x="99" y="31"/>
                  <a:pt x="99" y="32"/>
                  <a:pt x="100" y="34"/>
                </a:cubicBezTo>
                <a:cubicBezTo>
                  <a:pt x="101" y="35"/>
                  <a:pt x="101" y="36"/>
                  <a:pt x="101" y="38"/>
                </a:cubicBezTo>
                <a:cubicBezTo>
                  <a:pt x="95" y="38"/>
                  <a:pt x="95" y="38"/>
                  <a:pt x="95" y="38"/>
                </a:cubicBezTo>
                <a:cubicBezTo>
                  <a:pt x="95" y="36"/>
                  <a:pt x="94" y="35"/>
                  <a:pt x="93" y="34"/>
                </a:cubicBezTo>
                <a:cubicBezTo>
                  <a:pt x="93" y="33"/>
                  <a:pt x="92" y="32"/>
                  <a:pt x="90" y="32"/>
                </a:cubicBezTo>
                <a:cubicBezTo>
                  <a:pt x="90" y="44"/>
                  <a:pt x="90" y="44"/>
                  <a:pt x="90" y="44"/>
                </a:cubicBezTo>
                <a:cubicBezTo>
                  <a:pt x="91" y="44"/>
                  <a:pt x="92" y="45"/>
                  <a:pt x="94" y="45"/>
                </a:cubicBezTo>
                <a:cubicBezTo>
                  <a:pt x="95" y="46"/>
                  <a:pt x="97" y="47"/>
                  <a:pt x="98" y="48"/>
                </a:cubicBezTo>
                <a:cubicBezTo>
                  <a:pt x="99" y="49"/>
                  <a:pt x="100" y="50"/>
                  <a:pt x="101" y="51"/>
                </a:cubicBezTo>
                <a:cubicBezTo>
                  <a:pt x="102" y="52"/>
                  <a:pt x="102" y="54"/>
                  <a:pt x="102" y="56"/>
                </a:cubicBezTo>
                <a:cubicBezTo>
                  <a:pt x="102" y="58"/>
                  <a:pt x="102" y="60"/>
                  <a:pt x="101" y="61"/>
                </a:cubicBezTo>
                <a:moveTo>
                  <a:pt x="16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92"/>
                  <a:pt x="4" y="96"/>
                  <a:pt x="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72" y="96"/>
                  <a:pt x="176" y="92"/>
                  <a:pt x="176" y="88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12" y="8"/>
                </a:moveTo>
                <a:cubicBezTo>
                  <a:pt x="14" y="8"/>
                  <a:pt x="16" y="10"/>
                  <a:pt x="16" y="12"/>
                </a:cubicBezTo>
                <a:cubicBezTo>
                  <a:pt x="16" y="14"/>
                  <a:pt x="14" y="16"/>
                  <a:pt x="12" y="16"/>
                </a:cubicBezTo>
                <a:cubicBezTo>
                  <a:pt x="10" y="16"/>
                  <a:pt x="8" y="14"/>
                  <a:pt x="8" y="12"/>
                </a:cubicBezTo>
                <a:cubicBezTo>
                  <a:pt x="8" y="10"/>
                  <a:pt x="10" y="8"/>
                  <a:pt x="12" y="8"/>
                </a:cubicBezTo>
                <a:moveTo>
                  <a:pt x="12" y="88"/>
                </a:moveTo>
                <a:cubicBezTo>
                  <a:pt x="10" y="88"/>
                  <a:pt x="8" y="86"/>
                  <a:pt x="8" y="84"/>
                </a:cubicBezTo>
                <a:cubicBezTo>
                  <a:pt x="8" y="82"/>
                  <a:pt x="10" y="80"/>
                  <a:pt x="12" y="80"/>
                </a:cubicBezTo>
                <a:cubicBezTo>
                  <a:pt x="14" y="80"/>
                  <a:pt x="16" y="82"/>
                  <a:pt x="16" y="84"/>
                </a:cubicBezTo>
                <a:cubicBezTo>
                  <a:pt x="16" y="86"/>
                  <a:pt x="14" y="88"/>
                  <a:pt x="12" y="88"/>
                </a:cubicBezTo>
                <a:moveTo>
                  <a:pt x="164" y="88"/>
                </a:moveTo>
                <a:cubicBezTo>
                  <a:pt x="162" y="88"/>
                  <a:pt x="160" y="86"/>
                  <a:pt x="160" y="84"/>
                </a:cubicBezTo>
                <a:cubicBezTo>
                  <a:pt x="160" y="82"/>
                  <a:pt x="162" y="80"/>
                  <a:pt x="164" y="80"/>
                </a:cubicBezTo>
                <a:cubicBezTo>
                  <a:pt x="166" y="80"/>
                  <a:pt x="168" y="82"/>
                  <a:pt x="168" y="84"/>
                </a:cubicBezTo>
                <a:cubicBezTo>
                  <a:pt x="168" y="86"/>
                  <a:pt x="166" y="88"/>
                  <a:pt x="164" y="88"/>
                </a:cubicBezTo>
                <a:moveTo>
                  <a:pt x="168" y="73"/>
                </a:moveTo>
                <a:cubicBezTo>
                  <a:pt x="167" y="72"/>
                  <a:pt x="165" y="72"/>
                  <a:pt x="164" y="72"/>
                </a:cubicBezTo>
                <a:cubicBezTo>
                  <a:pt x="157" y="72"/>
                  <a:pt x="152" y="77"/>
                  <a:pt x="152" y="84"/>
                </a:cubicBezTo>
                <a:cubicBezTo>
                  <a:pt x="152" y="85"/>
                  <a:pt x="152" y="87"/>
                  <a:pt x="153" y="88"/>
                </a:cubicBezTo>
                <a:cubicBezTo>
                  <a:pt x="23" y="88"/>
                  <a:pt x="23" y="88"/>
                  <a:pt x="23" y="88"/>
                </a:cubicBezTo>
                <a:cubicBezTo>
                  <a:pt x="24" y="87"/>
                  <a:pt x="24" y="85"/>
                  <a:pt x="24" y="84"/>
                </a:cubicBezTo>
                <a:cubicBezTo>
                  <a:pt x="24" y="77"/>
                  <a:pt x="19" y="72"/>
                  <a:pt x="12" y="72"/>
                </a:cubicBezTo>
                <a:cubicBezTo>
                  <a:pt x="11" y="72"/>
                  <a:pt x="9" y="72"/>
                  <a:pt x="8" y="73"/>
                </a:cubicBezTo>
                <a:cubicBezTo>
                  <a:pt x="8" y="23"/>
                  <a:pt x="8" y="23"/>
                  <a:pt x="8" y="23"/>
                </a:cubicBezTo>
                <a:cubicBezTo>
                  <a:pt x="9" y="24"/>
                  <a:pt x="11" y="24"/>
                  <a:pt x="12" y="24"/>
                </a:cubicBezTo>
                <a:cubicBezTo>
                  <a:pt x="19" y="24"/>
                  <a:pt x="24" y="19"/>
                  <a:pt x="24" y="12"/>
                </a:cubicBezTo>
                <a:cubicBezTo>
                  <a:pt x="24" y="11"/>
                  <a:pt x="24" y="9"/>
                  <a:pt x="23" y="8"/>
                </a:cubicBezTo>
                <a:cubicBezTo>
                  <a:pt x="153" y="8"/>
                  <a:pt x="153" y="8"/>
                  <a:pt x="153" y="8"/>
                </a:cubicBezTo>
                <a:cubicBezTo>
                  <a:pt x="152" y="9"/>
                  <a:pt x="152" y="11"/>
                  <a:pt x="152" y="12"/>
                </a:cubicBezTo>
                <a:cubicBezTo>
                  <a:pt x="152" y="19"/>
                  <a:pt x="157" y="24"/>
                  <a:pt x="164" y="24"/>
                </a:cubicBezTo>
                <a:cubicBezTo>
                  <a:pt x="165" y="24"/>
                  <a:pt x="167" y="24"/>
                  <a:pt x="168" y="23"/>
                </a:cubicBezTo>
                <a:lnTo>
                  <a:pt x="168" y="73"/>
                </a:lnTo>
                <a:close/>
                <a:moveTo>
                  <a:pt x="164" y="16"/>
                </a:moveTo>
                <a:cubicBezTo>
                  <a:pt x="162" y="16"/>
                  <a:pt x="160" y="14"/>
                  <a:pt x="160" y="12"/>
                </a:cubicBezTo>
                <a:cubicBezTo>
                  <a:pt x="160" y="10"/>
                  <a:pt x="162" y="8"/>
                  <a:pt x="164" y="8"/>
                </a:cubicBezTo>
                <a:cubicBezTo>
                  <a:pt x="166" y="8"/>
                  <a:pt x="168" y="10"/>
                  <a:pt x="168" y="12"/>
                </a:cubicBezTo>
                <a:cubicBezTo>
                  <a:pt x="168" y="14"/>
                  <a:pt x="166" y="16"/>
                  <a:pt x="164" y="16"/>
                </a:cubicBezTo>
                <a:moveTo>
                  <a:pt x="81" y="38"/>
                </a:moveTo>
                <a:cubicBezTo>
                  <a:pt x="81" y="39"/>
                  <a:pt x="81" y="39"/>
                  <a:pt x="81" y="40"/>
                </a:cubicBezTo>
                <a:cubicBezTo>
                  <a:pt x="82" y="41"/>
                  <a:pt x="82" y="41"/>
                  <a:pt x="83" y="42"/>
                </a:cubicBezTo>
                <a:cubicBezTo>
                  <a:pt x="83" y="42"/>
                  <a:pt x="84" y="42"/>
                  <a:pt x="85" y="43"/>
                </a:cubicBezTo>
                <a:cubicBezTo>
                  <a:pt x="85" y="43"/>
                  <a:pt x="86" y="43"/>
                  <a:pt x="86" y="43"/>
                </a:cubicBezTo>
                <a:cubicBezTo>
                  <a:pt x="86" y="32"/>
                  <a:pt x="86" y="32"/>
                  <a:pt x="86" y="32"/>
                </a:cubicBezTo>
                <a:cubicBezTo>
                  <a:pt x="84" y="32"/>
                  <a:pt x="83" y="33"/>
                  <a:pt x="82" y="34"/>
                </a:cubicBezTo>
                <a:cubicBezTo>
                  <a:pt x="81" y="35"/>
                  <a:pt x="81" y="36"/>
                  <a:pt x="81" y="38"/>
                </a:cubicBezTo>
                <a:moveTo>
                  <a:pt x="140" y="72"/>
                </a:moveTo>
                <a:cubicBezTo>
                  <a:pt x="132" y="72"/>
                  <a:pt x="132" y="72"/>
                  <a:pt x="132" y="72"/>
                </a:cubicBezTo>
                <a:cubicBezTo>
                  <a:pt x="130" y="72"/>
                  <a:pt x="128" y="74"/>
                  <a:pt x="128" y="76"/>
                </a:cubicBezTo>
                <a:cubicBezTo>
                  <a:pt x="128" y="78"/>
                  <a:pt x="130" y="80"/>
                  <a:pt x="132" y="80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2" y="80"/>
                  <a:pt x="144" y="78"/>
                  <a:pt x="144" y="76"/>
                </a:cubicBezTo>
                <a:cubicBezTo>
                  <a:pt x="144" y="74"/>
                  <a:pt x="142" y="72"/>
                  <a:pt x="140" y="72"/>
                </a:cubicBezTo>
                <a:moveTo>
                  <a:pt x="94" y="53"/>
                </a:moveTo>
                <a:cubicBezTo>
                  <a:pt x="93" y="52"/>
                  <a:pt x="92" y="52"/>
                  <a:pt x="92" y="51"/>
                </a:cubicBezTo>
                <a:cubicBezTo>
                  <a:pt x="91" y="51"/>
                  <a:pt x="90" y="51"/>
                  <a:pt x="90" y="51"/>
                </a:cubicBezTo>
                <a:cubicBezTo>
                  <a:pt x="90" y="63"/>
                  <a:pt x="90" y="63"/>
                  <a:pt x="90" y="63"/>
                </a:cubicBezTo>
                <a:cubicBezTo>
                  <a:pt x="92" y="63"/>
                  <a:pt x="93" y="63"/>
                  <a:pt x="94" y="62"/>
                </a:cubicBezTo>
                <a:cubicBezTo>
                  <a:pt x="95" y="61"/>
                  <a:pt x="96" y="59"/>
                  <a:pt x="96" y="57"/>
                </a:cubicBezTo>
                <a:cubicBezTo>
                  <a:pt x="96" y="56"/>
                  <a:pt x="96" y="55"/>
                  <a:pt x="95" y="54"/>
                </a:cubicBezTo>
                <a:cubicBezTo>
                  <a:pt x="95" y="54"/>
                  <a:pt x="94" y="53"/>
                  <a:pt x="94" y="5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74" name="Freeform 14"/>
          <p:cNvSpPr>
            <a:spLocks noEditPoints="1"/>
          </p:cNvSpPr>
          <p:nvPr/>
        </p:nvSpPr>
        <p:spPr bwMode="auto">
          <a:xfrm>
            <a:off x="10345738" y="1733551"/>
            <a:ext cx="525463" cy="382588"/>
          </a:xfrm>
          <a:custGeom>
            <a:avLst/>
            <a:gdLst>
              <a:gd name="T0" fmla="*/ 32 w 176"/>
              <a:gd name="T1" fmla="*/ 52 h 128"/>
              <a:gd name="T2" fmla="*/ 48 w 176"/>
              <a:gd name="T3" fmla="*/ 52 h 128"/>
              <a:gd name="T4" fmla="*/ 140 w 176"/>
              <a:gd name="T5" fmla="*/ 8 h 128"/>
              <a:gd name="T6" fmla="*/ 36 w 176"/>
              <a:gd name="T7" fmla="*/ 0 h 128"/>
              <a:gd name="T8" fmla="*/ 20 w 176"/>
              <a:gd name="T9" fmla="*/ 24 h 128"/>
              <a:gd name="T10" fmla="*/ 156 w 176"/>
              <a:gd name="T11" fmla="*/ 16 h 128"/>
              <a:gd name="T12" fmla="*/ 20 w 176"/>
              <a:gd name="T13" fmla="*/ 24 h 128"/>
              <a:gd name="T14" fmla="*/ 0 w 176"/>
              <a:gd name="T15" fmla="*/ 40 h 128"/>
              <a:gd name="T16" fmla="*/ 168 w 176"/>
              <a:gd name="T17" fmla="*/ 128 h 128"/>
              <a:gd name="T18" fmla="*/ 168 w 176"/>
              <a:gd name="T19" fmla="*/ 32 h 128"/>
              <a:gd name="T20" fmla="*/ 12 w 176"/>
              <a:gd name="T21" fmla="*/ 48 h 128"/>
              <a:gd name="T22" fmla="*/ 12 w 176"/>
              <a:gd name="T23" fmla="*/ 120 h 128"/>
              <a:gd name="T24" fmla="*/ 16 w 176"/>
              <a:gd name="T25" fmla="*/ 116 h 128"/>
              <a:gd name="T26" fmla="*/ 160 w 176"/>
              <a:gd name="T27" fmla="*/ 116 h 128"/>
              <a:gd name="T28" fmla="*/ 164 w 176"/>
              <a:gd name="T29" fmla="*/ 120 h 128"/>
              <a:gd name="T30" fmla="*/ 152 w 176"/>
              <a:gd name="T31" fmla="*/ 116 h 128"/>
              <a:gd name="T32" fmla="*/ 24 w 176"/>
              <a:gd name="T33" fmla="*/ 116 h 128"/>
              <a:gd name="T34" fmla="*/ 8 w 176"/>
              <a:gd name="T35" fmla="*/ 55 h 128"/>
              <a:gd name="T36" fmla="*/ 23 w 176"/>
              <a:gd name="T37" fmla="*/ 40 h 128"/>
              <a:gd name="T38" fmla="*/ 164 w 176"/>
              <a:gd name="T39" fmla="*/ 56 h 128"/>
              <a:gd name="T40" fmla="*/ 164 w 176"/>
              <a:gd name="T41" fmla="*/ 48 h 128"/>
              <a:gd name="T42" fmla="*/ 168 w 176"/>
              <a:gd name="T43" fmla="*/ 44 h 128"/>
              <a:gd name="T44" fmla="*/ 132 w 176"/>
              <a:gd name="T45" fmla="*/ 104 h 128"/>
              <a:gd name="T46" fmla="*/ 140 w 176"/>
              <a:gd name="T47" fmla="*/ 112 h 128"/>
              <a:gd name="T48" fmla="*/ 88 w 176"/>
              <a:gd name="T49" fmla="*/ 48 h 128"/>
              <a:gd name="T50" fmla="*/ 120 w 176"/>
              <a:gd name="T51" fmla="*/ 80 h 128"/>
              <a:gd name="T52" fmla="*/ 98 w 176"/>
              <a:gd name="T53" fmla="*/ 97 h 128"/>
              <a:gd name="T54" fmla="*/ 90 w 176"/>
              <a:gd name="T55" fmla="*/ 104 h 128"/>
              <a:gd name="T56" fmla="*/ 82 w 176"/>
              <a:gd name="T57" fmla="*/ 99 h 128"/>
              <a:gd name="T58" fmla="*/ 74 w 176"/>
              <a:gd name="T59" fmla="*/ 88 h 128"/>
              <a:gd name="T60" fmla="*/ 86 w 176"/>
              <a:gd name="T61" fmla="*/ 95 h 128"/>
              <a:gd name="T62" fmla="*/ 79 w 176"/>
              <a:gd name="T63" fmla="*/ 79 h 128"/>
              <a:gd name="T64" fmla="*/ 76 w 176"/>
              <a:gd name="T65" fmla="*/ 66 h 128"/>
              <a:gd name="T66" fmla="*/ 86 w 176"/>
              <a:gd name="T67" fmla="*/ 60 h 128"/>
              <a:gd name="T68" fmla="*/ 90 w 176"/>
              <a:gd name="T69" fmla="*/ 60 h 128"/>
              <a:gd name="T70" fmla="*/ 100 w 176"/>
              <a:gd name="T71" fmla="*/ 66 h 128"/>
              <a:gd name="T72" fmla="*/ 93 w 176"/>
              <a:gd name="T73" fmla="*/ 66 h 128"/>
              <a:gd name="T74" fmla="*/ 94 w 176"/>
              <a:gd name="T75" fmla="*/ 77 h 128"/>
              <a:gd name="T76" fmla="*/ 102 w 176"/>
              <a:gd name="T77" fmla="*/ 88 h 128"/>
              <a:gd name="T78" fmla="*/ 92 w 176"/>
              <a:gd name="T79" fmla="*/ 83 h 128"/>
              <a:gd name="T80" fmla="*/ 94 w 176"/>
              <a:gd name="T81" fmla="*/ 94 h 128"/>
              <a:gd name="T82" fmla="*/ 94 w 176"/>
              <a:gd name="T83" fmla="*/ 85 h 128"/>
              <a:gd name="T84" fmla="*/ 83 w 176"/>
              <a:gd name="T85" fmla="*/ 74 h 128"/>
              <a:gd name="T86" fmla="*/ 86 w 176"/>
              <a:gd name="T87" fmla="*/ 6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6" h="128">
                <a:moveTo>
                  <a:pt x="44" y="48"/>
                </a:moveTo>
                <a:cubicBezTo>
                  <a:pt x="36" y="48"/>
                  <a:pt x="36" y="48"/>
                  <a:pt x="36" y="48"/>
                </a:cubicBezTo>
                <a:cubicBezTo>
                  <a:pt x="34" y="48"/>
                  <a:pt x="32" y="50"/>
                  <a:pt x="32" y="52"/>
                </a:cubicBezTo>
                <a:cubicBezTo>
                  <a:pt x="32" y="54"/>
                  <a:pt x="34" y="56"/>
                  <a:pt x="36" y="56"/>
                </a:cubicBezTo>
                <a:cubicBezTo>
                  <a:pt x="44" y="56"/>
                  <a:pt x="44" y="56"/>
                  <a:pt x="44" y="56"/>
                </a:cubicBezTo>
                <a:cubicBezTo>
                  <a:pt x="46" y="56"/>
                  <a:pt x="48" y="54"/>
                  <a:pt x="48" y="52"/>
                </a:cubicBezTo>
                <a:cubicBezTo>
                  <a:pt x="48" y="50"/>
                  <a:pt x="46" y="48"/>
                  <a:pt x="44" y="48"/>
                </a:cubicBezTo>
                <a:moveTo>
                  <a:pt x="36" y="8"/>
                </a:moveTo>
                <a:cubicBezTo>
                  <a:pt x="140" y="8"/>
                  <a:pt x="140" y="8"/>
                  <a:pt x="140" y="8"/>
                </a:cubicBezTo>
                <a:cubicBezTo>
                  <a:pt x="142" y="8"/>
                  <a:pt x="144" y="6"/>
                  <a:pt x="144" y="4"/>
                </a:cubicBezTo>
                <a:cubicBezTo>
                  <a:pt x="144" y="2"/>
                  <a:pt x="142" y="0"/>
                  <a:pt x="14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4" y="0"/>
                  <a:pt x="32" y="2"/>
                  <a:pt x="32" y="4"/>
                </a:cubicBezTo>
                <a:cubicBezTo>
                  <a:pt x="32" y="6"/>
                  <a:pt x="34" y="8"/>
                  <a:pt x="36" y="8"/>
                </a:cubicBezTo>
                <a:moveTo>
                  <a:pt x="20" y="24"/>
                </a:moveTo>
                <a:cubicBezTo>
                  <a:pt x="156" y="24"/>
                  <a:pt x="156" y="24"/>
                  <a:pt x="156" y="24"/>
                </a:cubicBezTo>
                <a:cubicBezTo>
                  <a:pt x="158" y="24"/>
                  <a:pt x="160" y="22"/>
                  <a:pt x="160" y="20"/>
                </a:cubicBezTo>
                <a:cubicBezTo>
                  <a:pt x="160" y="18"/>
                  <a:pt x="158" y="16"/>
                  <a:pt x="156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18" y="16"/>
                  <a:pt x="16" y="18"/>
                  <a:pt x="16" y="20"/>
                </a:cubicBezTo>
                <a:cubicBezTo>
                  <a:pt x="16" y="22"/>
                  <a:pt x="18" y="24"/>
                  <a:pt x="20" y="24"/>
                </a:cubicBezTo>
                <a:moveTo>
                  <a:pt x="168" y="32"/>
                </a:moveTo>
                <a:cubicBezTo>
                  <a:pt x="8" y="32"/>
                  <a:pt x="8" y="32"/>
                  <a:pt x="8" y="32"/>
                </a:cubicBezTo>
                <a:cubicBezTo>
                  <a:pt x="4" y="32"/>
                  <a:pt x="0" y="36"/>
                  <a:pt x="0" y="4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4"/>
                  <a:pt x="4" y="128"/>
                  <a:pt x="8" y="128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72" y="128"/>
                  <a:pt x="176" y="124"/>
                  <a:pt x="176" y="120"/>
                </a:cubicBezTo>
                <a:cubicBezTo>
                  <a:pt x="176" y="40"/>
                  <a:pt x="176" y="40"/>
                  <a:pt x="176" y="40"/>
                </a:cubicBezTo>
                <a:cubicBezTo>
                  <a:pt x="176" y="36"/>
                  <a:pt x="172" y="32"/>
                  <a:pt x="168" y="32"/>
                </a:cubicBezTo>
                <a:moveTo>
                  <a:pt x="12" y="40"/>
                </a:moveTo>
                <a:cubicBezTo>
                  <a:pt x="14" y="40"/>
                  <a:pt x="16" y="42"/>
                  <a:pt x="16" y="44"/>
                </a:cubicBezTo>
                <a:cubicBezTo>
                  <a:pt x="16" y="46"/>
                  <a:pt x="14" y="48"/>
                  <a:pt x="12" y="48"/>
                </a:cubicBezTo>
                <a:cubicBezTo>
                  <a:pt x="10" y="48"/>
                  <a:pt x="8" y="46"/>
                  <a:pt x="8" y="44"/>
                </a:cubicBezTo>
                <a:cubicBezTo>
                  <a:pt x="8" y="42"/>
                  <a:pt x="10" y="40"/>
                  <a:pt x="12" y="40"/>
                </a:cubicBezTo>
                <a:moveTo>
                  <a:pt x="12" y="120"/>
                </a:moveTo>
                <a:cubicBezTo>
                  <a:pt x="10" y="120"/>
                  <a:pt x="8" y="118"/>
                  <a:pt x="8" y="116"/>
                </a:cubicBezTo>
                <a:cubicBezTo>
                  <a:pt x="8" y="114"/>
                  <a:pt x="10" y="112"/>
                  <a:pt x="12" y="112"/>
                </a:cubicBezTo>
                <a:cubicBezTo>
                  <a:pt x="14" y="112"/>
                  <a:pt x="16" y="114"/>
                  <a:pt x="16" y="116"/>
                </a:cubicBezTo>
                <a:cubicBezTo>
                  <a:pt x="16" y="118"/>
                  <a:pt x="14" y="120"/>
                  <a:pt x="12" y="120"/>
                </a:cubicBezTo>
                <a:moveTo>
                  <a:pt x="164" y="120"/>
                </a:moveTo>
                <a:cubicBezTo>
                  <a:pt x="162" y="120"/>
                  <a:pt x="160" y="118"/>
                  <a:pt x="160" y="116"/>
                </a:cubicBezTo>
                <a:cubicBezTo>
                  <a:pt x="160" y="114"/>
                  <a:pt x="162" y="112"/>
                  <a:pt x="164" y="112"/>
                </a:cubicBezTo>
                <a:cubicBezTo>
                  <a:pt x="166" y="112"/>
                  <a:pt x="168" y="114"/>
                  <a:pt x="168" y="116"/>
                </a:cubicBezTo>
                <a:cubicBezTo>
                  <a:pt x="168" y="118"/>
                  <a:pt x="166" y="120"/>
                  <a:pt x="164" y="120"/>
                </a:cubicBezTo>
                <a:moveTo>
                  <a:pt x="168" y="105"/>
                </a:moveTo>
                <a:cubicBezTo>
                  <a:pt x="167" y="104"/>
                  <a:pt x="165" y="104"/>
                  <a:pt x="164" y="104"/>
                </a:cubicBezTo>
                <a:cubicBezTo>
                  <a:pt x="157" y="104"/>
                  <a:pt x="152" y="109"/>
                  <a:pt x="152" y="116"/>
                </a:cubicBezTo>
                <a:cubicBezTo>
                  <a:pt x="152" y="117"/>
                  <a:pt x="152" y="119"/>
                  <a:pt x="153" y="120"/>
                </a:cubicBezTo>
                <a:cubicBezTo>
                  <a:pt x="23" y="120"/>
                  <a:pt x="23" y="120"/>
                  <a:pt x="23" y="120"/>
                </a:cubicBezTo>
                <a:cubicBezTo>
                  <a:pt x="24" y="119"/>
                  <a:pt x="24" y="117"/>
                  <a:pt x="24" y="116"/>
                </a:cubicBezTo>
                <a:cubicBezTo>
                  <a:pt x="24" y="109"/>
                  <a:pt x="19" y="104"/>
                  <a:pt x="12" y="104"/>
                </a:cubicBezTo>
                <a:cubicBezTo>
                  <a:pt x="11" y="104"/>
                  <a:pt x="9" y="104"/>
                  <a:pt x="8" y="105"/>
                </a:cubicBezTo>
                <a:cubicBezTo>
                  <a:pt x="8" y="55"/>
                  <a:pt x="8" y="55"/>
                  <a:pt x="8" y="55"/>
                </a:cubicBezTo>
                <a:cubicBezTo>
                  <a:pt x="9" y="56"/>
                  <a:pt x="11" y="56"/>
                  <a:pt x="12" y="56"/>
                </a:cubicBezTo>
                <a:cubicBezTo>
                  <a:pt x="19" y="56"/>
                  <a:pt x="24" y="51"/>
                  <a:pt x="24" y="44"/>
                </a:cubicBezTo>
                <a:cubicBezTo>
                  <a:pt x="24" y="43"/>
                  <a:pt x="24" y="41"/>
                  <a:pt x="23" y="40"/>
                </a:cubicBezTo>
                <a:cubicBezTo>
                  <a:pt x="153" y="40"/>
                  <a:pt x="153" y="40"/>
                  <a:pt x="153" y="40"/>
                </a:cubicBezTo>
                <a:cubicBezTo>
                  <a:pt x="152" y="41"/>
                  <a:pt x="152" y="43"/>
                  <a:pt x="152" y="44"/>
                </a:cubicBezTo>
                <a:cubicBezTo>
                  <a:pt x="152" y="51"/>
                  <a:pt x="157" y="56"/>
                  <a:pt x="164" y="56"/>
                </a:cubicBezTo>
                <a:cubicBezTo>
                  <a:pt x="165" y="56"/>
                  <a:pt x="167" y="56"/>
                  <a:pt x="168" y="55"/>
                </a:cubicBezTo>
                <a:lnTo>
                  <a:pt x="168" y="105"/>
                </a:lnTo>
                <a:close/>
                <a:moveTo>
                  <a:pt x="164" y="48"/>
                </a:moveTo>
                <a:cubicBezTo>
                  <a:pt x="162" y="48"/>
                  <a:pt x="160" y="46"/>
                  <a:pt x="160" y="44"/>
                </a:cubicBezTo>
                <a:cubicBezTo>
                  <a:pt x="160" y="42"/>
                  <a:pt x="162" y="40"/>
                  <a:pt x="164" y="40"/>
                </a:cubicBezTo>
                <a:cubicBezTo>
                  <a:pt x="166" y="40"/>
                  <a:pt x="168" y="42"/>
                  <a:pt x="168" y="44"/>
                </a:cubicBezTo>
                <a:cubicBezTo>
                  <a:pt x="168" y="46"/>
                  <a:pt x="166" y="48"/>
                  <a:pt x="164" y="48"/>
                </a:cubicBezTo>
                <a:moveTo>
                  <a:pt x="140" y="104"/>
                </a:moveTo>
                <a:cubicBezTo>
                  <a:pt x="132" y="104"/>
                  <a:pt x="132" y="104"/>
                  <a:pt x="132" y="104"/>
                </a:cubicBezTo>
                <a:cubicBezTo>
                  <a:pt x="130" y="104"/>
                  <a:pt x="128" y="106"/>
                  <a:pt x="128" y="108"/>
                </a:cubicBezTo>
                <a:cubicBezTo>
                  <a:pt x="128" y="110"/>
                  <a:pt x="130" y="112"/>
                  <a:pt x="132" y="112"/>
                </a:cubicBezTo>
                <a:cubicBezTo>
                  <a:pt x="140" y="112"/>
                  <a:pt x="140" y="112"/>
                  <a:pt x="140" y="112"/>
                </a:cubicBezTo>
                <a:cubicBezTo>
                  <a:pt x="142" y="112"/>
                  <a:pt x="144" y="110"/>
                  <a:pt x="144" y="108"/>
                </a:cubicBezTo>
                <a:cubicBezTo>
                  <a:pt x="144" y="106"/>
                  <a:pt x="142" y="104"/>
                  <a:pt x="140" y="104"/>
                </a:cubicBezTo>
                <a:moveTo>
                  <a:pt x="88" y="48"/>
                </a:moveTo>
                <a:cubicBezTo>
                  <a:pt x="70" y="48"/>
                  <a:pt x="56" y="62"/>
                  <a:pt x="56" y="80"/>
                </a:cubicBezTo>
                <a:cubicBezTo>
                  <a:pt x="56" y="98"/>
                  <a:pt x="70" y="112"/>
                  <a:pt x="88" y="112"/>
                </a:cubicBezTo>
                <a:cubicBezTo>
                  <a:pt x="106" y="112"/>
                  <a:pt x="120" y="98"/>
                  <a:pt x="120" y="80"/>
                </a:cubicBezTo>
                <a:cubicBezTo>
                  <a:pt x="120" y="62"/>
                  <a:pt x="106" y="48"/>
                  <a:pt x="88" y="48"/>
                </a:cubicBezTo>
                <a:moveTo>
                  <a:pt x="101" y="93"/>
                </a:moveTo>
                <a:cubicBezTo>
                  <a:pt x="100" y="95"/>
                  <a:pt x="99" y="96"/>
                  <a:pt x="98" y="97"/>
                </a:cubicBezTo>
                <a:cubicBezTo>
                  <a:pt x="97" y="98"/>
                  <a:pt x="96" y="99"/>
                  <a:pt x="94" y="99"/>
                </a:cubicBezTo>
                <a:cubicBezTo>
                  <a:pt x="93" y="100"/>
                  <a:pt x="91" y="100"/>
                  <a:pt x="90" y="100"/>
                </a:cubicBezTo>
                <a:cubicBezTo>
                  <a:pt x="90" y="104"/>
                  <a:pt x="90" y="104"/>
                  <a:pt x="90" y="104"/>
                </a:cubicBezTo>
                <a:cubicBezTo>
                  <a:pt x="86" y="104"/>
                  <a:pt x="86" y="104"/>
                  <a:pt x="86" y="104"/>
                </a:cubicBezTo>
                <a:cubicBezTo>
                  <a:pt x="86" y="100"/>
                  <a:pt x="86" y="100"/>
                  <a:pt x="86" y="100"/>
                </a:cubicBezTo>
                <a:cubicBezTo>
                  <a:pt x="84" y="100"/>
                  <a:pt x="83" y="100"/>
                  <a:pt x="82" y="99"/>
                </a:cubicBezTo>
                <a:cubicBezTo>
                  <a:pt x="80" y="99"/>
                  <a:pt x="79" y="98"/>
                  <a:pt x="77" y="97"/>
                </a:cubicBezTo>
                <a:cubicBezTo>
                  <a:pt x="76" y="96"/>
                  <a:pt x="75" y="94"/>
                  <a:pt x="75" y="93"/>
                </a:cubicBezTo>
                <a:cubicBezTo>
                  <a:pt x="74" y="91"/>
                  <a:pt x="74" y="90"/>
                  <a:pt x="74" y="88"/>
                </a:cubicBezTo>
                <a:cubicBezTo>
                  <a:pt x="80" y="88"/>
                  <a:pt x="80" y="88"/>
                  <a:pt x="80" y="88"/>
                </a:cubicBezTo>
                <a:cubicBezTo>
                  <a:pt x="80" y="90"/>
                  <a:pt x="80" y="92"/>
                  <a:pt x="82" y="93"/>
                </a:cubicBezTo>
                <a:cubicBezTo>
                  <a:pt x="83" y="95"/>
                  <a:pt x="84" y="95"/>
                  <a:pt x="86" y="95"/>
                </a:cubicBezTo>
                <a:cubicBezTo>
                  <a:pt x="86" y="82"/>
                  <a:pt x="86" y="82"/>
                  <a:pt x="86" y="82"/>
                </a:cubicBezTo>
                <a:cubicBezTo>
                  <a:pt x="85" y="82"/>
                  <a:pt x="84" y="81"/>
                  <a:pt x="82" y="81"/>
                </a:cubicBezTo>
                <a:cubicBezTo>
                  <a:pt x="81" y="80"/>
                  <a:pt x="80" y="79"/>
                  <a:pt x="79" y="79"/>
                </a:cubicBezTo>
                <a:cubicBezTo>
                  <a:pt x="77" y="78"/>
                  <a:pt x="76" y="77"/>
                  <a:pt x="76" y="75"/>
                </a:cubicBezTo>
                <a:cubicBezTo>
                  <a:pt x="75" y="74"/>
                  <a:pt x="75" y="72"/>
                  <a:pt x="75" y="70"/>
                </a:cubicBezTo>
                <a:cubicBezTo>
                  <a:pt x="75" y="69"/>
                  <a:pt x="75" y="67"/>
                  <a:pt x="76" y="66"/>
                </a:cubicBezTo>
                <a:cubicBezTo>
                  <a:pt x="76" y="64"/>
                  <a:pt x="77" y="63"/>
                  <a:pt x="78" y="62"/>
                </a:cubicBezTo>
                <a:cubicBezTo>
                  <a:pt x="79" y="61"/>
                  <a:pt x="81" y="61"/>
                  <a:pt x="82" y="60"/>
                </a:cubicBezTo>
                <a:cubicBezTo>
                  <a:pt x="84" y="60"/>
                  <a:pt x="85" y="60"/>
                  <a:pt x="86" y="60"/>
                </a:cubicBezTo>
                <a:cubicBezTo>
                  <a:pt x="86" y="56"/>
                  <a:pt x="86" y="56"/>
                  <a:pt x="86" y="56"/>
                </a:cubicBezTo>
                <a:cubicBezTo>
                  <a:pt x="90" y="56"/>
                  <a:pt x="90" y="56"/>
                  <a:pt x="90" y="56"/>
                </a:cubicBezTo>
                <a:cubicBezTo>
                  <a:pt x="90" y="60"/>
                  <a:pt x="90" y="60"/>
                  <a:pt x="90" y="60"/>
                </a:cubicBezTo>
                <a:cubicBezTo>
                  <a:pt x="91" y="60"/>
                  <a:pt x="92" y="60"/>
                  <a:pt x="94" y="60"/>
                </a:cubicBezTo>
                <a:cubicBezTo>
                  <a:pt x="95" y="61"/>
                  <a:pt x="96" y="61"/>
                  <a:pt x="97" y="62"/>
                </a:cubicBezTo>
                <a:cubicBezTo>
                  <a:pt x="99" y="63"/>
                  <a:pt x="99" y="64"/>
                  <a:pt x="100" y="66"/>
                </a:cubicBezTo>
                <a:cubicBezTo>
                  <a:pt x="101" y="67"/>
                  <a:pt x="101" y="68"/>
                  <a:pt x="101" y="70"/>
                </a:cubicBezTo>
                <a:cubicBezTo>
                  <a:pt x="95" y="70"/>
                  <a:pt x="95" y="70"/>
                  <a:pt x="95" y="70"/>
                </a:cubicBezTo>
                <a:cubicBezTo>
                  <a:pt x="95" y="68"/>
                  <a:pt x="94" y="67"/>
                  <a:pt x="93" y="66"/>
                </a:cubicBezTo>
                <a:cubicBezTo>
                  <a:pt x="93" y="65"/>
                  <a:pt x="92" y="64"/>
                  <a:pt x="90" y="64"/>
                </a:cubicBezTo>
                <a:cubicBezTo>
                  <a:pt x="90" y="76"/>
                  <a:pt x="90" y="76"/>
                  <a:pt x="90" y="76"/>
                </a:cubicBezTo>
                <a:cubicBezTo>
                  <a:pt x="91" y="76"/>
                  <a:pt x="92" y="77"/>
                  <a:pt x="94" y="77"/>
                </a:cubicBezTo>
                <a:cubicBezTo>
                  <a:pt x="95" y="78"/>
                  <a:pt x="97" y="79"/>
                  <a:pt x="98" y="80"/>
                </a:cubicBezTo>
                <a:cubicBezTo>
                  <a:pt x="99" y="81"/>
                  <a:pt x="100" y="82"/>
                  <a:pt x="101" y="83"/>
                </a:cubicBezTo>
                <a:cubicBezTo>
                  <a:pt x="102" y="84"/>
                  <a:pt x="102" y="86"/>
                  <a:pt x="102" y="88"/>
                </a:cubicBezTo>
                <a:cubicBezTo>
                  <a:pt x="102" y="90"/>
                  <a:pt x="102" y="92"/>
                  <a:pt x="101" y="93"/>
                </a:cubicBezTo>
                <a:moveTo>
                  <a:pt x="94" y="85"/>
                </a:moveTo>
                <a:cubicBezTo>
                  <a:pt x="93" y="84"/>
                  <a:pt x="92" y="84"/>
                  <a:pt x="92" y="83"/>
                </a:cubicBezTo>
                <a:cubicBezTo>
                  <a:pt x="91" y="83"/>
                  <a:pt x="90" y="83"/>
                  <a:pt x="90" y="83"/>
                </a:cubicBezTo>
                <a:cubicBezTo>
                  <a:pt x="90" y="95"/>
                  <a:pt x="90" y="95"/>
                  <a:pt x="90" y="95"/>
                </a:cubicBezTo>
                <a:cubicBezTo>
                  <a:pt x="92" y="95"/>
                  <a:pt x="93" y="95"/>
                  <a:pt x="94" y="94"/>
                </a:cubicBezTo>
                <a:cubicBezTo>
                  <a:pt x="95" y="93"/>
                  <a:pt x="96" y="91"/>
                  <a:pt x="96" y="89"/>
                </a:cubicBezTo>
                <a:cubicBezTo>
                  <a:pt x="96" y="88"/>
                  <a:pt x="96" y="87"/>
                  <a:pt x="95" y="86"/>
                </a:cubicBezTo>
                <a:cubicBezTo>
                  <a:pt x="95" y="86"/>
                  <a:pt x="94" y="85"/>
                  <a:pt x="94" y="85"/>
                </a:cubicBezTo>
                <a:moveTo>
                  <a:pt x="81" y="70"/>
                </a:moveTo>
                <a:cubicBezTo>
                  <a:pt x="81" y="71"/>
                  <a:pt x="81" y="71"/>
                  <a:pt x="81" y="72"/>
                </a:cubicBezTo>
                <a:cubicBezTo>
                  <a:pt x="82" y="73"/>
                  <a:pt x="82" y="73"/>
                  <a:pt x="83" y="74"/>
                </a:cubicBezTo>
                <a:cubicBezTo>
                  <a:pt x="83" y="74"/>
                  <a:pt x="84" y="74"/>
                  <a:pt x="85" y="75"/>
                </a:cubicBezTo>
                <a:cubicBezTo>
                  <a:pt x="85" y="75"/>
                  <a:pt x="86" y="75"/>
                  <a:pt x="86" y="75"/>
                </a:cubicBezTo>
                <a:cubicBezTo>
                  <a:pt x="86" y="64"/>
                  <a:pt x="86" y="64"/>
                  <a:pt x="86" y="64"/>
                </a:cubicBezTo>
                <a:cubicBezTo>
                  <a:pt x="84" y="64"/>
                  <a:pt x="83" y="65"/>
                  <a:pt x="82" y="66"/>
                </a:cubicBezTo>
                <a:cubicBezTo>
                  <a:pt x="81" y="67"/>
                  <a:pt x="81" y="68"/>
                  <a:pt x="81" y="7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75" name="Freeform 15"/>
          <p:cNvSpPr>
            <a:spLocks noEditPoints="1"/>
          </p:cNvSpPr>
          <p:nvPr/>
        </p:nvSpPr>
        <p:spPr bwMode="auto">
          <a:xfrm>
            <a:off x="1323975" y="2760663"/>
            <a:ext cx="525463" cy="333375"/>
          </a:xfrm>
          <a:custGeom>
            <a:avLst/>
            <a:gdLst>
              <a:gd name="T0" fmla="*/ 36 w 176"/>
              <a:gd name="T1" fmla="*/ 48 h 112"/>
              <a:gd name="T2" fmla="*/ 66 w 176"/>
              <a:gd name="T3" fmla="*/ 60 h 112"/>
              <a:gd name="T4" fmla="*/ 69 w 176"/>
              <a:gd name="T5" fmla="*/ 64 h 112"/>
              <a:gd name="T6" fmla="*/ 67 w 176"/>
              <a:gd name="T7" fmla="*/ 56 h 112"/>
              <a:gd name="T8" fmla="*/ 8 w 176"/>
              <a:gd name="T9" fmla="*/ 24 h 112"/>
              <a:gd name="T10" fmla="*/ 8 w 176"/>
              <a:gd name="T11" fmla="*/ 112 h 112"/>
              <a:gd name="T12" fmla="*/ 144 w 176"/>
              <a:gd name="T13" fmla="*/ 32 h 112"/>
              <a:gd name="T14" fmla="*/ 16 w 176"/>
              <a:gd name="T15" fmla="*/ 36 h 112"/>
              <a:gd name="T16" fmla="*/ 12 w 176"/>
              <a:gd name="T17" fmla="*/ 32 h 112"/>
              <a:gd name="T18" fmla="*/ 12 w 176"/>
              <a:gd name="T19" fmla="*/ 96 h 112"/>
              <a:gd name="T20" fmla="*/ 132 w 176"/>
              <a:gd name="T21" fmla="*/ 104 h 112"/>
              <a:gd name="T22" fmla="*/ 136 w 176"/>
              <a:gd name="T23" fmla="*/ 100 h 112"/>
              <a:gd name="T24" fmla="*/ 132 w 176"/>
              <a:gd name="T25" fmla="*/ 88 h 112"/>
              <a:gd name="T26" fmla="*/ 23 w 176"/>
              <a:gd name="T27" fmla="*/ 104 h 112"/>
              <a:gd name="T28" fmla="*/ 8 w 176"/>
              <a:gd name="T29" fmla="*/ 89 h 112"/>
              <a:gd name="T30" fmla="*/ 24 w 176"/>
              <a:gd name="T31" fmla="*/ 36 h 112"/>
              <a:gd name="T32" fmla="*/ 120 w 176"/>
              <a:gd name="T33" fmla="*/ 36 h 112"/>
              <a:gd name="T34" fmla="*/ 136 w 176"/>
              <a:gd name="T35" fmla="*/ 89 h 112"/>
              <a:gd name="T36" fmla="*/ 132 w 176"/>
              <a:gd name="T37" fmla="*/ 32 h 112"/>
              <a:gd name="T38" fmla="*/ 108 w 176"/>
              <a:gd name="T39" fmla="*/ 88 h 112"/>
              <a:gd name="T40" fmla="*/ 112 w 176"/>
              <a:gd name="T41" fmla="*/ 92 h 112"/>
              <a:gd name="T42" fmla="*/ 75 w 176"/>
              <a:gd name="T43" fmla="*/ 71 h 112"/>
              <a:gd name="T44" fmla="*/ 77 w 176"/>
              <a:gd name="T45" fmla="*/ 79 h 112"/>
              <a:gd name="T46" fmla="*/ 77 w 176"/>
              <a:gd name="T47" fmla="*/ 72 h 112"/>
              <a:gd name="T48" fmla="*/ 32 w 176"/>
              <a:gd name="T49" fmla="*/ 8 h 112"/>
              <a:gd name="T50" fmla="*/ 40 w 176"/>
              <a:gd name="T51" fmla="*/ 12 h 112"/>
              <a:gd name="T52" fmla="*/ 168 w 176"/>
              <a:gd name="T53" fmla="*/ 80 h 112"/>
              <a:gd name="T54" fmla="*/ 156 w 176"/>
              <a:gd name="T55" fmla="*/ 88 h 112"/>
              <a:gd name="T56" fmla="*/ 176 w 176"/>
              <a:gd name="T57" fmla="*/ 8 h 112"/>
              <a:gd name="T58" fmla="*/ 44 w 176"/>
              <a:gd name="T59" fmla="*/ 68 h 112"/>
              <a:gd name="T60" fmla="*/ 72 w 176"/>
              <a:gd name="T61" fmla="*/ 40 h 112"/>
              <a:gd name="T62" fmla="*/ 77 w 176"/>
              <a:gd name="T63" fmla="*/ 84 h 112"/>
              <a:gd name="T64" fmla="*/ 70 w 176"/>
              <a:gd name="T65" fmla="*/ 88 h 112"/>
              <a:gd name="T66" fmla="*/ 63 w 176"/>
              <a:gd name="T67" fmla="*/ 82 h 112"/>
              <a:gd name="T68" fmla="*/ 65 w 176"/>
              <a:gd name="T69" fmla="*/ 74 h 112"/>
              <a:gd name="T70" fmla="*/ 70 w 176"/>
              <a:gd name="T71" fmla="*/ 70 h 112"/>
              <a:gd name="T72" fmla="*/ 62 w 176"/>
              <a:gd name="T73" fmla="*/ 64 h 112"/>
              <a:gd name="T74" fmla="*/ 64 w 176"/>
              <a:gd name="T75" fmla="*/ 53 h 112"/>
              <a:gd name="T76" fmla="*/ 70 w 176"/>
              <a:gd name="T77" fmla="*/ 48 h 112"/>
              <a:gd name="T78" fmla="*/ 77 w 176"/>
              <a:gd name="T79" fmla="*/ 52 h 112"/>
              <a:gd name="T80" fmla="*/ 83 w 176"/>
              <a:gd name="T81" fmla="*/ 60 h 112"/>
              <a:gd name="T82" fmla="*/ 74 w 176"/>
              <a:gd name="T83" fmla="*/ 55 h 112"/>
              <a:gd name="T84" fmla="*/ 81 w 176"/>
              <a:gd name="T85" fmla="*/ 68 h 112"/>
              <a:gd name="T86" fmla="*/ 83 w 176"/>
              <a:gd name="T87" fmla="*/ 7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6" h="112">
                <a:moveTo>
                  <a:pt x="36" y="40"/>
                </a:moveTo>
                <a:cubicBezTo>
                  <a:pt x="34" y="40"/>
                  <a:pt x="32" y="42"/>
                  <a:pt x="32" y="44"/>
                </a:cubicBezTo>
                <a:cubicBezTo>
                  <a:pt x="32" y="46"/>
                  <a:pt x="34" y="48"/>
                  <a:pt x="36" y="48"/>
                </a:cubicBezTo>
                <a:cubicBezTo>
                  <a:pt x="38" y="48"/>
                  <a:pt x="40" y="46"/>
                  <a:pt x="40" y="44"/>
                </a:cubicBezTo>
                <a:cubicBezTo>
                  <a:pt x="40" y="42"/>
                  <a:pt x="38" y="40"/>
                  <a:pt x="36" y="40"/>
                </a:cubicBezTo>
                <a:moveTo>
                  <a:pt x="66" y="60"/>
                </a:moveTo>
                <a:cubicBezTo>
                  <a:pt x="66" y="60"/>
                  <a:pt x="66" y="61"/>
                  <a:pt x="66" y="61"/>
                </a:cubicBezTo>
                <a:cubicBezTo>
                  <a:pt x="67" y="62"/>
                  <a:pt x="67" y="62"/>
                  <a:pt x="68" y="63"/>
                </a:cubicBezTo>
                <a:cubicBezTo>
                  <a:pt x="68" y="63"/>
                  <a:pt x="69" y="63"/>
                  <a:pt x="69" y="64"/>
                </a:cubicBezTo>
                <a:cubicBezTo>
                  <a:pt x="70" y="64"/>
                  <a:pt x="70" y="64"/>
                  <a:pt x="70" y="64"/>
                </a:cubicBezTo>
                <a:cubicBezTo>
                  <a:pt x="70" y="55"/>
                  <a:pt x="70" y="55"/>
                  <a:pt x="70" y="55"/>
                </a:cubicBezTo>
                <a:cubicBezTo>
                  <a:pt x="69" y="55"/>
                  <a:pt x="68" y="56"/>
                  <a:pt x="67" y="56"/>
                </a:cubicBezTo>
                <a:cubicBezTo>
                  <a:pt x="66" y="57"/>
                  <a:pt x="66" y="58"/>
                  <a:pt x="66" y="60"/>
                </a:cubicBezTo>
                <a:moveTo>
                  <a:pt x="136" y="24"/>
                </a:moveTo>
                <a:cubicBezTo>
                  <a:pt x="8" y="24"/>
                  <a:pt x="8" y="24"/>
                  <a:pt x="8" y="24"/>
                </a:cubicBezTo>
                <a:cubicBezTo>
                  <a:pt x="4" y="24"/>
                  <a:pt x="0" y="28"/>
                  <a:pt x="0" y="32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8"/>
                  <a:pt x="4" y="112"/>
                  <a:pt x="8" y="112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40" y="112"/>
                  <a:pt x="144" y="108"/>
                  <a:pt x="144" y="104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28"/>
                  <a:pt x="140" y="24"/>
                  <a:pt x="136" y="24"/>
                </a:cubicBezTo>
                <a:moveTo>
                  <a:pt x="12" y="32"/>
                </a:moveTo>
                <a:cubicBezTo>
                  <a:pt x="14" y="32"/>
                  <a:pt x="16" y="34"/>
                  <a:pt x="16" y="36"/>
                </a:cubicBezTo>
                <a:cubicBezTo>
                  <a:pt x="16" y="38"/>
                  <a:pt x="14" y="40"/>
                  <a:pt x="12" y="40"/>
                </a:cubicBezTo>
                <a:cubicBezTo>
                  <a:pt x="10" y="40"/>
                  <a:pt x="8" y="38"/>
                  <a:pt x="8" y="36"/>
                </a:cubicBezTo>
                <a:cubicBezTo>
                  <a:pt x="8" y="34"/>
                  <a:pt x="10" y="32"/>
                  <a:pt x="12" y="32"/>
                </a:cubicBezTo>
                <a:moveTo>
                  <a:pt x="12" y="104"/>
                </a:moveTo>
                <a:cubicBezTo>
                  <a:pt x="10" y="104"/>
                  <a:pt x="8" y="102"/>
                  <a:pt x="8" y="100"/>
                </a:cubicBezTo>
                <a:cubicBezTo>
                  <a:pt x="8" y="98"/>
                  <a:pt x="10" y="96"/>
                  <a:pt x="12" y="96"/>
                </a:cubicBezTo>
                <a:cubicBezTo>
                  <a:pt x="14" y="96"/>
                  <a:pt x="16" y="98"/>
                  <a:pt x="16" y="100"/>
                </a:cubicBezTo>
                <a:cubicBezTo>
                  <a:pt x="16" y="102"/>
                  <a:pt x="14" y="104"/>
                  <a:pt x="12" y="104"/>
                </a:cubicBezTo>
                <a:moveTo>
                  <a:pt x="132" y="104"/>
                </a:moveTo>
                <a:cubicBezTo>
                  <a:pt x="130" y="104"/>
                  <a:pt x="128" y="102"/>
                  <a:pt x="128" y="100"/>
                </a:cubicBezTo>
                <a:cubicBezTo>
                  <a:pt x="128" y="98"/>
                  <a:pt x="130" y="96"/>
                  <a:pt x="132" y="96"/>
                </a:cubicBezTo>
                <a:cubicBezTo>
                  <a:pt x="134" y="96"/>
                  <a:pt x="136" y="98"/>
                  <a:pt x="136" y="100"/>
                </a:cubicBezTo>
                <a:cubicBezTo>
                  <a:pt x="136" y="102"/>
                  <a:pt x="134" y="104"/>
                  <a:pt x="132" y="104"/>
                </a:cubicBezTo>
                <a:moveTo>
                  <a:pt x="136" y="89"/>
                </a:moveTo>
                <a:cubicBezTo>
                  <a:pt x="135" y="88"/>
                  <a:pt x="133" y="88"/>
                  <a:pt x="132" y="88"/>
                </a:cubicBezTo>
                <a:cubicBezTo>
                  <a:pt x="125" y="88"/>
                  <a:pt x="120" y="93"/>
                  <a:pt x="120" y="100"/>
                </a:cubicBezTo>
                <a:cubicBezTo>
                  <a:pt x="120" y="101"/>
                  <a:pt x="120" y="103"/>
                  <a:pt x="121" y="104"/>
                </a:cubicBezTo>
                <a:cubicBezTo>
                  <a:pt x="23" y="104"/>
                  <a:pt x="23" y="104"/>
                  <a:pt x="23" y="104"/>
                </a:cubicBezTo>
                <a:cubicBezTo>
                  <a:pt x="24" y="103"/>
                  <a:pt x="24" y="101"/>
                  <a:pt x="24" y="100"/>
                </a:cubicBezTo>
                <a:cubicBezTo>
                  <a:pt x="24" y="93"/>
                  <a:pt x="19" y="88"/>
                  <a:pt x="12" y="88"/>
                </a:cubicBezTo>
                <a:cubicBezTo>
                  <a:pt x="11" y="88"/>
                  <a:pt x="9" y="88"/>
                  <a:pt x="8" y="89"/>
                </a:cubicBezTo>
                <a:cubicBezTo>
                  <a:pt x="8" y="47"/>
                  <a:pt x="8" y="47"/>
                  <a:pt x="8" y="47"/>
                </a:cubicBezTo>
                <a:cubicBezTo>
                  <a:pt x="9" y="48"/>
                  <a:pt x="11" y="48"/>
                  <a:pt x="12" y="48"/>
                </a:cubicBezTo>
                <a:cubicBezTo>
                  <a:pt x="19" y="48"/>
                  <a:pt x="24" y="43"/>
                  <a:pt x="24" y="36"/>
                </a:cubicBezTo>
                <a:cubicBezTo>
                  <a:pt x="24" y="35"/>
                  <a:pt x="24" y="33"/>
                  <a:pt x="23" y="32"/>
                </a:cubicBezTo>
                <a:cubicBezTo>
                  <a:pt x="121" y="32"/>
                  <a:pt x="121" y="32"/>
                  <a:pt x="121" y="32"/>
                </a:cubicBezTo>
                <a:cubicBezTo>
                  <a:pt x="120" y="33"/>
                  <a:pt x="120" y="35"/>
                  <a:pt x="120" y="36"/>
                </a:cubicBezTo>
                <a:cubicBezTo>
                  <a:pt x="120" y="43"/>
                  <a:pt x="125" y="48"/>
                  <a:pt x="132" y="48"/>
                </a:cubicBezTo>
                <a:cubicBezTo>
                  <a:pt x="133" y="48"/>
                  <a:pt x="135" y="48"/>
                  <a:pt x="136" y="47"/>
                </a:cubicBezTo>
                <a:lnTo>
                  <a:pt x="136" y="89"/>
                </a:lnTo>
                <a:close/>
                <a:moveTo>
                  <a:pt x="132" y="40"/>
                </a:moveTo>
                <a:cubicBezTo>
                  <a:pt x="130" y="40"/>
                  <a:pt x="128" y="38"/>
                  <a:pt x="128" y="36"/>
                </a:cubicBezTo>
                <a:cubicBezTo>
                  <a:pt x="128" y="34"/>
                  <a:pt x="130" y="32"/>
                  <a:pt x="132" y="32"/>
                </a:cubicBezTo>
                <a:cubicBezTo>
                  <a:pt x="134" y="32"/>
                  <a:pt x="136" y="34"/>
                  <a:pt x="136" y="36"/>
                </a:cubicBezTo>
                <a:cubicBezTo>
                  <a:pt x="136" y="38"/>
                  <a:pt x="134" y="40"/>
                  <a:pt x="132" y="40"/>
                </a:cubicBezTo>
                <a:moveTo>
                  <a:pt x="108" y="88"/>
                </a:moveTo>
                <a:cubicBezTo>
                  <a:pt x="106" y="88"/>
                  <a:pt x="104" y="90"/>
                  <a:pt x="104" y="92"/>
                </a:cubicBezTo>
                <a:cubicBezTo>
                  <a:pt x="104" y="94"/>
                  <a:pt x="106" y="96"/>
                  <a:pt x="108" y="96"/>
                </a:cubicBezTo>
                <a:cubicBezTo>
                  <a:pt x="110" y="96"/>
                  <a:pt x="112" y="94"/>
                  <a:pt x="112" y="92"/>
                </a:cubicBezTo>
                <a:cubicBezTo>
                  <a:pt x="112" y="90"/>
                  <a:pt x="110" y="88"/>
                  <a:pt x="108" y="88"/>
                </a:cubicBezTo>
                <a:moveTo>
                  <a:pt x="77" y="72"/>
                </a:moveTo>
                <a:cubicBezTo>
                  <a:pt x="76" y="71"/>
                  <a:pt x="76" y="71"/>
                  <a:pt x="75" y="71"/>
                </a:cubicBezTo>
                <a:cubicBezTo>
                  <a:pt x="75" y="71"/>
                  <a:pt x="74" y="71"/>
                  <a:pt x="74" y="70"/>
                </a:cubicBezTo>
                <a:cubicBezTo>
                  <a:pt x="74" y="81"/>
                  <a:pt x="74" y="81"/>
                  <a:pt x="74" y="81"/>
                </a:cubicBezTo>
                <a:cubicBezTo>
                  <a:pt x="75" y="80"/>
                  <a:pt x="76" y="80"/>
                  <a:pt x="77" y="79"/>
                </a:cubicBezTo>
                <a:cubicBezTo>
                  <a:pt x="78" y="79"/>
                  <a:pt x="79" y="77"/>
                  <a:pt x="79" y="75"/>
                </a:cubicBezTo>
                <a:cubicBezTo>
                  <a:pt x="79" y="75"/>
                  <a:pt x="79" y="74"/>
                  <a:pt x="78" y="73"/>
                </a:cubicBezTo>
                <a:cubicBezTo>
                  <a:pt x="78" y="73"/>
                  <a:pt x="78" y="72"/>
                  <a:pt x="77" y="72"/>
                </a:cubicBezTo>
                <a:moveTo>
                  <a:pt x="168" y="0"/>
                </a:moveTo>
                <a:cubicBezTo>
                  <a:pt x="40" y="0"/>
                  <a:pt x="40" y="0"/>
                  <a:pt x="40" y="0"/>
                </a:cubicBezTo>
                <a:cubicBezTo>
                  <a:pt x="36" y="0"/>
                  <a:pt x="32" y="4"/>
                  <a:pt x="32" y="8"/>
                </a:cubicBezTo>
                <a:cubicBezTo>
                  <a:pt x="32" y="12"/>
                  <a:pt x="32" y="12"/>
                  <a:pt x="32" y="12"/>
                </a:cubicBezTo>
                <a:cubicBezTo>
                  <a:pt x="32" y="14"/>
                  <a:pt x="34" y="16"/>
                  <a:pt x="36" y="16"/>
                </a:cubicBezTo>
                <a:cubicBezTo>
                  <a:pt x="38" y="16"/>
                  <a:pt x="40" y="14"/>
                  <a:pt x="40" y="12"/>
                </a:cubicBezTo>
                <a:cubicBezTo>
                  <a:pt x="40" y="8"/>
                  <a:pt x="40" y="8"/>
                  <a:pt x="40" y="8"/>
                </a:cubicBezTo>
                <a:cubicBezTo>
                  <a:pt x="168" y="8"/>
                  <a:pt x="168" y="8"/>
                  <a:pt x="168" y="8"/>
                </a:cubicBezTo>
                <a:cubicBezTo>
                  <a:pt x="168" y="80"/>
                  <a:pt x="168" y="80"/>
                  <a:pt x="168" y="80"/>
                </a:cubicBezTo>
                <a:cubicBezTo>
                  <a:pt x="156" y="80"/>
                  <a:pt x="156" y="80"/>
                  <a:pt x="156" y="80"/>
                </a:cubicBezTo>
                <a:cubicBezTo>
                  <a:pt x="154" y="80"/>
                  <a:pt x="152" y="82"/>
                  <a:pt x="152" y="84"/>
                </a:cubicBezTo>
                <a:cubicBezTo>
                  <a:pt x="152" y="86"/>
                  <a:pt x="154" y="88"/>
                  <a:pt x="156" y="88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2" y="88"/>
                  <a:pt x="176" y="84"/>
                  <a:pt x="176" y="80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72" y="40"/>
                </a:moveTo>
                <a:cubicBezTo>
                  <a:pt x="57" y="40"/>
                  <a:pt x="44" y="53"/>
                  <a:pt x="44" y="68"/>
                </a:cubicBezTo>
                <a:cubicBezTo>
                  <a:pt x="44" y="83"/>
                  <a:pt x="57" y="96"/>
                  <a:pt x="72" y="96"/>
                </a:cubicBezTo>
                <a:cubicBezTo>
                  <a:pt x="87" y="96"/>
                  <a:pt x="100" y="83"/>
                  <a:pt x="100" y="68"/>
                </a:cubicBezTo>
                <a:cubicBezTo>
                  <a:pt x="100" y="53"/>
                  <a:pt x="87" y="40"/>
                  <a:pt x="72" y="40"/>
                </a:cubicBezTo>
                <a:moveTo>
                  <a:pt x="83" y="79"/>
                </a:moveTo>
                <a:cubicBezTo>
                  <a:pt x="83" y="80"/>
                  <a:pt x="82" y="81"/>
                  <a:pt x="81" y="82"/>
                </a:cubicBezTo>
                <a:cubicBezTo>
                  <a:pt x="80" y="83"/>
                  <a:pt x="79" y="84"/>
                  <a:pt x="77" y="84"/>
                </a:cubicBezTo>
                <a:cubicBezTo>
                  <a:pt x="76" y="85"/>
                  <a:pt x="75" y="85"/>
                  <a:pt x="74" y="85"/>
                </a:cubicBezTo>
                <a:cubicBezTo>
                  <a:pt x="74" y="88"/>
                  <a:pt x="74" y="88"/>
                  <a:pt x="74" y="88"/>
                </a:cubicBezTo>
                <a:cubicBezTo>
                  <a:pt x="70" y="88"/>
                  <a:pt x="70" y="88"/>
                  <a:pt x="70" y="88"/>
                </a:cubicBezTo>
                <a:cubicBezTo>
                  <a:pt x="70" y="85"/>
                  <a:pt x="70" y="85"/>
                  <a:pt x="70" y="85"/>
                </a:cubicBezTo>
                <a:cubicBezTo>
                  <a:pt x="69" y="85"/>
                  <a:pt x="68" y="85"/>
                  <a:pt x="67" y="84"/>
                </a:cubicBezTo>
                <a:cubicBezTo>
                  <a:pt x="65" y="84"/>
                  <a:pt x="64" y="83"/>
                  <a:pt x="63" y="82"/>
                </a:cubicBezTo>
                <a:cubicBezTo>
                  <a:pt x="62" y="81"/>
                  <a:pt x="61" y="80"/>
                  <a:pt x="61" y="79"/>
                </a:cubicBezTo>
                <a:cubicBezTo>
                  <a:pt x="60" y="77"/>
                  <a:pt x="60" y="76"/>
                  <a:pt x="60" y="74"/>
                </a:cubicBezTo>
                <a:cubicBezTo>
                  <a:pt x="65" y="74"/>
                  <a:pt x="65" y="74"/>
                  <a:pt x="65" y="74"/>
                </a:cubicBezTo>
                <a:cubicBezTo>
                  <a:pt x="65" y="76"/>
                  <a:pt x="66" y="78"/>
                  <a:pt x="67" y="79"/>
                </a:cubicBezTo>
                <a:cubicBezTo>
                  <a:pt x="67" y="80"/>
                  <a:pt x="68" y="81"/>
                  <a:pt x="70" y="81"/>
                </a:cubicBezTo>
                <a:cubicBezTo>
                  <a:pt x="70" y="70"/>
                  <a:pt x="70" y="70"/>
                  <a:pt x="70" y="70"/>
                </a:cubicBezTo>
                <a:cubicBezTo>
                  <a:pt x="69" y="69"/>
                  <a:pt x="68" y="69"/>
                  <a:pt x="67" y="69"/>
                </a:cubicBezTo>
                <a:cubicBezTo>
                  <a:pt x="66" y="68"/>
                  <a:pt x="65" y="68"/>
                  <a:pt x="64" y="67"/>
                </a:cubicBezTo>
                <a:cubicBezTo>
                  <a:pt x="63" y="66"/>
                  <a:pt x="62" y="65"/>
                  <a:pt x="62" y="64"/>
                </a:cubicBezTo>
                <a:cubicBezTo>
                  <a:pt x="61" y="63"/>
                  <a:pt x="61" y="62"/>
                  <a:pt x="61" y="60"/>
                </a:cubicBezTo>
                <a:cubicBezTo>
                  <a:pt x="61" y="58"/>
                  <a:pt x="61" y="57"/>
                  <a:pt x="62" y="56"/>
                </a:cubicBezTo>
                <a:cubicBezTo>
                  <a:pt x="62" y="55"/>
                  <a:pt x="63" y="54"/>
                  <a:pt x="64" y="53"/>
                </a:cubicBezTo>
                <a:cubicBezTo>
                  <a:pt x="65" y="53"/>
                  <a:pt x="66" y="52"/>
                  <a:pt x="67" y="52"/>
                </a:cubicBezTo>
                <a:cubicBezTo>
                  <a:pt x="68" y="51"/>
                  <a:pt x="69" y="51"/>
                  <a:pt x="70" y="51"/>
                </a:cubicBezTo>
                <a:cubicBezTo>
                  <a:pt x="70" y="48"/>
                  <a:pt x="70" y="48"/>
                  <a:pt x="70" y="48"/>
                </a:cubicBezTo>
                <a:cubicBezTo>
                  <a:pt x="74" y="48"/>
                  <a:pt x="74" y="48"/>
                  <a:pt x="74" y="48"/>
                </a:cubicBezTo>
                <a:cubicBezTo>
                  <a:pt x="74" y="51"/>
                  <a:pt x="74" y="51"/>
                  <a:pt x="74" y="51"/>
                </a:cubicBezTo>
                <a:cubicBezTo>
                  <a:pt x="75" y="51"/>
                  <a:pt x="76" y="51"/>
                  <a:pt x="77" y="52"/>
                </a:cubicBezTo>
                <a:cubicBezTo>
                  <a:pt x="78" y="52"/>
                  <a:pt x="79" y="52"/>
                  <a:pt x="80" y="53"/>
                </a:cubicBezTo>
                <a:cubicBezTo>
                  <a:pt x="81" y="54"/>
                  <a:pt x="82" y="55"/>
                  <a:pt x="82" y="56"/>
                </a:cubicBezTo>
                <a:cubicBezTo>
                  <a:pt x="83" y="57"/>
                  <a:pt x="83" y="58"/>
                  <a:pt x="83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8" y="58"/>
                  <a:pt x="77" y="57"/>
                  <a:pt x="77" y="56"/>
                </a:cubicBezTo>
                <a:cubicBezTo>
                  <a:pt x="76" y="56"/>
                  <a:pt x="75" y="55"/>
                  <a:pt x="74" y="55"/>
                </a:cubicBezTo>
                <a:cubicBezTo>
                  <a:pt x="74" y="65"/>
                  <a:pt x="74" y="65"/>
                  <a:pt x="74" y="65"/>
                </a:cubicBezTo>
                <a:cubicBezTo>
                  <a:pt x="75" y="65"/>
                  <a:pt x="76" y="66"/>
                  <a:pt x="77" y="66"/>
                </a:cubicBezTo>
                <a:cubicBezTo>
                  <a:pt x="78" y="66"/>
                  <a:pt x="80" y="67"/>
                  <a:pt x="81" y="68"/>
                </a:cubicBezTo>
                <a:cubicBezTo>
                  <a:pt x="82" y="69"/>
                  <a:pt x="82" y="69"/>
                  <a:pt x="83" y="71"/>
                </a:cubicBezTo>
                <a:cubicBezTo>
                  <a:pt x="84" y="72"/>
                  <a:pt x="84" y="73"/>
                  <a:pt x="84" y="75"/>
                </a:cubicBezTo>
                <a:cubicBezTo>
                  <a:pt x="84" y="76"/>
                  <a:pt x="84" y="78"/>
                  <a:pt x="83" y="7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76" name="Freeform 16"/>
          <p:cNvSpPr>
            <a:spLocks noEditPoints="1"/>
          </p:cNvSpPr>
          <p:nvPr/>
        </p:nvSpPr>
        <p:spPr bwMode="auto">
          <a:xfrm>
            <a:off x="2325688" y="2784476"/>
            <a:ext cx="525463" cy="285750"/>
          </a:xfrm>
          <a:custGeom>
            <a:avLst/>
            <a:gdLst>
              <a:gd name="T0" fmla="*/ 8 w 176"/>
              <a:gd name="T1" fmla="*/ 0 h 96"/>
              <a:gd name="T2" fmla="*/ 0 w 176"/>
              <a:gd name="T3" fmla="*/ 88 h 96"/>
              <a:gd name="T4" fmla="*/ 168 w 176"/>
              <a:gd name="T5" fmla="*/ 96 h 96"/>
              <a:gd name="T6" fmla="*/ 176 w 176"/>
              <a:gd name="T7" fmla="*/ 8 h 96"/>
              <a:gd name="T8" fmla="*/ 12 w 176"/>
              <a:gd name="T9" fmla="*/ 8 h 96"/>
              <a:gd name="T10" fmla="*/ 12 w 176"/>
              <a:gd name="T11" fmla="*/ 16 h 96"/>
              <a:gd name="T12" fmla="*/ 12 w 176"/>
              <a:gd name="T13" fmla="*/ 8 h 96"/>
              <a:gd name="T14" fmla="*/ 8 w 176"/>
              <a:gd name="T15" fmla="*/ 84 h 96"/>
              <a:gd name="T16" fmla="*/ 16 w 176"/>
              <a:gd name="T17" fmla="*/ 84 h 96"/>
              <a:gd name="T18" fmla="*/ 164 w 176"/>
              <a:gd name="T19" fmla="*/ 88 h 96"/>
              <a:gd name="T20" fmla="*/ 164 w 176"/>
              <a:gd name="T21" fmla="*/ 80 h 96"/>
              <a:gd name="T22" fmla="*/ 164 w 176"/>
              <a:gd name="T23" fmla="*/ 88 h 96"/>
              <a:gd name="T24" fmla="*/ 164 w 176"/>
              <a:gd name="T25" fmla="*/ 72 h 96"/>
              <a:gd name="T26" fmla="*/ 153 w 176"/>
              <a:gd name="T27" fmla="*/ 88 h 96"/>
              <a:gd name="T28" fmla="*/ 24 w 176"/>
              <a:gd name="T29" fmla="*/ 84 h 96"/>
              <a:gd name="T30" fmla="*/ 8 w 176"/>
              <a:gd name="T31" fmla="*/ 73 h 96"/>
              <a:gd name="T32" fmla="*/ 12 w 176"/>
              <a:gd name="T33" fmla="*/ 24 h 96"/>
              <a:gd name="T34" fmla="*/ 23 w 176"/>
              <a:gd name="T35" fmla="*/ 8 h 96"/>
              <a:gd name="T36" fmla="*/ 152 w 176"/>
              <a:gd name="T37" fmla="*/ 12 h 96"/>
              <a:gd name="T38" fmla="*/ 168 w 176"/>
              <a:gd name="T39" fmla="*/ 23 h 96"/>
              <a:gd name="T40" fmla="*/ 164 w 176"/>
              <a:gd name="T41" fmla="*/ 16 h 96"/>
              <a:gd name="T42" fmla="*/ 164 w 176"/>
              <a:gd name="T43" fmla="*/ 8 h 96"/>
              <a:gd name="T44" fmla="*/ 164 w 176"/>
              <a:gd name="T45" fmla="*/ 16 h 96"/>
              <a:gd name="T46" fmla="*/ 132 w 176"/>
              <a:gd name="T47" fmla="*/ 72 h 96"/>
              <a:gd name="T48" fmla="*/ 132 w 176"/>
              <a:gd name="T49" fmla="*/ 80 h 96"/>
              <a:gd name="T50" fmla="*/ 144 w 176"/>
              <a:gd name="T51" fmla="*/ 76 h 96"/>
              <a:gd name="T52" fmla="*/ 44 w 176"/>
              <a:gd name="T53" fmla="*/ 16 h 96"/>
              <a:gd name="T54" fmla="*/ 32 w 176"/>
              <a:gd name="T55" fmla="*/ 20 h 96"/>
              <a:gd name="T56" fmla="*/ 44 w 176"/>
              <a:gd name="T57" fmla="*/ 24 h 96"/>
              <a:gd name="T58" fmla="*/ 44 w 176"/>
              <a:gd name="T59" fmla="*/ 16 h 96"/>
              <a:gd name="T60" fmla="*/ 56 w 176"/>
              <a:gd name="T61" fmla="*/ 48 h 96"/>
              <a:gd name="T62" fmla="*/ 120 w 176"/>
              <a:gd name="T63" fmla="*/ 48 h 96"/>
              <a:gd name="T64" fmla="*/ 97 w 176"/>
              <a:gd name="T65" fmla="*/ 42 h 96"/>
              <a:gd name="T66" fmla="*/ 81 w 176"/>
              <a:gd name="T67" fmla="*/ 46 h 96"/>
              <a:gd name="T68" fmla="*/ 81 w 176"/>
              <a:gd name="T69" fmla="*/ 48 h 96"/>
              <a:gd name="T70" fmla="*/ 94 w 176"/>
              <a:gd name="T71" fmla="*/ 50 h 96"/>
              <a:gd name="T72" fmla="*/ 81 w 176"/>
              <a:gd name="T73" fmla="*/ 53 h 96"/>
              <a:gd name="T74" fmla="*/ 91 w 176"/>
              <a:gd name="T75" fmla="*/ 63 h 96"/>
              <a:gd name="T76" fmla="*/ 100 w 176"/>
              <a:gd name="T77" fmla="*/ 59 h 96"/>
              <a:gd name="T78" fmla="*/ 91 w 176"/>
              <a:gd name="T79" fmla="*/ 68 h 96"/>
              <a:gd name="T80" fmla="*/ 74 w 176"/>
              <a:gd name="T81" fmla="*/ 53 h 96"/>
              <a:gd name="T82" fmla="*/ 71 w 176"/>
              <a:gd name="T83" fmla="*/ 50 h 96"/>
              <a:gd name="T84" fmla="*/ 74 w 176"/>
              <a:gd name="T85" fmla="*/ 49 h 96"/>
              <a:gd name="T86" fmla="*/ 74 w 176"/>
              <a:gd name="T87" fmla="*/ 47 h 96"/>
              <a:gd name="T88" fmla="*/ 70 w 176"/>
              <a:gd name="T89" fmla="*/ 46 h 96"/>
              <a:gd name="T90" fmla="*/ 74 w 176"/>
              <a:gd name="T91" fmla="*/ 42 h 96"/>
              <a:gd name="T92" fmla="*/ 91 w 176"/>
              <a:gd name="T93" fmla="*/ 28 h 96"/>
              <a:gd name="T94" fmla="*/ 99 w 176"/>
              <a:gd name="T95" fmla="*/ 36 h 96"/>
              <a:gd name="T96" fmla="*/ 84 w 176"/>
              <a:gd name="T97" fmla="*/ 36 h 96"/>
              <a:gd name="T98" fmla="*/ 97 w 176"/>
              <a:gd name="T99" fmla="*/ 4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6" h="96">
                <a:moveTo>
                  <a:pt x="16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92"/>
                  <a:pt x="4" y="96"/>
                  <a:pt x="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72" y="96"/>
                  <a:pt x="176" y="92"/>
                  <a:pt x="176" y="88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12" y="8"/>
                </a:moveTo>
                <a:cubicBezTo>
                  <a:pt x="14" y="8"/>
                  <a:pt x="16" y="10"/>
                  <a:pt x="16" y="12"/>
                </a:cubicBezTo>
                <a:cubicBezTo>
                  <a:pt x="16" y="14"/>
                  <a:pt x="14" y="16"/>
                  <a:pt x="12" y="16"/>
                </a:cubicBezTo>
                <a:cubicBezTo>
                  <a:pt x="10" y="16"/>
                  <a:pt x="8" y="14"/>
                  <a:pt x="8" y="12"/>
                </a:cubicBezTo>
                <a:cubicBezTo>
                  <a:pt x="8" y="10"/>
                  <a:pt x="10" y="8"/>
                  <a:pt x="12" y="8"/>
                </a:cubicBezTo>
                <a:moveTo>
                  <a:pt x="12" y="88"/>
                </a:moveTo>
                <a:cubicBezTo>
                  <a:pt x="10" y="88"/>
                  <a:pt x="8" y="86"/>
                  <a:pt x="8" y="84"/>
                </a:cubicBezTo>
                <a:cubicBezTo>
                  <a:pt x="8" y="82"/>
                  <a:pt x="10" y="80"/>
                  <a:pt x="12" y="80"/>
                </a:cubicBezTo>
                <a:cubicBezTo>
                  <a:pt x="14" y="80"/>
                  <a:pt x="16" y="82"/>
                  <a:pt x="16" y="84"/>
                </a:cubicBezTo>
                <a:cubicBezTo>
                  <a:pt x="16" y="86"/>
                  <a:pt x="14" y="88"/>
                  <a:pt x="12" y="88"/>
                </a:cubicBezTo>
                <a:moveTo>
                  <a:pt x="164" y="88"/>
                </a:moveTo>
                <a:cubicBezTo>
                  <a:pt x="162" y="88"/>
                  <a:pt x="160" y="86"/>
                  <a:pt x="160" y="84"/>
                </a:cubicBezTo>
                <a:cubicBezTo>
                  <a:pt x="160" y="82"/>
                  <a:pt x="162" y="80"/>
                  <a:pt x="164" y="80"/>
                </a:cubicBezTo>
                <a:cubicBezTo>
                  <a:pt x="166" y="80"/>
                  <a:pt x="168" y="82"/>
                  <a:pt x="168" y="84"/>
                </a:cubicBezTo>
                <a:cubicBezTo>
                  <a:pt x="168" y="86"/>
                  <a:pt x="166" y="88"/>
                  <a:pt x="164" y="88"/>
                </a:cubicBezTo>
                <a:moveTo>
                  <a:pt x="168" y="73"/>
                </a:moveTo>
                <a:cubicBezTo>
                  <a:pt x="167" y="72"/>
                  <a:pt x="165" y="72"/>
                  <a:pt x="164" y="72"/>
                </a:cubicBezTo>
                <a:cubicBezTo>
                  <a:pt x="157" y="72"/>
                  <a:pt x="152" y="77"/>
                  <a:pt x="152" y="84"/>
                </a:cubicBezTo>
                <a:cubicBezTo>
                  <a:pt x="152" y="85"/>
                  <a:pt x="152" y="87"/>
                  <a:pt x="153" y="88"/>
                </a:cubicBezTo>
                <a:cubicBezTo>
                  <a:pt x="23" y="88"/>
                  <a:pt x="23" y="88"/>
                  <a:pt x="23" y="88"/>
                </a:cubicBezTo>
                <a:cubicBezTo>
                  <a:pt x="24" y="87"/>
                  <a:pt x="24" y="85"/>
                  <a:pt x="24" y="84"/>
                </a:cubicBezTo>
                <a:cubicBezTo>
                  <a:pt x="24" y="77"/>
                  <a:pt x="19" y="72"/>
                  <a:pt x="12" y="72"/>
                </a:cubicBezTo>
                <a:cubicBezTo>
                  <a:pt x="11" y="72"/>
                  <a:pt x="9" y="72"/>
                  <a:pt x="8" y="73"/>
                </a:cubicBezTo>
                <a:cubicBezTo>
                  <a:pt x="8" y="23"/>
                  <a:pt x="8" y="23"/>
                  <a:pt x="8" y="23"/>
                </a:cubicBezTo>
                <a:cubicBezTo>
                  <a:pt x="9" y="24"/>
                  <a:pt x="11" y="24"/>
                  <a:pt x="12" y="24"/>
                </a:cubicBezTo>
                <a:cubicBezTo>
                  <a:pt x="19" y="24"/>
                  <a:pt x="24" y="19"/>
                  <a:pt x="24" y="12"/>
                </a:cubicBezTo>
                <a:cubicBezTo>
                  <a:pt x="24" y="11"/>
                  <a:pt x="24" y="9"/>
                  <a:pt x="23" y="8"/>
                </a:cubicBezTo>
                <a:cubicBezTo>
                  <a:pt x="153" y="8"/>
                  <a:pt x="153" y="8"/>
                  <a:pt x="153" y="8"/>
                </a:cubicBezTo>
                <a:cubicBezTo>
                  <a:pt x="152" y="9"/>
                  <a:pt x="152" y="11"/>
                  <a:pt x="152" y="12"/>
                </a:cubicBezTo>
                <a:cubicBezTo>
                  <a:pt x="152" y="19"/>
                  <a:pt x="157" y="24"/>
                  <a:pt x="164" y="24"/>
                </a:cubicBezTo>
                <a:cubicBezTo>
                  <a:pt x="165" y="24"/>
                  <a:pt x="167" y="24"/>
                  <a:pt x="168" y="23"/>
                </a:cubicBezTo>
                <a:lnTo>
                  <a:pt x="168" y="73"/>
                </a:lnTo>
                <a:close/>
                <a:moveTo>
                  <a:pt x="164" y="16"/>
                </a:moveTo>
                <a:cubicBezTo>
                  <a:pt x="162" y="16"/>
                  <a:pt x="160" y="14"/>
                  <a:pt x="160" y="12"/>
                </a:cubicBezTo>
                <a:cubicBezTo>
                  <a:pt x="160" y="10"/>
                  <a:pt x="162" y="8"/>
                  <a:pt x="164" y="8"/>
                </a:cubicBezTo>
                <a:cubicBezTo>
                  <a:pt x="166" y="8"/>
                  <a:pt x="168" y="10"/>
                  <a:pt x="168" y="12"/>
                </a:cubicBezTo>
                <a:cubicBezTo>
                  <a:pt x="168" y="14"/>
                  <a:pt x="166" y="16"/>
                  <a:pt x="164" y="16"/>
                </a:cubicBezTo>
                <a:moveTo>
                  <a:pt x="140" y="72"/>
                </a:moveTo>
                <a:cubicBezTo>
                  <a:pt x="132" y="72"/>
                  <a:pt x="132" y="72"/>
                  <a:pt x="132" y="72"/>
                </a:cubicBezTo>
                <a:cubicBezTo>
                  <a:pt x="130" y="72"/>
                  <a:pt x="128" y="74"/>
                  <a:pt x="128" y="76"/>
                </a:cubicBezTo>
                <a:cubicBezTo>
                  <a:pt x="128" y="78"/>
                  <a:pt x="130" y="80"/>
                  <a:pt x="132" y="80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2" y="80"/>
                  <a:pt x="144" y="78"/>
                  <a:pt x="144" y="76"/>
                </a:cubicBezTo>
                <a:cubicBezTo>
                  <a:pt x="144" y="74"/>
                  <a:pt x="142" y="72"/>
                  <a:pt x="140" y="72"/>
                </a:cubicBezTo>
                <a:moveTo>
                  <a:pt x="44" y="16"/>
                </a:moveTo>
                <a:cubicBezTo>
                  <a:pt x="36" y="16"/>
                  <a:pt x="36" y="16"/>
                  <a:pt x="36" y="16"/>
                </a:cubicBezTo>
                <a:cubicBezTo>
                  <a:pt x="34" y="16"/>
                  <a:pt x="32" y="18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44" y="24"/>
                  <a:pt x="44" y="24"/>
                  <a:pt x="44" y="24"/>
                </a:cubicBezTo>
                <a:cubicBezTo>
                  <a:pt x="46" y="24"/>
                  <a:pt x="48" y="22"/>
                  <a:pt x="48" y="20"/>
                </a:cubicBezTo>
                <a:cubicBezTo>
                  <a:pt x="48" y="18"/>
                  <a:pt x="46" y="16"/>
                  <a:pt x="44" y="16"/>
                </a:cubicBezTo>
                <a:moveTo>
                  <a:pt x="88" y="16"/>
                </a:moveTo>
                <a:cubicBezTo>
                  <a:pt x="70" y="16"/>
                  <a:pt x="56" y="30"/>
                  <a:pt x="56" y="48"/>
                </a:cubicBezTo>
                <a:cubicBezTo>
                  <a:pt x="56" y="66"/>
                  <a:pt x="70" y="80"/>
                  <a:pt x="88" y="80"/>
                </a:cubicBezTo>
                <a:cubicBezTo>
                  <a:pt x="106" y="80"/>
                  <a:pt x="120" y="66"/>
                  <a:pt x="120" y="48"/>
                </a:cubicBezTo>
                <a:cubicBezTo>
                  <a:pt x="120" y="30"/>
                  <a:pt x="106" y="16"/>
                  <a:pt x="88" y="16"/>
                </a:cubicBezTo>
                <a:moveTo>
                  <a:pt x="97" y="42"/>
                </a:moveTo>
                <a:cubicBezTo>
                  <a:pt x="95" y="46"/>
                  <a:pt x="95" y="46"/>
                  <a:pt x="95" y="46"/>
                </a:cubicBezTo>
                <a:cubicBezTo>
                  <a:pt x="81" y="46"/>
                  <a:pt x="81" y="46"/>
                  <a:pt x="81" y="46"/>
                </a:cubicBezTo>
                <a:cubicBezTo>
                  <a:pt x="81" y="46"/>
                  <a:pt x="81" y="46"/>
                  <a:pt x="81" y="47"/>
                </a:cubicBezTo>
                <a:cubicBezTo>
                  <a:pt x="81" y="48"/>
                  <a:pt x="81" y="48"/>
                  <a:pt x="81" y="48"/>
                </a:cubicBezTo>
                <a:cubicBezTo>
                  <a:pt x="81" y="49"/>
                  <a:pt x="81" y="49"/>
                  <a:pt x="81" y="50"/>
                </a:cubicBezTo>
                <a:cubicBezTo>
                  <a:pt x="94" y="50"/>
                  <a:pt x="94" y="50"/>
                  <a:pt x="94" y="50"/>
                </a:cubicBezTo>
                <a:cubicBezTo>
                  <a:pt x="93" y="53"/>
                  <a:pt x="93" y="53"/>
                  <a:pt x="93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6"/>
                  <a:pt x="82" y="58"/>
                  <a:pt x="84" y="60"/>
                </a:cubicBezTo>
                <a:cubicBezTo>
                  <a:pt x="86" y="62"/>
                  <a:pt x="88" y="63"/>
                  <a:pt x="91" y="63"/>
                </a:cubicBezTo>
                <a:cubicBezTo>
                  <a:pt x="93" y="63"/>
                  <a:pt x="95" y="63"/>
                  <a:pt x="96" y="62"/>
                </a:cubicBezTo>
                <a:cubicBezTo>
                  <a:pt x="97" y="62"/>
                  <a:pt x="99" y="61"/>
                  <a:pt x="100" y="59"/>
                </a:cubicBezTo>
                <a:cubicBezTo>
                  <a:pt x="100" y="66"/>
                  <a:pt x="100" y="66"/>
                  <a:pt x="100" y="66"/>
                </a:cubicBezTo>
                <a:cubicBezTo>
                  <a:pt x="97" y="67"/>
                  <a:pt x="94" y="68"/>
                  <a:pt x="91" y="68"/>
                </a:cubicBezTo>
                <a:cubicBezTo>
                  <a:pt x="86" y="68"/>
                  <a:pt x="82" y="67"/>
                  <a:pt x="79" y="63"/>
                </a:cubicBezTo>
                <a:cubicBezTo>
                  <a:pt x="76" y="61"/>
                  <a:pt x="75" y="57"/>
                  <a:pt x="74" y="53"/>
                </a:cubicBezTo>
                <a:cubicBezTo>
                  <a:pt x="70" y="53"/>
                  <a:pt x="70" y="53"/>
                  <a:pt x="70" y="53"/>
                </a:cubicBezTo>
                <a:cubicBezTo>
                  <a:pt x="71" y="50"/>
                  <a:pt x="71" y="50"/>
                  <a:pt x="71" y="50"/>
                </a:cubicBezTo>
                <a:cubicBezTo>
                  <a:pt x="74" y="50"/>
                  <a:pt x="74" y="50"/>
                  <a:pt x="74" y="50"/>
                </a:cubicBezTo>
                <a:cubicBezTo>
                  <a:pt x="74" y="49"/>
                  <a:pt x="74" y="49"/>
                  <a:pt x="74" y="49"/>
                </a:cubicBezTo>
                <a:cubicBezTo>
                  <a:pt x="74" y="48"/>
                  <a:pt x="74" y="48"/>
                  <a:pt x="74" y="48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6"/>
                  <a:pt x="74" y="46"/>
                </a:cubicBezTo>
                <a:cubicBezTo>
                  <a:pt x="70" y="46"/>
                  <a:pt x="70" y="46"/>
                  <a:pt x="70" y="46"/>
                </a:cubicBezTo>
                <a:cubicBezTo>
                  <a:pt x="71" y="42"/>
                  <a:pt x="71" y="42"/>
                  <a:pt x="71" y="42"/>
                </a:cubicBezTo>
                <a:cubicBezTo>
                  <a:pt x="74" y="42"/>
                  <a:pt x="74" y="42"/>
                  <a:pt x="74" y="42"/>
                </a:cubicBezTo>
                <a:cubicBezTo>
                  <a:pt x="75" y="38"/>
                  <a:pt x="77" y="35"/>
                  <a:pt x="80" y="32"/>
                </a:cubicBezTo>
                <a:cubicBezTo>
                  <a:pt x="83" y="29"/>
                  <a:pt x="86" y="28"/>
                  <a:pt x="91" y="28"/>
                </a:cubicBezTo>
                <a:cubicBezTo>
                  <a:pt x="95" y="28"/>
                  <a:pt x="98" y="29"/>
                  <a:pt x="102" y="31"/>
                </a:cubicBezTo>
                <a:cubicBezTo>
                  <a:pt x="99" y="36"/>
                  <a:pt x="99" y="36"/>
                  <a:pt x="99" y="36"/>
                </a:cubicBezTo>
                <a:cubicBezTo>
                  <a:pt x="96" y="34"/>
                  <a:pt x="94" y="33"/>
                  <a:pt x="91" y="33"/>
                </a:cubicBezTo>
                <a:cubicBezTo>
                  <a:pt x="88" y="33"/>
                  <a:pt x="86" y="34"/>
                  <a:pt x="84" y="36"/>
                </a:cubicBezTo>
                <a:cubicBezTo>
                  <a:pt x="83" y="38"/>
                  <a:pt x="82" y="40"/>
                  <a:pt x="81" y="42"/>
                </a:cubicBezTo>
                <a:lnTo>
                  <a:pt x="97" y="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77" name="Freeform 17"/>
          <p:cNvSpPr>
            <a:spLocks noEditPoints="1"/>
          </p:cNvSpPr>
          <p:nvPr/>
        </p:nvSpPr>
        <p:spPr bwMode="auto">
          <a:xfrm>
            <a:off x="3328988" y="2736851"/>
            <a:ext cx="525463" cy="382588"/>
          </a:xfrm>
          <a:custGeom>
            <a:avLst/>
            <a:gdLst>
              <a:gd name="T0" fmla="*/ 156 w 176"/>
              <a:gd name="T1" fmla="*/ 24 h 128"/>
              <a:gd name="T2" fmla="*/ 156 w 176"/>
              <a:gd name="T3" fmla="*/ 16 h 128"/>
              <a:gd name="T4" fmla="*/ 16 w 176"/>
              <a:gd name="T5" fmla="*/ 20 h 128"/>
              <a:gd name="T6" fmla="*/ 36 w 176"/>
              <a:gd name="T7" fmla="*/ 8 h 128"/>
              <a:gd name="T8" fmla="*/ 144 w 176"/>
              <a:gd name="T9" fmla="*/ 4 h 128"/>
              <a:gd name="T10" fmla="*/ 36 w 176"/>
              <a:gd name="T11" fmla="*/ 0 h 128"/>
              <a:gd name="T12" fmla="*/ 36 w 176"/>
              <a:gd name="T13" fmla="*/ 8 h 128"/>
              <a:gd name="T14" fmla="*/ 132 w 176"/>
              <a:gd name="T15" fmla="*/ 104 h 128"/>
              <a:gd name="T16" fmla="*/ 132 w 176"/>
              <a:gd name="T17" fmla="*/ 112 h 128"/>
              <a:gd name="T18" fmla="*/ 144 w 176"/>
              <a:gd name="T19" fmla="*/ 108 h 128"/>
              <a:gd name="T20" fmla="*/ 168 w 176"/>
              <a:gd name="T21" fmla="*/ 32 h 128"/>
              <a:gd name="T22" fmla="*/ 0 w 176"/>
              <a:gd name="T23" fmla="*/ 40 h 128"/>
              <a:gd name="T24" fmla="*/ 8 w 176"/>
              <a:gd name="T25" fmla="*/ 128 h 128"/>
              <a:gd name="T26" fmla="*/ 176 w 176"/>
              <a:gd name="T27" fmla="*/ 120 h 128"/>
              <a:gd name="T28" fmla="*/ 168 w 176"/>
              <a:gd name="T29" fmla="*/ 32 h 128"/>
              <a:gd name="T30" fmla="*/ 16 w 176"/>
              <a:gd name="T31" fmla="*/ 44 h 128"/>
              <a:gd name="T32" fmla="*/ 8 w 176"/>
              <a:gd name="T33" fmla="*/ 44 h 128"/>
              <a:gd name="T34" fmla="*/ 12 w 176"/>
              <a:gd name="T35" fmla="*/ 120 h 128"/>
              <a:gd name="T36" fmla="*/ 12 w 176"/>
              <a:gd name="T37" fmla="*/ 112 h 128"/>
              <a:gd name="T38" fmla="*/ 12 w 176"/>
              <a:gd name="T39" fmla="*/ 120 h 128"/>
              <a:gd name="T40" fmla="*/ 160 w 176"/>
              <a:gd name="T41" fmla="*/ 116 h 128"/>
              <a:gd name="T42" fmla="*/ 168 w 176"/>
              <a:gd name="T43" fmla="*/ 116 h 128"/>
              <a:gd name="T44" fmla="*/ 168 w 176"/>
              <a:gd name="T45" fmla="*/ 105 h 128"/>
              <a:gd name="T46" fmla="*/ 152 w 176"/>
              <a:gd name="T47" fmla="*/ 116 h 128"/>
              <a:gd name="T48" fmla="*/ 23 w 176"/>
              <a:gd name="T49" fmla="*/ 120 h 128"/>
              <a:gd name="T50" fmla="*/ 12 w 176"/>
              <a:gd name="T51" fmla="*/ 104 h 128"/>
              <a:gd name="T52" fmla="*/ 8 w 176"/>
              <a:gd name="T53" fmla="*/ 55 h 128"/>
              <a:gd name="T54" fmla="*/ 24 w 176"/>
              <a:gd name="T55" fmla="*/ 44 h 128"/>
              <a:gd name="T56" fmla="*/ 153 w 176"/>
              <a:gd name="T57" fmla="*/ 40 h 128"/>
              <a:gd name="T58" fmla="*/ 164 w 176"/>
              <a:gd name="T59" fmla="*/ 56 h 128"/>
              <a:gd name="T60" fmla="*/ 168 w 176"/>
              <a:gd name="T61" fmla="*/ 105 h 128"/>
              <a:gd name="T62" fmla="*/ 160 w 176"/>
              <a:gd name="T63" fmla="*/ 44 h 128"/>
              <a:gd name="T64" fmla="*/ 168 w 176"/>
              <a:gd name="T65" fmla="*/ 44 h 128"/>
              <a:gd name="T66" fmla="*/ 88 w 176"/>
              <a:gd name="T67" fmla="*/ 48 h 128"/>
              <a:gd name="T68" fmla="*/ 88 w 176"/>
              <a:gd name="T69" fmla="*/ 112 h 128"/>
              <a:gd name="T70" fmla="*/ 88 w 176"/>
              <a:gd name="T71" fmla="*/ 48 h 128"/>
              <a:gd name="T72" fmla="*/ 95 w 176"/>
              <a:gd name="T73" fmla="*/ 78 h 128"/>
              <a:gd name="T74" fmla="*/ 81 w 176"/>
              <a:gd name="T75" fmla="*/ 79 h 128"/>
              <a:gd name="T76" fmla="*/ 81 w 176"/>
              <a:gd name="T77" fmla="*/ 82 h 128"/>
              <a:gd name="T78" fmla="*/ 93 w 176"/>
              <a:gd name="T79" fmla="*/ 85 h 128"/>
              <a:gd name="T80" fmla="*/ 84 w 176"/>
              <a:gd name="T81" fmla="*/ 92 h 128"/>
              <a:gd name="T82" fmla="*/ 96 w 176"/>
              <a:gd name="T83" fmla="*/ 94 h 128"/>
              <a:gd name="T84" fmla="*/ 100 w 176"/>
              <a:gd name="T85" fmla="*/ 98 h 128"/>
              <a:gd name="T86" fmla="*/ 79 w 176"/>
              <a:gd name="T87" fmla="*/ 95 h 128"/>
              <a:gd name="T88" fmla="*/ 70 w 176"/>
              <a:gd name="T89" fmla="*/ 85 h 128"/>
              <a:gd name="T90" fmla="*/ 74 w 176"/>
              <a:gd name="T91" fmla="*/ 82 h 128"/>
              <a:gd name="T92" fmla="*/ 74 w 176"/>
              <a:gd name="T93" fmla="*/ 80 h 128"/>
              <a:gd name="T94" fmla="*/ 74 w 176"/>
              <a:gd name="T95" fmla="*/ 78 h 128"/>
              <a:gd name="T96" fmla="*/ 71 w 176"/>
              <a:gd name="T97" fmla="*/ 74 h 128"/>
              <a:gd name="T98" fmla="*/ 80 w 176"/>
              <a:gd name="T99" fmla="*/ 64 h 128"/>
              <a:gd name="T100" fmla="*/ 102 w 176"/>
              <a:gd name="T101" fmla="*/ 63 h 128"/>
              <a:gd name="T102" fmla="*/ 91 w 176"/>
              <a:gd name="T103" fmla="*/ 65 h 128"/>
              <a:gd name="T104" fmla="*/ 81 w 176"/>
              <a:gd name="T105" fmla="*/ 74 h 128"/>
              <a:gd name="T106" fmla="*/ 44 w 176"/>
              <a:gd name="T107" fmla="*/ 48 h 128"/>
              <a:gd name="T108" fmla="*/ 32 w 176"/>
              <a:gd name="T109" fmla="*/ 52 h 128"/>
              <a:gd name="T110" fmla="*/ 44 w 176"/>
              <a:gd name="T111" fmla="*/ 56 h 128"/>
              <a:gd name="T112" fmla="*/ 44 w 176"/>
              <a:gd name="T113" fmla="*/ 4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28">
                <a:moveTo>
                  <a:pt x="20" y="24"/>
                </a:moveTo>
                <a:cubicBezTo>
                  <a:pt x="156" y="24"/>
                  <a:pt x="156" y="24"/>
                  <a:pt x="156" y="24"/>
                </a:cubicBezTo>
                <a:cubicBezTo>
                  <a:pt x="158" y="24"/>
                  <a:pt x="160" y="22"/>
                  <a:pt x="160" y="20"/>
                </a:cubicBezTo>
                <a:cubicBezTo>
                  <a:pt x="160" y="18"/>
                  <a:pt x="158" y="16"/>
                  <a:pt x="156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18" y="16"/>
                  <a:pt x="16" y="18"/>
                  <a:pt x="16" y="20"/>
                </a:cubicBezTo>
                <a:cubicBezTo>
                  <a:pt x="16" y="22"/>
                  <a:pt x="18" y="24"/>
                  <a:pt x="20" y="24"/>
                </a:cubicBezTo>
                <a:moveTo>
                  <a:pt x="36" y="8"/>
                </a:moveTo>
                <a:cubicBezTo>
                  <a:pt x="140" y="8"/>
                  <a:pt x="140" y="8"/>
                  <a:pt x="140" y="8"/>
                </a:cubicBezTo>
                <a:cubicBezTo>
                  <a:pt x="142" y="8"/>
                  <a:pt x="144" y="6"/>
                  <a:pt x="144" y="4"/>
                </a:cubicBezTo>
                <a:cubicBezTo>
                  <a:pt x="144" y="2"/>
                  <a:pt x="142" y="0"/>
                  <a:pt x="14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4" y="0"/>
                  <a:pt x="32" y="2"/>
                  <a:pt x="32" y="4"/>
                </a:cubicBezTo>
                <a:cubicBezTo>
                  <a:pt x="32" y="6"/>
                  <a:pt x="34" y="8"/>
                  <a:pt x="36" y="8"/>
                </a:cubicBezTo>
                <a:moveTo>
                  <a:pt x="140" y="104"/>
                </a:moveTo>
                <a:cubicBezTo>
                  <a:pt x="132" y="104"/>
                  <a:pt x="132" y="104"/>
                  <a:pt x="132" y="104"/>
                </a:cubicBezTo>
                <a:cubicBezTo>
                  <a:pt x="130" y="104"/>
                  <a:pt x="128" y="106"/>
                  <a:pt x="128" y="108"/>
                </a:cubicBezTo>
                <a:cubicBezTo>
                  <a:pt x="128" y="110"/>
                  <a:pt x="130" y="112"/>
                  <a:pt x="132" y="112"/>
                </a:cubicBezTo>
                <a:cubicBezTo>
                  <a:pt x="140" y="112"/>
                  <a:pt x="140" y="112"/>
                  <a:pt x="140" y="112"/>
                </a:cubicBezTo>
                <a:cubicBezTo>
                  <a:pt x="142" y="112"/>
                  <a:pt x="144" y="110"/>
                  <a:pt x="144" y="108"/>
                </a:cubicBezTo>
                <a:cubicBezTo>
                  <a:pt x="144" y="106"/>
                  <a:pt x="142" y="104"/>
                  <a:pt x="140" y="104"/>
                </a:cubicBezTo>
                <a:moveTo>
                  <a:pt x="168" y="32"/>
                </a:moveTo>
                <a:cubicBezTo>
                  <a:pt x="8" y="32"/>
                  <a:pt x="8" y="32"/>
                  <a:pt x="8" y="32"/>
                </a:cubicBezTo>
                <a:cubicBezTo>
                  <a:pt x="4" y="32"/>
                  <a:pt x="0" y="36"/>
                  <a:pt x="0" y="4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4"/>
                  <a:pt x="4" y="128"/>
                  <a:pt x="8" y="128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72" y="128"/>
                  <a:pt x="176" y="124"/>
                  <a:pt x="176" y="120"/>
                </a:cubicBezTo>
                <a:cubicBezTo>
                  <a:pt x="176" y="40"/>
                  <a:pt x="176" y="40"/>
                  <a:pt x="176" y="40"/>
                </a:cubicBezTo>
                <a:cubicBezTo>
                  <a:pt x="176" y="36"/>
                  <a:pt x="172" y="32"/>
                  <a:pt x="168" y="32"/>
                </a:cubicBezTo>
                <a:moveTo>
                  <a:pt x="12" y="40"/>
                </a:moveTo>
                <a:cubicBezTo>
                  <a:pt x="14" y="40"/>
                  <a:pt x="16" y="42"/>
                  <a:pt x="16" y="44"/>
                </a:cubicBezTo>
                <a:cubicBezTo>
                  <a:pt x="16" y="46"/>
                  <a:pt x="14" y="48"/>
                  <a:pt x="12" y="48"/>
                </a:cubicBezTo>
                <a:cubicBezTo>
                  <a:pt x="10" y="48"/>
                  <a:pt x="8" y="46"/>
                  <a:pt x="8" y="44"/>
                </a:cubicBezTo>
                <a:cubicBezTo>
                  <a:pt x="8" y="42"/>
                  <a:pt x="10" y="40"/>
                  <a:pt x="12" y="40"/>
                </a:cubicBezTo>
                <a:moveTo>
                  <a:pt x="12" y="120"/>
                </a:moveTo>
                <a:cubicBezTo>
                  <a:pt x="10" y="120"/>
                  <a:pt x="8" y="118"/>
                  <a:pt x="8" y="116"/>
                </a:cubicBezTo>
                <a:cubicBezTo>
                  <a:pt x="8" y="114"/>
                  <a:pt x="10" y="112"/>
                  <a:pt x="12" y="112"/>
                </a:cubicBezTo>
                <a:cubicBezTo>
                  <a:pt x="14" y="112"/>
                  <a:pt x="16" y="114"/>
                  <a:pt x="16" y="116"/>
                </a:cubicBezTo>
                <a:cubicBezTo>
                  <a:pt x="16" y="118"/>
                  <a:pt x="14" y="120"/>
                  <a:pt x="12" y="120"/>
                </a:cubicBezTo>
                <a:moveTo>
                  <a:pt x="164" y="120"/>
                </a:moveTo>
                <a:cubicBezTo>
                  <a:pt x="162" y="120"/>
                  <a:pt x="160" y="118"/>
                  <a:pt x="160" y="116"/>
                </a:cubicBezTo>
                <a:cubicBezTo>
                  <a:pt x="160" y="114"/>
                  <a:pt x="162" y="112"/>
                  <a:pt x="164" y="112"/>
                </a:cubicBezTo>
                <a:cubicBezTo>
                  <a:pt x="166" y="112"/>
                  <a:pt x="168" y="114"/>
                  <a:pt x="168" y="116"/>
                </a:cubicBezTo>
                <a:cubicBezTo>
                  <a:pt x="168" y="118"/>
                  <a:pt x="166" y="120"/>
                  <a:pt x="164" y="120"/>
                </a:cubicBezTo>
                <a:moveTo>
                  <a:pt x="168" y="105"/>
                </a:moveTo>
                <a:cubicBezTo>
                  <a:pt x="167" y="104"/>
                  <a:pt x="165" y="104"/>
                  <a:pt x="164" y="104"/>
                </a:cubicBezTo>
                <a:cubicBezTo>
                  <a:pt x="157" y="104"/>
                  <a:pt x="152" y="109"/>
                  <a:pt x="152" y="116"/>
                </a:cubicBezTo>
                <a:cubicBezTo>
                  <a:pt x="152" y="117"/>
                  <a:pt x="152" y="119"/>
                  <a:pt x="153" y="120"/>
                </a:cubicBezTo>
                <a:cubicBezTo>
                  <a:pt x="23" y="120"/>
                  <a:pt x="23" y="120"/>
                  <a:pt x="23" y="120"/>
                </a:cubicBezTo>
                <a:cubicBezTo>
                  <a:pt x="24" y="119"/>
                  <a:pt x="24" y="117"/>
                  <a:pt x="24" y="116"/>
                </a:cubicBezTo>
                <a:cubicBezTo>
                  <a:pt x="24" y="109"/>
                  <a:pt x="19" y="104"/>
                  <a:pt x="12" y="104"/>
                </a:cubicBezTo>
                <a:cubicBezTo>
                  <a:pt x="11" y="104"/>
                  <a:pt x="9" y="104"/>
                  <a:pt x="8" y="105"/>
                </a:cubicBezTo>
                <a:cubicBezTo>
                  <a:pt x="8" y="55"/>
                  <a:pt x="8" y="55"/>
                  <a:pt x="8" y="55"/>
                </a:cubicBezTo>
                <a:cubicBezTo>
                  <a:pt x="9" y="56"/>
                  <a:pt x="11" y="56"/>
                  <a:pt x="12" y="56"/>
                </a:cubicBezTo>
                <a:cubicBezTo>
                  <a:pt x="19" y="56"/>
                  <a:pt x="24" y="51"/>
                  <a:pt x="24" y="44"/>
                </a:cubicBezTo>
                <a:cubicBezTo>
                  <a:pt x="24" y="43"/>
                  <a:pt x="24" y="41"/>
                  <a:pt x="23" y="40"/>
                </a:cubicBezTo>
                <a:cubicBezTo>
                  <a:pt x="153" y="40"/>
                  <a:pt x="153" y="40"/>
                  <a:pt x="153" y="40"/>
                </a:cubicBezTo>
                <a:cubicBezTo>
                  <a:pt x="152" y="41"/>
                  <a:pt x="152" y="43"/>
                  <a:pt x="152" y="44"/>
                </a:cubicBezTo>
                <a:cubicBezTo>
                  <a:pt x="152" y="51"/>
                  <a:pt x="157" y="56"/>
                  <a:pt x="164" y="56"/>
                </a:cubicBezTo>
                <a:cubicBezTo>
                  <a:pt x="165" y="56"/>
                  <a:pt x="167" y="56"/>
                  <a:pt x="168" y="55"/>
                </a:cubicBezTo>
                <a:lnTo>
                  <a:pt x="168" y="105"/>
                </a:lnTo>
                <a:close/>
                <a:moveTo>
                  <a:pt x="164" y="48"/>
                </a:moveTo>
                <a:cubicBezTo>
                  <a:pt x="162" y="48"/>
                  <a:pt x="160" y="46"/>
                  <a:pt x="160" y="44"/>
                </a:cubicBezTo>
                <a:cubicBezTo>
                  <a:pt x="160" y="42"/>
                  <a:pt x="162" y="40"/>
                  <a:pt x="164" y="40"/>
                </a:cubicBezTo>
                <a:cubicBezTo>
                  <a:pt x="166" y="40"/>
                  <a:pt x="168" y="42"/>
                  <a:pt x="168" y="44"/>
                </a:cubicBezTo>
                <a:cubicBezTo>
                  <a:pt x="168" y="46"/>
                  <a:pt x="166" y="48"/>
                  <a:pt x="164" y="48"/>
                </a:cubicBezTo>
                <a:moveTo>
                  <a:pt x="88" y="48"/>
                </a:moveTo>
                <a:cubicBezTo>
                  <a:pt x="70" y="48"/>
                  <a:pt x="56" y="62"/>
                  <a:pt x="56" y="80"/>
                </a:cubicBezTo>
                <a:cubicBezTo>
                  <a:pt x="56" y="98"/>
                  <a:pt x="70" y="112"/>
                  <a:pt x="88" y="112"/>
                </a:cubicBezTo>
                <a:cubicBezTo>
                  <a:pt x="106" y="112"/>
                  <a:pt x="120" y="98"/>
                  <a:pt x="120" y="80"/>
                </a:cubicBezTo>
                <a:cubicBezTo>
                  <a:pt x="120" y="62"/>
                  <a:pt x="106" y="48"/>
                  <a:pt x="88" y="48"/>
                </a:cubicBezTo>
                <a:moveTo>
                  <a:pt x="97" y="74"/>
                </a:moveTo>
                <a:cubicBezTo>
                  <a:pt x="95" y="78"/>
                  <a:pt x="95" y="78"/>
                  <a:pt x="95" y="78"/>
                </a:cubicBezTo>
                <a:cubicBezTo>
                  <a:pt x="81" y="78"/>
                  <a:pt x="81" y="78"/>
                  <a:pt x="81" y="78"/>
                </a:cubicBezTo>
                <a:cubicBezTo>
                  <a:pt x="81" y="78"/>
                  <a:pt x="81" y="78"/>
                  <a:pt x="81" y="79"/>
                </a:cubicBezTo>
                <a:cubicBezTo>
                  <a:pt x="81" y="80"/>
                  <a:pt x="81" y="80"/>
                  <a:pt x="81" y="80"/>
                </a:cubicBezTo>
                <a:cubicBezTo>
                  <a:pt x="81" y="81"/>
                  <a:pt x="81" y="81"/>
                  <a:pt x="81" y="82"/>
                </a:cubicBezTo>
                <a:cubicBezTo>
                  <a:pt x="94" y="82"/>
                  <a:pt x="94" y="82"/>
                  <a:pt x="94" y="82"/>
                </a:cubicBezTo>
                <a:cubicBezTo>
                  <a:pt x="93" y="85"/>
                  <a:pt x="93" y="85"/>
                  <a:pt x="93" y="85"/>
                </a:cubicBezTo>
                <a:cubicBezTo>
                  <a:pt x="81" y="85"/>
                  <a:pt x="81" y="85"/>
                  <a:pt x="81" y="85"/>
                </a:cubicBezTo>
                <a:cubicBezTo>
                  <a:pt x="81" y="88"/>
                  <a:pt x="82" y="90"/>
                  <a:pt x="84" y="92"/>
                </a:cubicBezTo>
                <a:cubicBezTo>
                  <a:pt x="86" y="94"/>
                  <a:pt x="88" y="95"/>
                  <a:pt x="91" y="95"/>
                </a:cubicBezTo>
                <a:cubicBezTo>
                  <a:pt x="93" y="95"/>
                  <a:pt x="95" y="95"/>
                  <a:pt x="96" y="94"/>
                </a:cubicBezTo>
                <a:cubicBezTo>
                  <a:pt x="97" y="94"/>
                  <a:pt x="99" y="93"/>
                  <a:pt x="100" y="91"/>
                </a:cubicBezTo>
                <a:cubicBezTo>
                  <a:pt x="100" y="98"/>
                  <a:pt x="100" y="98"/>
                  <a:pt x="100" y="98"/>
                </a:cubicBezTo>
                <a:cubicBezTo>
                  <a:pt x="97" y="99"/>
                  <a:pt x="94" y="100"/>
                  <a:pt x="91" y="100"/>
                </a:cubicBezTo>
                <a:cubicBezTo>
                  <a:pt x="86" y="100"/>
                  <a:pt x="82" y="99"/>
                  <a:pt x="79" y="95"/>
                </a:cubicBezTo>
                <a:cubicBezTo>
                  <a:pt x="76" y="93"/>
                  <a:pt x="75" y="89"/>
                  <a:pt x="74" y="85"/>
                </a:cubicBezTo>
                <a:cubicBezTo>
                  <a:pt x="70" y="85"/>
                  <a:pt x="70" y="85"/>
                  <a:pt x="70" y="85"/>
                </a:cubicBezTo>
                <a:cubicBezTo>
                  <a:pt x="71" y="82"/>
                  <a:pt x="71" y="82"/>
                  <a:pt x="71" y="82"/>
                </a:cubicBezTo>
                <a:cubicBezTo>
                  <a:pt x="74" y="82"/>
                  <a:pt x="74" y="82"/>
                  <a:pt x="74" y="82"/>
                </a:cubicBezTo>
                <a:cubicBezTo>
                  <a:pt x="74" y="81"/>
                  <a:pt x="74" y="81"/>
                  <a:pt x="74" y="81"/>
                </a:cubicBezTo>
                <a:cubicBezTo>
                  <a:pt x="74" y="80"/>
                  <a:pt x="74" y="80"/>
                  <a:pt x="74" y="80"/>
                </a:cubicBezTo>
                <a:cubicBezTo>
                  <a:pt x="74" y="79"/>
                  <a:pt x="74" y="79"/>
                  <a:pt x="74" y="79"/>
                </a:cubicBezTo>
                <a:cubicBezTo>
                  <a:pt x="74" y="79"/>
                  <a:pt x="74" y="78"/>
                  <a:pt x="74" y="78"/>
                </a:cubicBezTo>
                <a:cubicBezTo>
                  <a:pt x="70" y="78"/>
                  <a:pt x="70" y="78"/>
                  <a:pt x="70" y="78"/>
                </a:cubicBezTo>
                <a:cubicBezTo>
                  <a:pt x="71" y="74"/>
                  <a:pt x="71" y="74"/>
                  <a:pt x="71" y="74"/>
                </a:cubicBezTo>
                <a:cubicBezTo>
                  <a:pt x="74" y="74"/>
                  <a:pt x="74" y="74"/>
                  <a:pt x="74" y="74"/>
                </a:cubicBezTo>
                <a:cubicBezTo>
                  <a:pt x="75" y="70"/>
                  <a:pt x="77" y="67"/>
                  <a:pt x="80" y="64"/>
                </a:cubicBezTo>
                <a:cubicBezTo>
                  <a:pt x="83" y="61"/>
                  <a:pt x="86" y="60"/>
                  <a:pt x="91" y="60"/>
                </a:cubicBezTo>
                <a:cubicBezTo>
                  <a:pt x="95" y="60"/>
                  <a:pt x="98" y="61"/>
                  <a:pt x="102" y="63"/>
                </a:cubicBezTo>
                <a:cubicBezTo>
                  <a:pt x="99" y="68"/>
                  <a:pt x="99" y="68"/>
                  <a:pt x="99" y="68"/>
                </a:cubicBezTo>
                <a:cubicBezTo>
                  <a:pt x="96" y="66"/>
                  <a:pt x="94" y="65"/>
                  <a:pt x="91" y="65"/>
                </a:cubicBezTo>
                <a:cubicBezTo>
                  <a:pt x="88" y="65"/>
                  <a:pt x="86" y="66"/>
                  <a:pt x="84" y="68"/>
                </a:cubicBezTo>
                <a:cubicBezTo>
                  <a:pt x="83" y="70"/>
                  <a:pt x="82" y="72"/>
                  <a:pt x="81" y="74"/>
                </a:cubicBezTo>
                <a:lnTo>
                  <a:pt x="97" y="74"/>
                </a:lnTo>
                <a:close/>
                <a:moveTo>
                  <a:pt x="44" y="48"/>
                </a:moveTo>
                <a:cubicBezTo>
                  <a:pt x="36" y="48"/>
                  <a:pt x="36" y="48"/>
                  <a:pt x="36" y="48"/>
                </a:cubicBezTo>
                <a:cubicBezTo>
                  <a:pt x="34" y="48"/>
                  <a:pt x="32" y="50"/>
                  <a:pt x="32" y="52"/>
                </a:cubicBezTo>
                <a:cubicBezTo>
                  <a:pt x="32" y="54"/>
                  <a:pt x="34" y="56"/>
                  <a:pt x="36" y="56"/>
                </a:cubicBezTo>
                <a:cubicBezTo>
                  <a:pt x="44" y="56"/>
                  <a:pt x="44" y="56"/>
                  <a:pt x="44" y="56"/>
                </a:cubicBezTo>
                <a:cubicBezTo>
                  <a:pt x="46" y="56"/>
                  <a:pt x="48" y="54"/>
                  <a:pt x="48" y="52"/>
                </a:cubicBezTo>
                <a:cubicBezTo>
                  <a:pt x="48" y="50"/>
                  <a:pt x="46" y="48"/>
                  <a:pt x="44" y="4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78" name="Freeform 18"/>
          <p:cNvSpPr>
            <a:spLocks noEditPoints="1"/>
          </p:cNvSpPr>
          <p:nvPr/>
        </p:nvSpPr>
        <p:spPr bwMode="auto">
          <a:xfrm>
            <a:off x="4330700" y="2760663"/>
            <a:ext cx="525463" cy="333375"/>
          </a:xfrm>
          <a:custGeom>
            <a:avLst/>
            <a:gdLst>
              <a:gd name="T0" fmla="*/ 104 w 176"/>
              <a:gd name="T1" fmla="*/ 92 h 112"/>
              <a:gd name="T2" fmla="*/ 112 w 176"/>
              <a:gd name="T3" fmla="*/ 92 h 112"/>
              <a:gd name="T4" fmla="*/ 168 w 176"/>
              <a:gd name="T5" fmla="*/ 0 h 112"/>
              <a:gd name="T6" fmla="*/ 32 w 176"/>
              <a:gd name="T7" fmla="*/ 8 h 112"/>
              <a:gd name="T8" fmla="*/ 36 w 176"/>
              <a:gd name="T9" fmla="*/ 16 h 112"/>
              <a:gd name="T10" fmla="*/ 40 w 176"/>
              <a:gd name="T11" fmla="*/ 8 h 112"/>
              <a:gd name="T12" fmla="*/ 168 w 176"/>
              <a:gd name="T13" fmla="*/ 80 h 112"/>
              <a:gd name="T14" fmla="*/ 152 w 176"/>
              <a:gd name="T15" fmla="*/ 84 h 112"/>
              <a:gd name="T16" fmla="*/ 168 w 176"/>
              <a:gd name="T17" fmla="*/ 88 h 112"/>
              <a:gd name="T18" fmla="*/ 176 w 176"/>
              <a:gd name="T19" fmla="*/ 8 h 112"/>
              <a:gd name="T20" fmla="*/ 136 w 176"/>
              <a:gd name="T21" fmla="*/ 24 h 112"/>
              <a:gd name="T22" fmla="*/ 0 w 176"/>
              <a:gd name="T23" fmla="*/ 32 h 112"/>
              <a:gd name="T24" fmla="*/ 8 w 176"/>
              <a:gd name="T25" fmla="*/ 112 h 112"/>
              <a:gd name="T26" fmla="*/ 144 w 176"/>
              <a:gd name="T27" fmla="*/ 104 h 112"/>
              <a:gd name="T28" fmla="*/ 136 w 176"/>
              <a:gd name="T29" fmla="*/ 24 h 112"/>
              <a:gd name="T30" fmla="*/ 16 w 176"/>
              <a:gd name="T31" fmla="*/ 36 h 112"/>
              <a:gd name="T32" fmla="*/ 8 w 176"/>
              <a:gd name="T33" fmla="*/ 36 h 112"/>
              <a:gd name="T34" fmla="*/ 12 w 176"/>
              <a:gd name="T35" fmla="*/ 104 h 112"/>
              <a:gd name="T36" fmla="*/ 12 w 176"/>
              <a:gd name="T37" fmla="*/ 96 h 112"/>
              <a:gd name="T38" fmla="*/ 12 w 176"/>
              <a:gd name="T39" fmla="*/ 104 h 112"/>
              <a:gd name="T40" fmla="*/ 128 w 176"/>
              <a:gd name="T41" fmla="*/ 100 h 112"/>
              <a:gd name="T42" fmla="*/ 136 w 176"/>
              <a:gd name="T43" fmla="*/ 100 h 112"/>
              <a:gd name="T44" fmla="*/ 136 w 176"/>
              <a:gd name="T45" fmla="*/ 89 h 112"/>
              <a:gd name="T46" fmla="*/ 120 w 176"/>
              <a:gd name="T47" fmla="*/ 100 h 112"/>
              <a:gd name="T48" fmla="*/ 23 w 176"/>
              <a:gd name="T49" fmla="*/ 104 h 112"/>
              <a:gd name="T50" fmla="*/ 12 w 176"/>
              <a:gd name="T51" fmla="*/ 88 h 112"/>
              <a:gd name="T52" fmla="*/ 8 w 176"/>
              <a:gd name="T53" fmla="*/ 47 h 112"/>
              <a:gd name="T54" fmla="*/ 24 w 176"/>
              <a:gd name="T55" fmla="*/ 36 h 112"/>
              <a:gd name="T56" fmla="*/ 121 w 176"/>
              <a:gd name="T57" fmla="*/ 32 h 112"/>
              <a:gd name="T58" fmla="*/ 132 w 176"/>
              <a:gd name="T59" fmla="*/ 48 h 112"/>
              <a:gd name="T60" fmla="*/ 136 w 176"/>
              <a:gd name="T61" fmla="*/ 89 h 112"/>
              <a:gd name="T62" fmla="*/ 128 w 176"/>
              <a:gd name="T63" fmla="*/ 36 h 112"/>
              <a:gd name="T64" fmla="*/ 136 w 176"/>
              <a:gd name="T65" fmla="*/ 36 h 112"/>
              <a:gd name="T66" fmla="*/ 36 w 176"/>
              <a:gd name="T67" fmla="*/ 40 h 112"/>
              <a:gd name="T68" fmla="*/ 36 w 176"/>
              <a:gd name="T69" fmla="*/ 48 h 112"/>
              <a:gd name="T70" fmla="*/ 36 w 176"/>
              <a:gd name="T71" fmla="*/ 40 h 112"/>
              <a:gd name="T72" fmla="*/ 44 w 176"/>
              <a:gd name="T73" fmla="*/ 68 h 112"/>
              <a:gd name="T74" fmla="*/ 100 w 176"/>
              <a:gd name="T75" fmla="*/ 68 h 112"/>
              <a:gd name="T76" fmla="*/ 79 w 176"/>
              <a:gd name="T77" fmla="*/ 63 h 112"/>
              <a:gd name="T78" fmla="*/ 67 w 176"/>
              <a:gd name="T79" fmla="*/ 66 h 112"/>
              <a:gd name="T80" fmla="*/ 67 w 176"/>
              <a:gd name="T81" fmla="*/ 68 h 112"/>
              <a:gd name="T82" fmla="*/ 77 w 176"/>
              <a:gd name="T83" fmla="*/ 69 h 112"/>
              <a:gd name="T84" fmla="*/ 67 w 176"/>
              <a:gd name="T85" fmla="*/ 72 h 112"/>
              <a:gd name="T86" fmla="*/ 74 w 176"/>
              <a:gd name="T87" fmla="*/ 80 h 112"/>
              <a:gd name="T88" fmla="*/ 81 w 176"/>
              <a:gd name="T89" fmla="*/ 77 h 112"/>
              <a:gd name="T90" fmla="*/ 74 w 176"/>
              <a:gd name="T91" fmla="*/ 84 h 112"/>
              <a:gd name="T92" fmla="*/ 62 w 176"/>
              <a:gd name="T93" fmla="*/ 72 h 112"/>
              <a:gd name="T94" fmla="*/ 59 w 176"/>
              <a:gd name="T95" fmla="*/ 69 h 112"/>
              <a:gd name="T96" fmla="*/ 61 w 176"/>
              <a:gd name="T97" fmla="*/ 69 h 112"/>
              <a:gd name="T98" fmla="*/ 61 w 176"/>
              <a:gd name="T99" fmla="*/ 67 h 112"/>
              <a:gd name="T100" fmla="*/ 58 w 176"/>
              <a:gd name="T101" fmla="*/ 66 h 112"/>
              <a:gd name="T102" fmla="*/ 62 w 176"/>
              <a:gd name="T103" fmla="*/ 63 h 112"/>
              <a:gd name="T104" fmla="*/ 74 w 176"/>
              <a:gd name="T105" fmla="*/ 52 h 112"/>
              <a:gd name="T106" fmla="*/ 80 w 176"/>
              <a:gd name="T107" fmla="*/ 59 h 112"/>
              <a:gd name="T108" fmla="*/ 69 w 176"/>
              <a:gd name="T109" fmla="*/ 58 h 112"/>
              <a:gd name="T110" fmla="*/ 79 w 176"/>
              <a:gd name="T111" fmla="*/ 63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6" h="112">
                <a:moveTo>
                  <a:pt x="108" y="88"/>
                </a:moveTo>
                <a:cubicBezTo>
                  <a:pt x="106" y="88"/>
                  <a:pt x="104" y="90"/>
                  <a:pt x="104" y="92"/>
                </a:cubicBezTo>
                <a:cubicBezTo>
                  <a:pt x="104" y="94"/>
                  <a:pt x="106" y="96"/>
                  <a:pt x="108" y="96"/>
                </a:cubicBezTo>
                <a:cubicBezTo>
                  <a:pt x="110" y="96"/>
                  <a:pt x="112" y="94"/>
                  <a:pt x="112" y="92"/>
                </a:cubicBezTo>
                <a:cubicBezTo>
                  <a:pt x="112" y="90"/>
                  <a:pt x="110" y="88"/>
                  <a:pt x="108" y="88"/>
                </a:cubicBezTo>
                <a:moveTo>
                  <a:pt x="168" y="0"/>
                </a:moveTo>
                <a:cubicBezTo>
                  <a:pt x="40" y="0"/>
                  <a:pt x="40" y="0"/>
                  <a:pt x="40" y="0"/>
                </a:cubicBezTo>
                <a:cubicBezTo>
                  <a:pt x="36" y="0"/>
                  <a:pt x="32" y="4"/>
                  <a:pt x="32" y="8"/>
                </a:cubicBezTo>
                <a:cubicBezTo>
                  <a:pt x="32" y="12"/>
                  <a:pt x="32" y="12"/>
                  <a:pt x="32" y="12"/>
                </a:cubicBezTo>
                <a:cubicBezTo>
                  <a:pt x="32" y="14"/>
                  <a:pt x="34" y="16"/>
                  <a:pt x="36" y="16"/>
                </a:cubicBezTo>
                <a:cubicBezTo>
                  <a:pt x="38" y="16"/>
                  <a:pt x="40" y="14"/>
                  <a:pt x="40" y="12"/>
                </a:cubicBezTo>
                <a:cubicBezTo>
                  <a:pt x="40" y="8"/>
                  <a:pt x="40" y="8"/>
                  <a:pt x="40" y="8"/>
                </a:cubicBezTo>
                <a:cubicBezTo>
                  <a:pt x="168" y="8"/>
                  <a:pt x="168" y="8"/>
                  <a:pt x="168" y="8"/>
                </a:cubicBezTo>
                <a:cubicBezTo>
                  <a:pt x="168" y="80"/>
                  <a:pt x="168" y="80"/>
                  <a:pt x="168" y="80"/>
                </a:cubicBezTo>
                <a:cubicBezTo>
                  <a:pt x="156" y="80"/>
                  <a:pt x="156" y="80"/>
                  <a:pt x="156" y="80"/>
                </a:cubicBezTo>
                <a:cubicBezTo>
                  <a:pt x="154" y="80"/>
                  <a:pt x="152" y="82"/>
                  <a:pt x="152" y="84"/>
                </a:cubicBezTo>
                <a:cubicBezTo>
                  <a:pt x="152" y="86"/>
                  <a:pt x="154" y="88"/>
                  <a:pt x="156" y="88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2" y="88"/>
                  <a:pt x="176" y="84"/>
                  <a:pt x="176" y="80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136" y="24"/>
                </a:moveTo>
                <a:cubicBezTo>
                  <a:pt x="8" y="24"/>
                  <a:pt x="8" y="24"/>
                  <a:pt x="8" y="24"/>
                </a:cubicBezTo>
                <a:cubicBezTo>
                  <a:pt x="4" y="24"/>
                  <a:pt x="0" y="28"/>
                  <a:pt x="0" y="32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8"/>
                  <a:pt x="4" y="112"/>
                  <a:pt x="8" y="112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40" y="112"/>
                  <a:pt x="144" y="108"/>
                  <a:pt x="144" y="104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28"/>
                  <a:pt x="140" y="24"/>
                  <a:pt x="136" y="24"/>
                </a:cubicBezTo>
                <a:moveTo>
                  <a:pt x="12" y="32"/>
                </a:moveTo>
                <a:cubicBezTo>
                  <a:pt x="14" y="32"/>
                  <a:pt x="16" y="34"/>
                  <a:pt x="16" y="36"/>
                </a:cubicBezTo>
                <a:cubicBezTo>
                  <a:pt x="16" y="38"/>
                  <a:pt x="14" y="40"/>
                  <a:pt x="12" y="40"/>
                </a:cubicBezTo>
                <a:cubicBezTo>
                  <a:pt x="10" y="40"/>
                  <a:pt x="8" y="38"/>
                  <a:pt x="8" y="36"/>
                </a:cubicBezTo>
                <a:cubicBezTo>
                  <a:pt x="8" y="34"/>
                  <a:pt x="10" y="32"/>
                  <a:pt x="12" y="32"/>
                </a:cubicBezTo>
                <a:moveTo>
                  <a:pt x="12" y="104"/>
                </a:moveTo>
                <a:cubicBezTo>
                  <a:pt x="10" y="104"/>
                  <a:pt x="8" y="102"/>
                  <a:pt x="8" y="100"/>
                </a:cubicBezTo>
                <a:cubicBezTo>
                  <a:pt x="8" y="98"/>
                  <a:pt x="10" y="96"/>
                  <a:pt x="12" y="96"/>
                </a:cubicBezTo>
                <a:cubicBezTo>
                  <a:pt x="14" y="96"/>
                  <a:pt x="16" y="98"/>
                  <a:pt x="16" y="100"/>
                </a:cubicBezTo>
                <a:cubicBezTo>
                  <a:pt x="16" y="102"/>
                  <a:pt x="14" y="104"/>
                  <a:pt x="12" y="104"/>
                </a:cubicBezTo>
                <a:moveTo>
                  <a:pt x="132" y="104"/>
                </a:moveTo>
                <a:cubicBezTo>
                  <a:pt x="130" y="104"/>
                  <a:pt x="128" y="102"/>
                  <a:pt x="128" y="100"/>
                </a:cubicBezTo>
                <a:cubicBezTo>
                  <a:pt x="128" y="98"/>
                  <a:pt x="130" y="96"/>
                  <a:pt x="132" y="96"/>
                </a:cubicBezTo>
                <a:cubicBezTo>
                  <a:pt x="134" y="96"/>
                  <a:pt x="136" y="98"/>
                  <a:pt x="136" y="100"/>
                </a:cubicBezTo>
                <a:cubicBezTo>
                  <a:pt x="136" y="102"/>
                  <a:pt x="134" y="104"/>
                  <a:pt x="132" y="104"/>
                </a:cubicBezTo>
                <a:moveTo>
                  <a:pt x="136" y="89"/>
                </a:moveTo>
                <a:cubicBezTo>
                  <a:pt x="135" y="88"/>
                  <a:pt x="133" y="88"/>
                  <a:pt x="132" y="88"/>
                </a:cubicBezTo>
                <a:cubicBezTo>
                  <a:pt x="125" y="88"/>
                  <a:pt x="120" y="93"/>
                  <a:pt x="120" y="100"/>
                </a:cubicBezTo>
                <a:cubicBezTo>
                  <a:pt x="120" y="101"/>
                  <a:pt x="120" y="103"/>
                  <a:pt x="121" y="104"/>
                </a:cubicBezTo>
                <a:cubicBezTo>
                  <a:pt x="23" y="104"/>
                  <a:pt x="23" y="104"/>
                  <a:pt x="23" y="104"/>
                </a:cubicBezTo>
                <a:cubicBezTo>
                  <a:pt x="24" y="103"/>
                  <a:pt x="24" y="101"/>
                  <a:pt x="24" y="100"/>
                </a:cubicBezTo>
                <a:cubicBezTo>
                  <a:pt x="24" y="93"/>
                  <a:pt x="19" y="88"/>
                  <a:pt x="12" y="88"/>
                </a:cubicBezTo>
                <a:cubicBezTo>
                  <a:pt x="11" y="88"/>
                  <a:pt x="9" y="88"/>
                  <a:pt x="8" y="89"/>
                </a:cubicBezTo>
                <a:cubicBezTo>
                  <a:pt x="8" y="47"/>
                  <a:pt x="8" y="47"/>
                  <a:pt x="8" y="47"/>
                </a:cubicBezTo>
                <a:cubicBezTo>
                  <a:pt x="9" y="48"/>
                  <a:pt x="11" y="48"/>
                  <a:pt x="12" y="48"/>
                </a:cubicBezTo>
                <a:cubicBezTo>
                  <a:pt x="19" y="48"/>
                  <a:pt x="24" y="43"/>
                  <a:pt x="24" y="36"/>
                </a:cubicBezTo>
                <a:cubicBezTo>
                  <a:pt x="24" y="35"/>
                  <a:pt x="24" y="33"/>
                  <a:pt x="23" y="32"/>
                </a:cubicBezTo>
                <a:cubicBezTo>
                  <a:pt x="121" y="32"/>
                  <a:pt x="121" y="32"/>
                  <a:pt x="121" y="32"/>
                </a:cubicBezTo>
                <a:cubicBezTo>
                  <a:pt x="120" y="33"/>
                  <a:pt x="120" y="35"/>
                  <a:pt x="120" y="36"/>
                </a:cubicBezTo>
                <a:cubicBezTo>
                  <a:pt x="120" y="43"/>
                  <a:pt x="125" y="48"/>
                  <a:pt x="132" y="48"/>
                </a:cubicBezTo>
                <a:cubicBezTo>
                  <a:pt x="133" y="48"/>
                  <a:pt x="135" y="48"/>
                  <a:pt x="136" y="47"/>
                </a:cubicBezTo>
                <a:lnTo>
                  <a:pt x="136" y="89"/>
                </a:lnTo>
                <a:close/>
                <a:moveTo>
                  <a:pt x="132" y="40"/>
                </a:moveTo>
                <a:cubicBezTo>
                  <a:pt x="130" y="40"/>
                  <a:pt x="128" y="38"/>
                  <a:pt x="128" y="36"/>
                </a:cubicBezTo>
                <a:cubicBezTo>
                  <a:pt x="128" y="34"/>
                  <a:pt x="130" y="32"/>
                  <a:pt x="132" y="32"/>
                </a:cubicBezTo>
                <a:cubicBezTo>
                  <a:pt x="134" y="32"/>
                  <a:pt x="136" y="34"/>
                  <a:pt x="136" y="36"/>
                </a:cubicBezTo>
                <a:cubicBezTo>
                  <a:pt x="136" y="38"/>
                  <a:pt x="134" y="40"/>
                  <a:pt x="132" y="40"/>
                </a:cubicBezTo>
                <a:moveTo>
                  <a:pt x="36" y="40"/>
                </a:moveTo>
                <a:cubicBezTo>
                  <a:pt x="34" y="40"/>
                  <a:pt x="32" y="42"/>
                  <a:pt x="32" y="44"/>
                </a:cubicBezTo>
                <a:cubicBezTo>
                  <a:pt x="32" y="46"/>
                  <a:pt x="34" y="48"/>
                  <a:pt x="36" y="48"/>
                </a:cubicBezTo>
                <a:cubicBezTo>
                  <a:pt x="38" y="48"/>
                  <a:pt x="40" y="46"/>
                  <a:pt x="40" y="44"/>
                </a:cubicBezTo>
                <a:cubicBezTo>
                  <a:pt x="40" y="42"/>
                  <a:pt x="38" y="40"/>
                  <a:pt x="36" y="40"/>
                </a:cubicBezTo>
                <a:moveTo>
                  <a:pt x="72" y="40"/>
                </a:moveTo>
                <a:cubicBezTo>
                  <a:pt x="57" y="40"/>
                  <a:pt x="44" y="53"/>
                  <a:pt x="44" y="68"/>
                </a:cubicBezTo>
                <a:cubicBezTo>
                  <a:pt x="44" y="83"/>
                  <a:pt x="57" y="96"/>
                  <a:pt x="72" y="96"/>
                </a:cubicBezTo>
                <a:cubicBezTo>
                  <a:pt x="87" y="96"/>
                  <a:pt x="100" y="83"/>
                  <a:pt x="100" y="68"/>
                </a:cubicBezTo>
                <a:cubicBezTo>
                  <a:pt x="100" y="53"/>
                  <a:pt x="87" y="40"/>
                  <a:pt x="72" y="40"/>
                </a:cubicBezTo>
                <a:moveTo>
                  <a:pt x="79" y="63"/>
                </a:moveTo>
                <a:cubicBezTo>
                  <a:pt x="77" y="66"/>
                  <a:pt x="77" y="66"/>
                  <a:pt x="77" y="66"/>
                </a:cubicBezTo>
                <a:cubicBezTo>
                  <a:pt x="67" y="66"/>
                  <a:pt x="67" y="66"/>
                  <a:pt x="67" y="66"/>
                </a:cubicBezTo>
                <a:cubicBezTo>
                  <a:pt x="67" y="66"/>
                  <a:pt x="67" y="67"/>
                  <a:pt x="67" y="67"/>
                </a:cubicBezTo>
                <a:cubicBezTo>
                  <a:pt x="67" y="68"/>
                  <a:pt x="67" y="68"/>
                  <a:pt x="67" y="68"/>
                </a:cubicBezTo>
                <a:cubicBezTo>
                  <a:pt x="67" y="69"/>
                  <a:pt x="67" y="69"/>
                  <a:pt x="67" y="69"/>
                </a:cubicBezTo>
                <a:cubicBezTo>
                  <a:pt x="77" y="69"/>
                  <a:pt x="77" y="69"/>
                  <a:pt x="77" y="69"/>
                </a:cubicBezTo>
                <a:cubicBezTo>
                  <a:pt x="76" y="72"/>
                  <a:pt x="76" y="72"/>
                  <a:pt x="76" y="72"/>
                </a:cubicBezTo>
                <a:cubicBezTo>
                  <a:pt x="67" y="72"/>
                  <a:pt x="67" y="72"/>
                  <a:pt x="67" y="72"/>
                </a:cubicBezTo>
                <a:cubicBezTo>
                  <a:pt x="67" y="74"/>
                  <a:pt x="68" y="76"/>
                  <a:pt x="69" y="78"/>
                </a:cubicBezTo>
                <a:cubicBezTo>
                  <a:pt x="70" y="79"/>
                  <a:pt x="72" y="80"/>
                  <a:pt x="74" y="80"/>
                </a:cubicBezTo>
                <a:cubicBezTo>
                  <a:pt x="76" y="80"/>
                  <a:pt x="77" y="80"/>
                  <a:pt x="78" y="79"/>
                </a:cubicBezTo>
                <a:cubicBezTo>
                  <a:pt x="79" y="79"/>
                  <a:pt x="80" y="78"/>
                  <a:pt x="81" y="77"/>
                </a:cubicBezTo>
                <a:cubicBezTo>
                  <a:pt x="81" y="82"/>
                  <a:pt x="81" y="82"/>
                  <a:pt x="81" y="82"/>
                </a:cubicBezTo>
                <a:cubicBezTo>
                  <a:pt x="79" y="83"/>
                  <a:pt x="77" y="84"/>
                  <a:pt x="74" y="84"/>
                </a:cubicBezTo>
                <a:cubicBezTo>
                  <a:pt x="70" y="84"/>
                  <a:pt x="67" y="83"/>
                  <a:pt x="65" y="80"/>
                </a:cubicBezTo>
                <a:cubicBezTo>
                  <a:pt x="63" y="78"/>
                  <a:pt x="62" y="76"/>
                  <a:pt x="6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59" y="69"/>
                  <a:pt x="59" y="69"/>
                  <a:pt x="59" y="69"/>
                </a:cubicBezTo>
                <a:cubicBezTo>
                  <a:pt x="61" y="69"/>
                  <a:pt x="61" y="69"/>
                  <a:pt x="61" y="69"/>
                </a:cubicBezTo>
                <a:cubicBezTo>
                  <a:pt x="61" y="69"/>
                  <a:pt x="61" y="69"/>
                  <a:pt x="61" y="69"/>
                </a:cubicBezTo>
                <a:cubicBezTo>
                  <a:pt x="61" y="68"/>
                  <a:pt x="61" y="68"/>
                  <a:pt x="61" y="68"/>
                </a:cubicBezTo>
                <a:cubicBezTo>
                  <a:pt x="61" y="68"/>
                  <a:pt x="61" y="67"/>
                  <a:pt x="61" y="67"/>
                </a:cubicBezTo>
                <a:cubicBezTo>
                  <a:pt x="61" y="67"/>
                  <a:pt x="61" y="67"/>
                  <a:pt x="61" y="66"/>
                </a:cubicBezTo>
                <a:cubicBezTo>
                  <a:pt x="58" y="66"/>
                  <a:pt x="58" y="66"/>
                  <a:pt x="58" y="66"/>
                </a:cubicBezTo>
                <a:cubicBezTo>
                  <a:pt x="59" y="63"/>
                  <a:pt x="59" y="63"/>
                  <a:pt x="59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62" y="60"/>
                  <a:pt x="64" y="57"/>
                  <a:pt x="66" y="55"/>
                </a:cubicBezTo>
                <a:cubicBezTo>
                  <a:pt x="68" y="53"/>
                  <a:pt x="71" y="52"/>
                  <a:pt x="74" y="52"/>
                </a:cubicBezTo>
                <a:cubicBezTo>
                  <a:pt x="77" y="52"/>
                  <a:pt x="80" y="53"/>
                  <a:pt x="82" y="55"/>
                </a:cubicBezTo>
                <a:cubicBezTo>
                  <a:pt x="80" y="59"/>
                  <a:pt x="80" y="59"/>
                  <a:pt x="80" y="59"/>
                </a:cubicBezTo>
                <a:cubicBezTo>
                  <a:pt x="78" y="57"/>
                  <a:pt x="76" y="56"/>
                  <a:pt x="74" y="56"/>
                </a:cubicBezTo>
                <a:cubicBezTo>
                  <a:pt x="72" y="56"/>
                  <a:pt x="70" y="57"/>
                  <a:pt x="69" y="58"/>
                </a:cubicBezTo>
                <a:cubicBezTo>
                  <a:pt x="68" y="60"/>
                  <a:pt x="67" y="61"/>
                  <a:pt x="67" y="63"/>
                </a:cubicBezTo>
                <a:lnTo>
                  <a:pt x="79" y="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79" name="Freeform 19"/>
          <p:cNvSpPr>
            <a:spLocks noEditPoints="1"/>
          </p:cNvSpPr>
          <p:nvPr/>
        </p:nvSpPr>
        <p:spPr bwMode="auto">
          <a:xfrm>
            <a:off x="5334000" y="2784476"/>
            <a:ext cx="525463" cy="285750"/>
          </a:xfrm>
          <a:custGeom>
            <a:avLst/>
            <a:gdLst>
              <a:gd name="T0" fmla="*/ 8 w 176"/>
              <a:gd name="T1" fmla="*/ 0 h 96"/>
              <a:gd name="T2" fmla="*/ 0 w 176"/>
              <a:gd name="T3" fmla="*/ 88 h 96"/>
              <a:gd name="T4" fmla="*/ 168 w 176"/>
              <a:gd name="T5" fmla="*/ 96 h 96"/>
              <a:gd name="T6" fmla="*/ 176 w 176"/>
              <a:gd name="T7" fmla="*/ 8 h 96"/>
              <a:gd name="T8" fmla="*/ 12 w 176"/>
              <a:gd name="T9" fmla="*/ 8 h 96"/>
              <a:gd name="T10" fmla="*/ 12 w 176"/>
              <a:gd name="T11" fmla="*/ 16 h 96"/>
              <a:gd name="T12" fmla="*/ 12 w 176"/>
              <a:gd name="T13" fmla="*/ 8 h 96"/>
              <a:gd name="T14" fmla="*/ 8 w 176"/>
              <a:gd name="T15" fmla="*/ 84 h 96"/>
              <a:gd name="T16" fmla="*/ 16 w 176"/>
              <a:gd name="T17" fmla="*/ 84 h 96"/>
              <a:gd name="T18" fmla="*/ 164 w 176"/>
              <a:gd name="T19" fmla="*/ 88 h 96"/>
              <a:gd name="T20" fmla="*/ 164 w 176"/>
              <a:gd name="T21" fmla="*/ 80 h 96"/>
              <a:gd name="T22" fmla="*/ 164 w 176"/>
              <a:gd name="T23" fmla="*/ 88 h 96"/>
              <a:gd name="T24" fmla="*/ 164 w 176"/>
              <a:gd name="T25" fmla="*/ 72 h 96"/>
              <a:gd name="T26" fmla="*/ 153 w 176"/>
              <a:gd name="T27" fmla="*/ 88 h 96"/>
              <a:gd name="T28" fmla="*/ 24 w 176"/>
              <a:gd name="T29" fmla="*/ 84 h 96"/>
              <a:gd name="T30" fmla="*/ 8 w 176"/>
              <a:gd name="T31" fmla="*/ 73 h 96"/>
              <a:gd name="T32" fmla="*/ 12 w 176"/>
              <a:gd name="T33" fmla="*/ 24 h 96"/>
              <a:gd name="T34" fmla="*/ 23 w 176"/>
              <a:gd name="T35" fmla="*/ 8 h 96"/>
              <a:gd name="T36" fmla="*/ 152 w 176"/>
              <a:gd name="T37" fmla="*/ 12 h 96"/>
              <a:gd name="T38" fmla="*/ 168 w 176"/>
              <a:gd name="T39" fmla="*/ 23 h 96"/>
              <a:gd name="T40" fmla="*/ 164 w 176"/>
              <a:gd name="T41" fmla="*/ 16 h 96"/>
              <a:gd name="T42" fmla="*/ 164 w 176"/>
              <a:gd name="T43" fmla="*/ 8 h 96"/>
              <a:gd name="T44" fmla="*/ 164 w 176"/>
              <a:gd name="T45" fmla="*/ 16 h 96"/>
              <a:gd name="T46" fmla="*/ 36 w 176"/>
              <a:gd name="T47" fmla="*/ 16 h 96"/>
              <a:gd name="T48" fmla="*/ 36 w 176"/>
              <a:gd name="T49" fmla="*/ 24 h 96"/>
              <a:gd name="T50" fmla="*/ 48 w 176"/>
              <a:gd name="T51" fmla="*/ 20 h 96"/>
              <a:gd name="T52" fmla="*/ 140 w 176"/>
              <a:gd name="T53" fmla="*/ 72 h 96"/>
              <a:gd name="T54" fmla="*/ 128 w 176"/>
              <a:gd name="T55" fmla="*/ 76 h 96"/>
              <a:gd name="T56" fmla="*/ 140 w 176"/>
              <a:gd name="T57" fmla="*/ 80 h 96"/>
              <a:gd name="T58" fmla="*/ 140 w 176"/>
              <a:gd name="T59" fmla="*/ 72 h 96"/>
              <a:gd name="T60" fmla="*/ 56 w 176"/>
              <a:gd name="T61" fmla="*/ 48 h 96"/>
              <a:gd name="T62" fmla="*/ 120 w 176"/>
              <a:gd name="T63" fmla="*/ 48 h 96"/>
              <a:gd name="T64" fmla="*/ 105 w 176"/>
              <a:gd name="T65" fmla="*/ 43 h 96"/>
              <a:gd name="T66" fmla="*/ 103 w 176"/>
              <a:gd name="T67" fmla="*/ 59 h 96"/>
              <a:gd name="T68" fmla="*/ 87 w 176"/>
              <a:gd name="T69" fmla="*/ 72 h 96"/>
              <a:gd name="T70" fmla="*/ 84 w 176"/>
              <a:gd name="T71" fmla="*/ 64 h 96"/>
              <a:gd name="T72" fmla="*/ 79 w 176"/>
              <a:gd name="T73" fmla="*/ 70 h 96"/>
              <a:gd name="T74" fmla="*/ 77 w 176"/>
              <a:gd name="T75" fmla="*/ 62 h 96"/>
              <a:gd name="T76" fmla="*/ 69 w 176"/>
              <a:gd name="T77" fmla="*/ 60 h 96"/>
              <a:gd name="T78" fmla="*/ 74 w 176"/>
              <a:gd name="T79" fmla="*/ 56 h 96"/>
              <a:gd name="T80" fmla="*/ 78 w 176"/>
              <a:gd name="T81" fmla="*/ 44 h 96"/>
              <a:gd name="T82" fmla="*/ 78 w 176"/>
              <a:gd name="T83" fmla="*/ 44 h 96"/>
              <a:gd name="T84" fmla="*/ 78 w 176"/>
              <a:gd name="T85" fmla="*/ 34 h 96"/>
              <a:gd name="T86" fmla="*/ 76 w 176"/>
              <a:gd name="T87" fmla="*/ 29 h 96"/>
              <a:gd name="T88" fmla="*/ 82 w 176"/>
              <a:gd name="T89" fmla="*/ 30 h 96"/>
              <a:gd name="T90" fmla="*/ 86 w 176"/>
              <a:gd name="T91" fmla="*/ 24 h 96"/>
              <a:gd name="T92" fmla="*/ 89 w 176"/>
              <a:gd name="T93" fmla="*/ 32 h 96"/>
              <a:gd name="T94" fmla="*/ 94 w 176"/>
              <a:gd name="T95" fmla="*/ 26 h 96"/>
              <a:gd name="T96" fmla="*/ 96 w 176"/>
              <a:gd name="T97" fmla="*/ 34 h 96"/>
              <a:gd name="T98" fmla="*/ 88 w 176"/>
              <a:gd name="T99" fmla="*/ 37 h 96"/>
              <a:gd name="T100" fmla="*/ 96 w 176"/>
              <a:gd name="T101" fmla="*/ 43 h 96"/>
              <a:gd name="T102" fmla="*/ 85 w 176"/>
              <a:gd name="T103" fmla="*/ 49 h 96"/>
              <a:gd name="T104" fmla="*/ 95 w 176"/>
              <a:gd name="T105" fmla="*/ 57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96">
                <a:moveTo>
                  <a:pt x="168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92"/>
                  <a:pt x="4" y="96"/>
                  <a:pt x="8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72" y="96"/>
                  <a:pt x="176" y="92"/>
                  <a:pt x="176" y="88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12" y="8"/>
                </a:moveTo>
                <a:cubicBezTo>
                  <a:pt x="14" y="8"/>
                  <a:pt x="16" y="10"/>
                  <a:pt x="16" y="12"/>
                </a:cubicBezTo>
                <a:cubicBezTo>
                  <a:pt x="16" y="14"/>
                  <a:pt x="14" y="16"/>
                  <a:pt x="12" y="16"/>
                </a:cubicBezTo>
                <a:cubicBezTo>
                  <a:pt x="10" y="16"/>
                  <a:pt x="8" y="14"/>
                  <a:pt x="8" y="12"/>
                </a:cubicBezTo>
                <a:cubicBezTo>
                  <a:pt x="8" y="10"/>
                  <a:pt x="10" y="8"/>
                  <a:pt x="12" y="8"/>
                </a:cubicBezTo>
                <a:moveTo>
                  <a:pt x="12" y="88"/>
                </a:moveTo>
                <a:cubicBezTo>
                  <a:pt x="10" y="88"/>
                  <a:pt x="8" y="86"/>
                  <a:pt x="8" y="84"/>
                </a:cubicBezTo>
                <a:cubicBezTo>
                  <a:pt x="8" y="82"/>
                  <a:pt x="10" y="80"/>
                  <a:pt x="12" y="80"/>
                </a:cubicBezTo>
                <a:cubicBezTo>
                  <a:pt x="14" y="80"/>
                  <a:pt x="16" y="82"/>
                  <a:pt x="16" y="84"/>
                </a:cubicBezTo>
                <a:cubicBezTo>
                  <a:pt x="16" y="86"/>
                  <a:pt x="14" y="88"/>
                  <a:pt x="12" y="88"/>
                </a:cubicBezTo>
                <a:moveTo>
                  <a:pt x="164" y="88"/>
                </a:moveTo>
                <a:cubicBezTo>
                  <a:pt x="162" y="88"/>
                  <a:pt x="160" y="86"/>
                  <a:pt x="160" y="84"/>
                </a:cubicBezTo>
                <a:cubicBezTo>
                  <a:pt x="160" y="82"/>
                  <a:pt x="162" y="80"/>
                  <a:pt x="164" y="80"/>
                </a:cubicBezTo>
                <a:cubicBezTo>
                  <a:pt x="166" y="80"/>
                  <a:pt x="168" y="82"/>
                  <a:pt x="168" y="84"/>
                </a:cubicBezTo>
                <a:cubicBezTo>
                  <a:pt x="168" y="86"/>
                  <a:pt x="166" y="88"/>
                  <a:pt x="164" y="88"/>
                </a:cubicBezTo>
                <a:moveTo>
                  <a:pt x="168" y="73"/>
                </a:moveTo>
                <a:cubicBezTo>
                  <a:pt x="167" y="72"/>
                  <a:pt x="165" y="72"/>
                  <a:pt x="164" y="72"/>
                </a:cubicBezTo>
                <a:cubicBezTo>
                  <a:pt x="157" y="72"/>
                  <a:pt x="152" y="77"/>
                  <a:pt x="152" y="84"/>
                </a:cubicBezTo>
                <a:cubicBezTo>
                  <a:pt x="152" y="85"/>
                  <a:pt x="152" y="87"/>
                  <a:pt x="153" y="88"/>
                </a:cubicBezTo>
                <a:cubicBezTo>
                  <a:pt x="23" y="88"/>
                  <a:pt x="23" y="88"/>
                  <a:pt x="23" y="88"/>
                </a:cubicBezTo>
                <a:cubicBezTo>
                  <a:pt x="24" y="87"/>
                  <a:pt x="24" y="85"/>
                  <a:pt x="24" y="84"/>
                </a:cubicBezTo>
                <a:cubicBezTo>
                  <a:pt x="24" y="77"/>
                  <a:pt x="19" y="72"/>
                  <a:pt x="12" y="72"/>
                </a:cubicBezTo>
                <a:cubicBezTo>
                  <a:pt x="11" y="72"/>
                  <a:pt x="9" y="72"/>
                  <a:pt x="8" y="73"/>
                </a:cubicBezTo>
                <a:cubicBezTo>
                  <a:pt x="8" y="23"/>
                  <a:pt x="8" y="23"/>
                  <a:pt x="8" y="23"/>
                </a:cubicBezTo>
                <a:cubicBezTo>
                  <a:pt x="9" y="24"/>
                  <a:pt x="11" y="24"/>
                  <a:pt x="12" y="24"/>
                </a:cubicBezTo>
                <a:cubicBezTo>
                  <a:pt x="19" y="24"/>
                  <a:pt x="24" y="19"/>
                  <a:pt x="24" y="12"/>
                </a:cubicBezTo>
                <a:cubicBezTo>
                  <a:pt x="24" y="11"/>
                  <a:pt x="24" y="9"/>
                  <a:pt x="23" y="8"/>
                </a:cubicBezTo>
                <a:cubicBezTo>
                  <a:pt x="153" y="8"/>
                  <a:pt x="153" y="8"/>
                  <a:pt x="153" y="8"/>
                </a:cubicBezTo>
                <a:cubicBezTo>
                  <a:pt x="152" y="9"/>
                  <a:pt x="152" y="11"/>
                  <a:pt x="152" y="12"/>
                </a:cubicBezTo>
                <a:cubicBezTo>
                  <a:pt x="152" y="19"/>
                  <a:pt x="157" y="24"/>
                  <a:pt x="164" y="24"/>
                </a:cubicBezTo>
                <a:cubicBezTo>
                  <a:pt x="165" y="24"/>
                  <a:pt x="167" y="24"/>
                  <a:pt x="168" y="23"/>
                </a:cubicBezTo>
                <a:lnTo>
                  <a:pt x="168" y="73"/>
                </a:lnTo>
                <a:close/>
                <a:moveTo>
                  <a:pt x="164" y="16"/>
                </a:moveTo>
                <a:cubicBezTo>
                  <a:pt x="162" y="16"/>
                  <a:pt x="160" y="14"/>
                  <a:pt x="160" y="12"/>
                </a:cubicBezTo>
                <a:cubicBezTo>
                  <a:pt x="160" y="10"/>
                  <a:pt x="162" y="8"/>
                  <a:pt x="164" y="8"/>
                </a:cubicBezTo>
                <a:cubicBezTo>
                  <a:pt x="166" y="8"/>
                  <a:pt x="168" y="10"/>
                  <a:pt x="168" y="12"/>
                </a:cubicBezTo>
                <a:cubicBezTo>
                  <a:pt x="168" y="14"/>
                  <a:pt x="166" y="16"/>
                  <a:pt x="164" y="16"/>
                </a:cubicBezTo>
                <a:moveTo>
                  <a:pt x="44" y="16"/>
                </a:moveTo>
                <a:cubicBezTo>
                  <a:pt x="36" y="16"/>
                  <a:pt x="36" y="16"/>
                  <a:pt x="36" y="16"/>
                </a:cubicBezTo>
                <a:cubicBezTo>
                  <a:pt x="34" y="16"/>
                  <a:pt x="32" y="18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44" y="24"/>
                  <a:pt x="44" y="24"/>
                  <a:pt x="44" y="24"/>
                </a:cubicBezTo>
                <a:cubicBezTo>
                  <a:pt x="46" y="24"/>
                  <a:pt x="48" y="22"/>
                  <a:pt x="48" y="20"/>
                </a:cubicBezTo>
                <a:cubicBezTo>
                  <a:pt x="48" y="18"/>
                  <a:pt x="46" y="16"/>
                  <a:pt x="44" y="16"/>
                </a:cubicBezTo>
                <a:moveTo>
                  <a:pt x="140" y="72"/>
                </a:moveTo>
                <a:cubicBezTo>
                  <a:pt x="132" y="72"/>
                  <a:pt x="132" y="72"/>
                  <a:pt x="132" y="72"/>
                </a:cubicBezTo>
                <a:cubicBezTo>
                  <a:pt x="130" y="72"/>
                  <a:pt x="128" y="74"/>
                  <a:pt x="128" y="76"/>
                </a:cubicBezTo>
                <a:cubicBezTo>
                  <a:pt x="128" y="78"/>
                  <a:pt x="130" y="80"/>
                  <a:pt x="132" y="80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2" y="80"/>
                  <a:pt x="144" y="78"/>
                  <a:pt x="144" y="76"/>
                </a:cubicBezTo>
                <a:cubicBezTo>
                  <a:pt x="144" y="74"/>
                  <a:pt x="142" y="72"/>
                  <a:pt x="140" y="72"/>
                </a:cubicBezTo>
                <a:moveTo>
                  <a:pt x="88" y="16"/>
                </a:moveTo>
                <a:cubicBezTo>
                  <a:pt x="70" y="16"/>
                  <a:pt x="56" y="30"/>
                  <a:pt x="56" y="48"/>
                </a:cubicBezTo>
                <a:cubicBezTo>
                  <a:pt x="56" y="66"/>
                  <a:pt x="70" y="80"/>
                  <a:pt x="88" y="80"/>
                </a:cubicBezTo>
                <a:cubicBezTo>
                  <a:pt x="106" y="80"/>
                  <a:pt x="120" y="66"/>
                  <a:pt x="120" y="48"/>
                </a:cubicBezTo>
                <a:cubicBezTo>
                  <a:pt x="120" y="30"/>
                  <a:pt x="106" y="16"/>
                  <a:pt x="88" y="16"/>
                </a:cubicBezTo>
                <a:moveTo>
                  <a:pt x="105" y="43"/>
                </a:moveTo>
                <a:cubicBezTo>
                  <a:pt x="104" y="47"/>
                  <a:pt x="102" y="49"/>
                  <a:pt x="99" y="49"/>
                </a:cubicBezTo>
                <a:cubicBezTo>
                  <a:pt x="103" y="51"/>
                  <a:pt x="105" y="54"/>
                  <a:pt x="103" y="59"/>
                </a:cubicBezTo>
                <a:cubicBezTo>
                  <a:pt x="101" y="66"/>
                  <a:pt x="96" y="66"/>
                  <a:pt x="89" y="65"/>
                </a:cubicBezTo>
                <a:cubicBezTo>
                  <a:pt x="87" y="72"/>
                  <a:pt x="87" y="72"/>
                  <a:pt x="87" y="72"/>
                </a:cubicBezTo>
                <a:cubicBezTo>
                  <a:pt x="83" y="71"/>
                  <a:pt x="83" y="71"/>
                  <a:pt x="83" y="71"/>
                </a:cubicBezTo>
                <a:cubicBezTo>
                  <a:pt x="84" y="64"/>
                  <a:pt x="84" y="64"/>
                  <a:pt x="84" y="64"/>
                </a:cubicBezTo>
                <a:cubicBezTo>
                  <a:pt x="83" y="64"/>
                  <a:pt x="82" y="64"/>
                  <a:pt x="81" y="63"/>
                </a:cubicBezTo>
                <a:cubicBezTo>
                  <a:pt x="79" y="70"/>
                  <a:pt x="79" y="70"/>
                  <a:pt x="79" y="70"/>
                </a:cubicBezTo>
                <a:cubicBezTo>
                  <a:pt x="75" y="69"/>
                  <a:pt x="75" y="69"/>
                  <a:pt x="75" y="69"/>
                </a:cubicBezTo>
                <a:cubicBezTo>
                  <a:pt x="77" y="62"/>
                  <a:pt x="77" y="62"/>
                  <a:pt x="77" y="62"/>
                </a:cubicBezTo>
                <a:cubicBezTo>
                  <a:pt x="76" y="62"/>
                  <a:pt x="75" y="62"/>
                  <a:pt x="74" y="61"/>
                </a:cubicBezTo>
                <a:cubicBezTo>
                  <a:pt x="69" y="60"/>
                  <a:pt x="69" y="60"/>
                  <a:pt x="69" y="60"/>
                </a:cubicBezTo>
                <a:cubicBezTo>
                  <a:pt x="71" y="55"/>
                  <a:pt x="71" y="55"/>
                  <a:pt x="71" y="55"/>
                </a:cubicBezTo>
                <a:cubicBezTo>
                  <a:pt x="71" y="55"/>
                  <a:pt x="74" y="56"/>
                  <a:pt x="74" y="56"/>
                </a:cubicBezTo>
                <a:cubicBezTo>
                  <a:pt x="75" y="56"/>
                  <a:pt x="75" y="56"/>
                  <a:pt x="76" y="55"/>
                </a:cubicBezTo>
                <a:cubicBezTo>
                  <a:pt x="78" y="44"/>
                  <a:pt x="78" y="44"/>
                  <a:pt x="78" y="44"/>
                </a:cubicBezTo>
                <a:cubicBezTo>
                  <a:pt x="78" y="44"/>
                  <a:pt x="79" y="44"/>
                  <a:pt x="79" y="44"/>
                </a:cubicBezTo>
                <a:cubicBezTo>
                  <a:pt x="79" y="44"/>
                  <a:pt x="78" y="44"/>
                  <a:pt x="78" y="44"/>
                </a:cubicBezTo>
                <a:cubicBezTo>
                  <a:pt x="80" y="36"/>
                  <a:pt x="80" y="36"/>
                  <a:pt x="80" y="36"/>
                </a:cubicBezTo>
                <a:cubicBezTo>
                  <a:pt x="80" y="35"/>
                  <a:pt x="80" y="34"/>
                  <a:pt x="78" y="34"/>
                </a:cubicBezTo>
                <a:cubicBezTo>
                  <a:pt x="78" y="34"/>
                  <a:pt x="75" y="33"/>
                  <a:pt x="75" y="33"/>
                </a:cubicBezTo>
                <a:cubicBezTo>
                  <a:pt x="76" y="29"/>
                  <a:pt x="76" y="29"/>
                  <a:pt x="76" y="29"/>
                </a:cubicBezTo>
                <a:cubicBezTo>
                  <a:pt x="82" y="30"/>
                  <a:pt x="82" y="30"/>
                  <a:pt x="82" y="30"/>
                </a:cubicBezTo>
                <a:cubicBezTo>
                  <a:pt x="82" y="30"/>
                  <a:pt x="82" y="30"/>
                  <a:pt x="82" y="30"/>
                </a:cubicBezTo>
                <a:cubicBezTo>
                  <a:pt x="83" y="30"/>
                  <a:pt x="84" y="31"/>
                  <a:pt x="85" y="31"/>
                </a:cubicBezTo>
                <a:cubicBezTo>
                  <a:pt x="86" y="24"/>
                  <a:pt x="86" y="24"/>
                  <a:pt x="86" y="24"/>
                </a:cubicBezTo>
                <a:cubicBezTo>
                  <a:pt x="91" y="25"/>
                  <a:pt x="91" y="25"/>
                  <a:pt x="91" y="25"/>
                </a:cubicBezTo>
                <a:cubicBezTo>
                  <a:pt x="89" y="32"/>
                  <a:pt x="89" y="32"/>
                  <a:pt x="89" y="32"/>
                </a:cubicBezTo>
                <a:cubicBezTo>
                  <a:pt x="90" y="32"/>
                  <a:pt x="91" y="32"/>
                  <a:pt x="92" y="33"/>
                </a:cubicBezTo>
                <a:cubicBezTo>
                  <a:pt x="94" y="26"/>
                  <a:pt x="94" y="26"/>
                  <a:pt x="94" y="26"/>
                </a:cubicBezTo>
                <a:cubicBezTo>
                  <a:pt x="98" y="27"/>
                  <a:pt x="98" y="27"/>
                  <a:pt x="98" y="27"/>
                </a:cubicBezTo>
                <a:cubicBezTo>
                  <a:pt x="96" y="34"/>
                  <a:pt x="96" y="34"/>
                  <a:pt x="96" y="34"/>
                </a:cubicBezTo>
                <a:cubicBezTo>
                  <a:pt x="102" y="36"/>
                  <a:pt x="105" y="38"/>
                  <a:pt x="105" y="43"/>
                </a:cubicBezTo>
                <a:moveTo>
                  <a:pt x="88" y="37"/>
                </a:moveTo>
                <a:cubicBezTo>
                  <a:pt x="86" y="45"/>
                  <a:pt x="86" y="45"/>
                  <a:pt x="86" y="45"/>
                </a:cubicBezTo>
                <a:cubicBezTo>
                  <a:pt x="88" y="46"/>
                  <a:pt x="95" y="48"/>
                  <a:pt x="96" y="43"/>
                </a:cubicBezTo>
                <a:cubicBezTo>
                  <a:pt x="98" y="38"/>
                  <a:pt x="90" y="37"/>
                  <a:pt x="88" y="37"/>
                </a:cubicBezTo>
                <a:moveTo>
                  <a:pt x="85" y="49"/>
                </a:moveTo>
                <a:cubicBezTo>
                  <a:pt x="82" y="58"/>
                  <a:pt x="82" y="58"/>
                  <a:pt x="82" y="58"/>
                </a:cubicBezTo>
                <a:cubicBezTo>
                  <a:pt x="85" y="59"/>
                  <a:pt x="94" y="62"/>
                  <a:pt x="95" y="57"/>
                </a:cubicBezTo>
                <a:cubicBezTo>
                  <a:pt x="96" y="51"/>
                  <a:pt x="87" y="50"/>
                  <a:pt x="85" y="4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80" name="Freeform 20"/>
          <p:cNvSpPr>
            <a:spLocks noEditPoints="1"/>
          </p:cNvSpPr>
          <p:nvPr/>
        </p:nvSpPr>
        <p:spPr bwMode="auto">
          <a:xfrm>
            <a:off x="6335713" y="2736851"/>
            <a:ext cx="525463" cy="382588"/>
          </a:xfrm>
          <a:custGeom>
            <a:avLst/>
            <a:gdLst>
              <a:gd name="T0" fmla="*/ 140 w 176"/>
              <a:gd name="T1" fmla="*/ 8 h 128"/>
              <a:gd name="T2" fmla="*/ 140 w 176"/>
              <a:gd name="T3" fmla="*/ 0 h 128"/>
              <a:gd name="T4" fmla="*/ 32 w 176"/>
              <a:gd name="T5" fmla="*/ 4 h 128"/>
              <a:gd name="T6" fmla="*/ 20 w 176"/>
              <a:gd name="T7" fmla="*/ 24 h 128"/>
              <a:gd name="T8" fmla="*/ 160 w 176"/>
              <a:gd name="T9" fmla="*/ 20 h 128"/>
              <a:gd name="T10" fmla="*/ 20 w 176"/>
              <a:gd name="T11" fmla="*/ 16 h 128"/>
              <a:gd name="T12" fmla="*/ 20 w 176"/>
              <a:gd name="T13" fmla="*/ 24 h 128"/>
              <a:gd name="T14" fmla="*/ 86 w 176"/>
              <a:gd name="T15" fmla="*/ 77 h 128"/>
              <a:gd name="T16" fmla="*/ 88 w 176"/>
              <a:gd name="T17" fmla="*/ 69 h 128"/>
              <a:gd name="T18" fmla="*/ 8 w 176"/>
              <a:gd name="T19" fmla="*/ 32 h 128"/>
              <a:gd name="T20" fmla="*/ 0 w 176"/>
              <a:gd name="T21" fmla="*/ 120 h 128"/>
              <a:gd name="T22" fmla="*/ 168 w 176"/>
              <a:gd name="T23" fmla="*/ 128 h 128"/>
              <a:gd name="T24" fmla="*/ 176 w 176"/>
              <a:gd name="T25" fmla="*/ 40 h 128"/>
              <a:gd name="T26" fmla="*/ 12 w 176"/>
              <a:gd name="T27" fmla="*/ 40 h 128"/>
              <a:gd name="T28" fmla="*/ 12 w 176"/>
              <a:gd name="T29" fmla="*/ 48 h 128"/>
              <a:gd name="T30" fmla="*/ 12 w 176"/>
              <a:gd name="T31" fmla="*/ 40 h 128"/>
              <a:gd name="T32" fmla="*/ 8 w 176"/>
              <a:gd name="T33" fmla="*/ 116 h 128"/>
              <a:gd name="T34" fmla="*/ 16 w 176"/>
              <a:gd name="T35" fmla="*/ 116 h 128"/>
              <a:gd name="T36" fmla="*/ 164 w 176"/>
              <a:gd name="T37" fmla="*/ 120 h 128"/>
              <a:gd name="T38" fmla="*/ 164 w 176"/>
              <a:gd name="T39" fmla="*/ 112 h 128"/>
              <a:gd name="T40" fmla="*/ 164 w 176"/>
              <a:gd name="T41" fmla="*/ 120 h 128"/>
              <a:gd name="T42" fmla="*/ 164 w 176"/>
              <a:gd name="T43" fmla="*/ 104 h 128"/>
              <a:gd name="T44" fmla="*/ 153 w 176"/>
              <a:gd name="T45" fmla="*/ 120 h 128"/>
              <a:gd name="T46" fmla="*/ 24 w 176"/>
              <a:gd name="T47" fmla="*/ 116 h 128"/>
              <a:gd name="T48" fmla="*/ 8 w 176"/>
              <a:gd name="T49" fmla="*/ 105 h 128"/>
              <a:gd name="T50" fmla="*/ 12 w 176"/>
              <a:gd name="T51" fmla="*/ 56 h 128"/>
              <a:gd name="T52" fmla="*/ 23 w 176"/>
              <a:gd name="T53" fmla="*/ 40 h 128"/>
              <a:gd name="T54" fmla="*/ 152 w 176"/>
              <a:gd name="T55" fmla="*/ 44 h 128"/>
              <a:gd name="T56" fmla="*/ 168 w 176"/>
              <a:gd name="T57" fmla="*/ 55 h 128"/>
              <a:gd name="T58" fmla="*/ 164 w 176"/>
              <a:gd name="T59" fmla="*/ 48 h 128"/>
              <a:gd name="T60" fmla="*/ 164 w 176"/>
              <a:gd name="T61" fmla="*/ 40 h 128"/>
              <a:gd name="T62" fmla="*/ 164 w 176"/>
              <a:gd name="T63" fmla="*/ 48 h 128"/>
              <a:gd name="T64" fmla="*/ 132 w 176"/>
              <a:gd name="T65" fmla="*/ 104 h 128"/>
              <a:gd name="T66" fmla="*/ 132 w 176"/>
              <a:gd name="T67" fmla="*/ 112 h 128"/>
              <a:gd name="T68" fmla="*/ 144 w 176"/>
              <a:gd name="T69" fmla="*/ 108 h 128"/>
              <a:gd name="T70" fmla="*/ 44 w 176"/>
              <a:gd name="T71" fmla="*/ 48 h 128"/>
              <a:gd name="T72" fmla="*/ 32 w 176"/>
              <a:gd name="T73" fmla="*/ 52 h 128"/>
              <a:gd name="T74" fmla="*/ 44 w 176"/>
              <a:gd name="T75" fmla="*/ 56 h 128"/>
              <a:gd name="T76" fmla="*/ 44 w 176"/>
              <a:gd name="T77" fmla="*/ 48 h 128"/>
              <a:gd name="T78" fmla="*/ 56 w 176"/>
              <a:gd name="T79" fmla="*/ 80 h 128"/>
              <a:gd name="T80" fmla="*/ 120 w 176"/>
              <a:gd name="T81" fmla="*/ 80 h 128"/>
              <a:gd name="T82" fmla="*/ 105 w 176"/>
              <a:gd name="T83" fmla="*/ 75 h 128"/>
              <a:gd name="T84" fmla="*/ 103 w 176"/>
              <a:gd name="T85" fmla="*/ 91 h 128"/>
              <a:gd name="T86" fmla="*/ 87 w 176"/>
              <a:gd name="T87" fmla="*/ 104 h 128"/>
              <a:gd name="T88" fmla="*/ 84 w 176"/>
              <a:gd name="T89" fmla="*/ 96 h 128"/>
              <a:gd name="T90" fmla="*/ 79 w 176"/>
              <a:gd name="T91" fmla="*/ 102 h 128"/>
              <a:gd name="T92" fmla="*/ 77 w 176"/>
              <a:gd name="T93" fmla="*/ 94 h 128"/>
              <a:gd name="T94" fmla="*/ 69 w 176"/>
              <a:gd name="T95" fmla="*/ 92 h 128"/>
              <a:gd name="T96" fmla="*/ 74 w 176"/>
              <a:gd name="T97" fmla="*/ 88 h 128"/>
              <a:gd name="T98" fmla="*/ 78 w 176"/>
              <a:gd name="T99" fmla="*/ 76 h 128"/>
              <a:gd name="T100" fmla="*/ 78 w 176"/>
              <a:gd name="T101" fmla="*/ 76 h 128"/>
              <a:gd name="T102" fmla="*/ 78 w 176"/>
              <a:gd name="T103" fmla="*/ 66 h 128"/>
              <a:gd name="T104" fmla="*/ 76 w 176"/>
              <a:gd name="T105" fmla="*/ 61 h 128"/>
              <a:gd name="T106" fmla="*/ 82 w 176"/>
              <a:gd name="T107" fmla="*/ 62 h 128"/>
              <a:gd name="T108" fmla="*/ 86 w 176"/>
              <a:gd name="T109" fmla="*/ 56 h 128"/>
              <a:gd name="T110" fmla="*/ 89 w 176"/>
              <a:gd name="T111" fmla="*/ 64 h 128"/>
              <a:gd name="T112" fmla="*/ 94 w 176"/>
              <a:gd name="T113" fmla="*/ 58 h 128"/>
              <a:gd name="T114" fmla="*/ 96 w 176"/>
              <a:gd name="T115" fmla="*/ 66 h 128"/>
              <a:gd name="T116" fmla="*/ 85 w 176"/>
              <a:gd name="T117" fmla="*/ 81 h 128"/>
              <a:gd name="T118" fmla="*/ 95 w 176"/>
              <a:gd name="T119" fmla="*/ 8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6" h="128">
                <a:moveTo>
                  <a:pt x="36" y="8"/>
                </a:moveTo>
                <a:cubicBezTo>
                  <a:pt x="140" y="8"/>
                  <a:pt x="140" y="8"/>
                  <a:pt x="140" y="8"/>
                </a:cubicBezTo>
                <a:cubicBezTo>
                  <a:pt x="142" y="8"/>
                  <a:pt x="144" y="6"/>
                  <a:pt x="144" y="4"/>
                </a:cubicBezTo>
                <a:cubicBezTo>
                  <a:pt x="144" y="2"/>
                  <a:pt x="142" y="0"/>
                  <a:pt x="14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4" y="0"/>
                  <a:pt x="32" y="2"/>
                  <a:pt x="32" y="4"/>
                </a:cubicBezTo>
                <a:cubicBezTo>
                  <a:pt x="32" y="6"/>
                  <a:pt x="34" y="8"/>
                  <a:pt x="36" y="8"/>
                </a:cubicBezTo>
                <a:moveTo>
                  <a:pt x="20" y="24"/>
                </a:moveTo>
                <a:cubicBezTo>
                  <a:pt x="156" y="24"/>
                  <a:pt x="156" y="24"/>
                  <a:pt x="156" y="24"/>
                </a:cubicBezTo>
                <a:cubicBezTo>
                  <a:pt x="158" y="24"/>
                  <a:pt x="160" y="22"/>
                  <a:pt x="160" y="20"/>
                </a:cubicBezTo>
                <a:cubicBezTo>
                  <a:pt x="160" y="18"/>
                  <a:pt x="158" y="16"/>
                  <a:pt x="156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18" y="16"/>
                  <a:pt x="16" y="18"/>
                  <a:pt x="16" y="20"/>
                </a:cubicBezTo>
                <a:cubicBezTo>
                  <a:pt x="16" y="22"/>
                  <a:pt x="18" y="24"/>
                  <a:pt x="20" y="24"/>
                </a:cubicBezTo>
                <a:moveTo>
                  <a:pt x="88" y="69"/>
                </a:moveTo>
                <a:cubicBezTo>
                  <a:pt x="86" y="77"/>
                  <a:pt x="86" y="77"/>
                  <a:pt x="86" y="77"/>
                </a:cubicBezTo>
                <a:cubicBezTo>
                  <a:pt x="88" y="78"/>
                  <a:pt x="95" y="80"/>
                  <a:pt x="96" y="75"/>
                </a:cubicBezTo>
                <a:cubicBezTo>
                  <a:pt x="98" y="70"/>
                  <a:pt x="90" y="69"/>
                  <a:pt x="88" y="69"/>
                </a:cubicBezTo>
                <a:moveTo>
                  <a:pt x="168" y="32"/>
                </a:moveTo>
                <a:cubicBezTo>
                  <a:pt x="8" y="32"/>
                  <a:pt x="8" y="32"/>
                  <a:pt x="8" y="32"/>
                </a:cubicBezTo>
                <a:cubicBezTo>
                  <a:pt x="4" y="32"/>
                  <a:pt x="0" y="36"/>
                  <a:pt x="0" y="4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4"/>
                  <a:pt x="4" y="128"/>
                  <a:pt x="8" y="128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72" y="128"/>
                  <a:pt x="176" y="124"/>
                  <a:pt x="176" y="120"/>
                </a:cubicBezTo>
                <a:cubicBezTo>
                  <a:pt x="176" y="40"/>
                  <a:pt x="176" y="40"/>
                  <a:pt x="176" y="40"/>
                </a:cubicBezTo>
                <a:cubicBezTo>
                  <a:pt x="176" y="36"/>
                  <a:pt x="172" y="32"/>
                  <a:pt x="168" y="32"/>
                </a:cubicBezTo>
                <a:moveTo>
                  <a:pt x="12" y="40"/>
                </a:moveTo>
                <a:cubicBezTo>
                  <a:pt x="14" y="40"/>
                  <a:pt x="16" y="42"/>
                  <a:pt x="16" y="44"/>
                </a:cubicBezTo>
                <a:cubicBezTo>
                  <a:pt x="16" y="46"/>
                  <a:pt x="14" y="48"/>
                  <a:pt x="12" y="48"/>
                </a:cubicBezTo>
                <a:cubicBezTo>
                  <a:pt x="10" y="48"/>
                  <a:pt x="8" y="46"/>
                  <a:pt x="8" y="44"/>
                </a:cubicBezTo>
                <a:cubicBezTo>
                  <a:pt x="8" y="42"/>
                  <a:pt x="10" y="40"/>
                  <a:pt x="12" y="40"/>
                </a:cubicBezTo>
                <a:moveTo>
                  <a:pt x="12" y="120"/>
                </a:moveTo>
                <a:cubicBezTo>
                  <a:pt x="10" y="120"/>
                  <a:pt x="8" y="118"/>
                  <a:pt x="8" y="116"/>
                </a:cubicBezTo>
                <a:cubicBezTo>
                  <a:pt x="8" y="114"/>
                  <a:pt x="10" y="112"/>
                  <a:pt x="12" y="112"/>
                </a:cubicBezTo>
                <a:cubicBezTo>
                  <a:pt x="14" y="112"/>
                  <a:pt x="16" y="114"/>
                  <a:pt x="16" y="116"/>
                </a:cubicBezTo>
                <a:cubicBezTo>
                  <a:pt x="16" y="118"/>
                  <a:pt x="14" y="120"/>
                  <a:pt x="12" y="120"/>
                </a:cubicBezTo>
                <a:moveTo>
                  <a:pt x="164" y="120"/>
                </a:moveTo>
                <a:cubicBezTo>
                  <a:pt x="162" y="120"/>
                  <a:pt x="160" y="118"/>
                  <a:pt x="160" y="116"/>
                </a:cubicBezTo>
                <a:cubicBezTo>
                  <a:pt x="160" y="114"/>
                  <a:pt x="162" y="112"/>
                  <a:pt x="164" y="112"/>
                </a:cubicBezTo>
                <a:cubicBezTo>
                  <a:pt x="166" y="112"/>
                  <a:pt x="168" y="114"/>
                  <a:pt x="168" y="116"/>
                </a:cubicBezTo>
                <a:cubicBezTo>
                  <a:pt x="168" y="118"/>
                  <a:pt x="166" y="120"/>
                  <a:pt x="164" y="120"/>
                </a:cubicBezTo>
                <a:moveTo>
                  <a:pt x="168" y="105"/>
                </a:moveTo>
                <a:cubicBezTo>
                  <a:pt x="167" y="104"/>
                  <a:pt x="165" y="104"/>
                  <a:pt x="164" y="104"/>
                </a:cubicBezTo>
                <a:cubicBezTo>
                  <a:pt x="157" y="104"/>
                  <a:pt x="152" y="109"/>
                  <a:pt x="152" y="116"/>
                </a:cubicBezTo>
                <a:cubicBezTo>
                  <a:pt x="152" y="117"/>
                  <a:pt x="152" y="119"/>
                  <a:pt x="153" y="120"/>
                </a:cubicBezTo>
                <a:cubicBezTo>
                  <a:pt x="23" y="120"/>
                  <a:pt x="23" y="120"/>
                  <a:pt x="23" y="120"/>
                </a:cubicBezTo>
                <a:cubicBezTo>
                  <a:pt x="24" y="119"/>
                  <a:pt x="24" y="117"/>
                  <a:pt x="24" y="116"/>
                </a:cubicBezTo>
                <a:cubicBezTo>
                  <a:pt x="24" y="109"/>
                  <a:pt x="19" y="104"/>
                  <a:pt x="12" y="104"/>
                </a:cubicBezTo>
                <a:cubicBezTo>
                  <a:pt x="11" y="104"/>
                  <a:pt x="9" y="104"/>
                  <a:pt x="8" y="105"/>
                </a:cubicBezTo>
                <a:cubicBezTo>
                  <a:pt x="8" y="55"/>
                  <a:pt x="8" y="55"/>
                  <a:pt x="8" y="55"/>
                </a:cubicBezTo>
                <a:cubicBezTo>
                  <a:pt x="9" y="56"/>
                  <a:pt x="11" y="56"/>
                  <a:pt x="12" y="56"/>
                </a:cubicBezTo>
                <a:cubicBezTo>
                  <a:pt x="19" y="56"/>
                  <a:pt x="24" y="51"/>
                  <a:pt x="24" y="44"/>
                </a:cubicBezTo>
                <a:cubicBezTo>
                  <a:pt x="24" y="43"/>
                  <a:pt x="24" y="41"/>
                  <a:pt x="23" y="40"/>
                </a:cubicBezTo>
                <a:cubicBezTo>
                  <a:pt x="153" y="40"/>
                  <a:pt x="153" y="40"/>
                  <a:pt x="153" y="40"/>
                </a:cubicBezTo>
                <a:cubicBezTo>
                  <a:pt x="152" y="41"/>
                  <a:pt x="152" y="43"/>
                  <a:pt x="152" y="44"/>
                </a:cubicBezTo>
                <a:cubicBezTo>
                  <a:pt x="152" y="51"/>
                  <a:pt x="157" y="56"/>
                  <a:pt x="164" y="56"/>
                </a:cubicBezTo>
                <a:cubicBezTo>
                  <a:pt x="165" y="56"/>
                  <a:pt x="167" y="56"/>
                  <a:pt x="168" y="55"/>
                </a:cubicBezTo>
                <a:lnTo>
                  <a:pt x="168" y="105"/>
                </a:lnTo>
                <a:close/>
                <a:moveTo>
                  <a:pt x="164" y="48"/>
                </a:moveTo>
                <a:cubicBezTo>
                  <a:pt x="162" y="48"/>
                  <a:pt x="160" y="46"/>
                  <a:pt x="160" y="44"/>
                </a:cubicBezTo>
                <a:cubicBezTo>
                  <a:pt x="160" y="42"/>
                  <a:pt x="162" y="40"/>
                  <a:pt x="164" y="40"/>
                </a:cubicBezTo>
                <a:cubicBezTo>
                  <a:pt x="166" y="40"/>
                  <a:pt x="168" y="42"/>
                  <a:pt x="168" y="44"/>
                </a:cubicBezTo>
                <a:cubicBezTo>
                  <a:pt x="168" y="46"/>
                  <a:pt x="166" y="48"/>
                  <a:pt x="164" y="48"/>
                </a:cubicBezTo>
                <a:moveTo>
                  <a:pt x="140" y="104"/>
                </a:moveTo>
                <a:cubicBezTo>
                  <a:pt x="132" y="104"/>
                  <a:pt x="132" y="104"/>
                  <a:pt x="132" y="104"/>
                </a:cubicBezTo>
                <a:cubicBezTo>
                  <a:pt x="130" y="104"/>
                  <a:pt x="128" y="106"/>
                  <a:pt x="128" y="108"/>
                </a:cubicBezTo>
                <a:cubicBezTo>
                  <a:pt x="128" y="110"/>
                  <a:pt x="130" y="112"/>
                  <a:pt x="132" y="112"/>
                </a:cubicBezTo>
                <a:cubicBezTo>
                  <a:pt x="140" y="112"/>
                  <a:pt x="140" y="112"/>
                  <a:pt x="140" y="112"/>
                </a:cubicBezTo>
                <a:cubicBezTo>
                  <a:pt x="142" y="112"/>
                  <a:pt x="144" y="110"/>
                  <a:pt x="144" y="108"/>
                </a:cubicBezTo>
                <a:cubicBezTo>
                  <a:pt x="144" y="106"/>
                  <a:pt x="142" y="104"/>
                  <a:pt x="140" y="104"/>
                </a:cubicBezTo>
                <a:moveTo>
                  <a:pt x="44" y="48"/>
                </a:moveTo>
                <a:cubicBezTo>
                  <a:pt x="36" y="48"/>
                  <a:pt x="36" y="48"/>
                  <a:pt x="36" y="48"/>
                </a:cubicBezTo>
                <a:cubicBezTo>
                  <a:pt x="34" y="48"/>
                  <a:pt x="32" y="50"/>
                  <a:pt x="32" y="52"/>
                </a:cubicBezTo>
                <a:cubicBezTo>
                  <a:pt x="32" y="54"/>
                  <a:pt x="34" y="56"/>
                  <a:pt x="36" y="56"/>
                </a:cubicBezTo>
                <a:cubicBezTo>
                  <a:pt x="44" y="56"/>
                  <a:pt x="44" y="56"/>
                  <a:pt x="44" y="56"/>
                </a:cubicBezTo>
                <a:cubicBezTo>
                  <a:pt x="46" y="56"/>
                  <a:pt x="48" y="54"/>
                  <a:pt x="48" y="52"/>
                </a:cubicBezTo>
                <a:cubicBezTo>
                  <a:pt x="48" y="50"/>
                  <a:pt x="46" y="48"/>
                  <a:pt x="44" y="48"/>
                </a:cubicBezTo>
                <a:moveTo>
                  <a:pt x="88" y="48"/>
                </a:moveTo>
                <a:cubicBezTo>
                  <a:pt x="70" y="48"/>
                  <a:pt x="56" y="62"/>
                  <a:pt x="56" y="80"/>
                </a:cubicBezTo>
                <a:cubicBezTo>
                  <a:pt x="56" y="98"/>
                  <a:pt x="70" y="112"/>
                  <a:pt x="88" y="112"/>
                </a:cubicBezTo>
                <a:cubicBezTo>
                  <a:pt x="106" y="112"/>
                  <a:pt x="120" y="98"/>
                  <a:pt x="120" y="80"/>
                </a:cubicBezTo>
                <a:cubicBezTo>
                  <a:pt x="120" y="62"/>
                  <a:pt x="106" y="48"/>
                  <a:pt x="88" y="48"/>
                </a:cubicBezTo>
                <a:moveTo>
                  <a:pt x="105" y="75"/>
                </a:moveTo>
                <a:cubicBezTo>
                  <a:pt x="104" y="79"/>
                  <a:pt x="102" y="81"/>
                  <a:pt x="99" y="81"/>
                </a:cubicBezTo>
                <a:cubicBezTo>
                  <a:pt x="103" y="83"/>
                  <a:pt x="105" y="86"/>
                  <a:pt x="103" y="91"/>
                </a:cubicBezTo>
                <a:cubicBezTo>
                  <a:pt x="101" y="98"/>
                  <a:pt x="96" y="98"/>
                  <a:pt x="89" y="97"/>
                </a:cubicBezTo>
                <a:cubicBezTo>
                  <a:pt x="87" y="104"/>
                  <a:pt x="87" y="104"/>
                  <a:pt x="87" y="104"/>
                </a:cubicBezTo>
                <a:cubicBezTo>
                  <a:pt x="83" y="103"/>
                  <a:pt x="83" y="103"/>
                  <a:pt x="83" y="103"/>
                </a:cubicBezTo>
                <a:cubicBezTo>
                  <a:pt x="84" y="96"/>
                  <a:pt x="84" y="96"/>
                  <a:pt x="84" y="96"/>
                </a:cubicBezTo>
                <a:cubicBezTo>
                  <a:pt x="83" y="96"/>
                  <a:pt x="82" y="96"/>
                  <a:pt x="81" y="95"/>
                </a:cubicBezTo>
                <a:cubicBezTo>
                  <a:pt x="79" y="102"/>
                  <a:pt x="79" y="102"/>
                  <a:pt x="79" y="102"/>
                </a:cubicBezTo>
                <a:cubicBezTo>
                  <a:pt x="75" y="101"/>
                  <a:pt x="75" y="101"/>
                  <a:pt x="75" y="101"/>
                </a:cubicBezTo>
                <a:cubicBezTo>
                  <a:pt x="77" y="94"/>
                  <a:pt x="77" y="94"/>
                  <a:pt x="77" y="94"/>
                </a:cubicBezTo>
                <a:cubicBezTo>
                  <a:pt x="76" y="94"/>
                  <a:pt x="75" y="94"/>
                  <a:pt x="74" y="93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87"/>
                  <a:pt x="71" y="87"/>
                  <a:pt x="71" y="87"/>
                </a:cubicBezTo>
                <a:cubicBezTo>
                  <a:pt x="71" y="87"/>
                  <a:pt x="74" y="88"/>
                  <a:pt x="74" y="88"/>
                </a:cubicBezTo>
                <a:cubicBezTo>
                  <a:pt x="75" y="88"/>
                  <a:pt x="75" y="88"/>
                  <a:pt x="76" y="87"/>
                </a:cubicBezTo>
                <a:cubicBezTo>
                  <a:pt x="78" y="76"/>
                  <a:pt x="78" y="76"/>
                  <a:pt x="78" y="76"/>
                </a:cubicBezTo>
                <a:cubicBezTo>
                  <a:pt x="78" y="76"/>
                  <a:pt x="79" y="76"/>
                  <a:pt x="79" y="76"/>
                </a:cubicBezTo>
                <a:cubicBezTo>
                  <a:pt x="79" y="76"/>
                  <a:pt x="78" y="76"/>
                  <a:pt x="78" y="76"/>
                </a:cubicBezTo>
                <a:cubicBezTo>
                  <a:pt x="80" y="68"/>
                  <a:pt x="80" y="68"/>
                  <a:pt x="80" y="68"/>
                </a:cubicBezTo>
                <a:cubicBezTo>
                  <a:pt x="80" y="67"/>
                  <a:pt x="80" y="66"/>
                  <a:pt x="78" y="66"/>
                </a:cubicBezTo>
                <a:cubicBezTo>
                  <a:pt x="78" y="66"/>
                  <a:pt x="75" y="65"/>
                  <a:pt x="75" y="65"/>
                </a:cubicBezTo>
                <a:cubicBezTo>
                  <a:pt x="76" y="61"/>
                  <a:pt x="76" y="61"/>
                  <a:pt x="76" y="61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82" y="62"/>
                  <a:pt x="82" y="62"/>
                </a:cubicBezTo>
                <a:cubicBezTo>
                  <a:pt x="83" y="62"/>
                  <a:pt x="84" y="63"/>
                  <a:pt x="85" y="63"/>
                </a:cubicBezTo>
                <a:cubicBezTo>
                  <a:pt x="86" y="56"/>
                  <a:pt x="86" y="56"/>
                  <a:pt x="86" y="56"/>
                </a:cubicBezTo>
                <a:cubicBezTo>
                  <a:pt x="91" y="57"/>
                  <a:pt x="91" y="57"/>
                  <a:pt x="91" y="57"/>
                </a:cubicBezTo>
                <a:cubicBezTo>
                  <a:pt x="89" y="64"/>
                  <a:pt x="89" y="64"/>
                  <a:pt x="89" y="64"/>
                </a:cubicBezTo>
                <a:cubicBezTo>
                  <a:pt x="90" y="64"/>
                  <a:pt x="91" y="64"/>
                  <a:pt x="92" y="65"/>
                </a:cubicBezTo>
                <a:cubicBezTo>
                  <a:pt x="94" y="58"/>
                  <a:pt x="94" y="58"/>
                  <a:pt x="94" y="58"/>
                </a:cubicBezTo>
                <a:cubicBezTo>
                  <a:pt x="98" y="59"/>
                  <a:pt x="98" y="59"/>
                  <a:pt x="98" y="59"/>
                </a:cubicBezTo>
                <a:cubicBezTo>
                  <a:pt x="96" y="66"/>
                  <a:pt x="96" y="66"/>
                  <a:pt x="96" y="66"/>
                </a:cubicBezTo>
                <a:cubicBezTo>
                  <a:pt x="102" y="68"/>
                  <a:pt x="105" y="70"/>
                  <a:pt x="105" y="75"/>
                </a:cubicBezTo>
                <a:moveTo>
                  <a:pt x="85" y="81"/>
                </a:moveTo>
                <a:cubicBezTo>
                  <a:pt x="82" y="90"/>
                  <a:pt x="82" y="90"/>
                  <a:pt x="82" y="90"/>
                </a:cubicBezTo>
                <a:cubicBezTo>
                  <a:pt x="85" y="91"/>
                  <a:pt x="94" y="94"/>
                  <a:pt x="95" y="89"/>
                </a:cubicBezTo>
                <a:cubicBezTo>
                  <a:pt x="96" y="83"/>
                  <a:pt x="87" y="82"/>
                  <a:pt x="85" y="81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81" name="Freeform 21"/>
          <p:cNvSpPr>
            <a:spLocks noEditPoints="1"/>
          </p:cNvSpPr>
          <p:nvPr/>
        </p:nvSpPr>
        <p:spPr bwMode="auto">
          <a:xfrm>
            <a:off x="7339013" y="2760663"/>
            <a:ext cx="525463" cy="333375"/>
          </a:xfrm>
          <a:custGeom>
            <a:avLst/>
            <a:gdLst>
              <a:gd name="T0" fmla="*/ 32 w 176"/>
              <a:gd name="T1" fmla="*/ 44 h 112"/>
              <a:gd name="T2" fmla="*/ 40 w 176"/>
              <a:gd name="T3" fmla="*/ 44 h 112"/>
              <a:gd name="T4" fmla="*/ 70 w 176"/>
              <a:gd name="T5" fmla="*/ 69 h 112"/>
              <a:gd name="T6" fmla="*/ 78 w 176"/>
              <a:gd name="T7" fmla="*/ 75 h 112"/>
              <a:gd name="T8" fmla="*/ 136 w 176"/>
              <a:gd name="T9" fmla="*/ 24 h 112"/>
              <a:gd name="T10" fmla="*/ 0 w 176"/>
              <a:gd name="T11" fmla="*/ 32 h 112"/>
              <a:gd name="T12" fmla="*/ 8 w 176"/>
              <a:gd name="T13" fmla="*/ 112 h 112"/>
              <a:gd name="T14" fmla="*/ 144 w 176"/>
              <a:gd name="T15" fmla="*/ 104 h 112"/>
              <a:gd name="T16" fmla="*/ 136 w 176"/>
              <a:gd name="T17" fmla="*/ 24 h 112"/>
              <a:gd name="T18" fmla="*/ 16 w 176"/>
              <a:gd name="T19" fmla="*/ 36 h 112"/>
              <a:gd name="T20" fmla="*/ 8 w 176"/>
              <a:gd name="T21" fmla="*/ 36 h 112"/>
              <a:gd name="T22" fmla="*/ 12 w 176"/>
              <a:gd name="T23" fmla="*/ 104 h 112"/>
              <a:gd name="T24" fmla="*/ 12 w 176"/>
              <a:gd name="T25" fmla="*/ 96 h 112"/>
              <a:gd name="T26" fmla="*/ 12 w 176"/>
              <a:gd name="T27" fmla="*/ 104 h 112"/>
              <a:gd name="T28" fmla="*/ 128 w 176"/>
              <a:gd name="T29" fmla="*/ 100 h 112"/>
              <a:gd name="T30" fmla="*/ 136 w 176"/>
              <a:gd name="T31" fmla="*/ 100 h 112"/>
              <a:gd name="T32" fmla="*/ 136 w 176"/>
              <a:gd name="T33" fmla="*/ 89 h 112"/>
              <a:gd name="T34" fmla="*/ 120 w 176"/>
              <a:gd name="T35" fmla="*/ 100 h 112"/>
              <a:gd name="T36" fmla="*/ 23 w 176"/>
              <a:gd name="T37" fmla="*/ 104 h 112"/>
              <a:gd name="T38" fmla="*/ 12 w 176"/>
              <a:gd name="T39" fmla="*/ 88 h 112"/>
              <a:gd name="T40" fmla="*/ 8 w 176"/>
              <a:gd name="T41" fmla="*/ 47 h 112"/>
              <a:gd name="T42" fmla="*/ 24 w 176"/>
              <a:gd name="T43" fmla="*/ 36 h 112"/>
              <a:gd name="T44" fmla="*/ 121 w 176"/>
              <a:gd name="T45" fmla="*/ 32 h 112"/>
              <a:gd name="T46" fmla="*/ 132 w 176"/>
              <a:gd name="T47" fmla="*/ 48 h 112"/>
              <a:gd name="T48" fmla="*/ 136 w 176"/>
              <a:gd name="T49" fmla="*/ 89 h 112"/>
              <a:gd name="T50" fmla="*/ 128 w 176"/>
              <a:gd name="T51" fmla="*/ 36 h 112"/>
              <a:gd name="T52" fmla="*/ 136 w 176"/>
              <a:gd name="T53" fmla="*/ 36 h 112"/>
              <a:gd name="T54" fmla="*/ 168 w 176"/>
              <a:gd name="T55" fmla="*/ 0 h 112"/>
              <a:gd name="T56" fmla="*/ 32 w 176"/>
              <a:gd name="T57" fmla="*/ 8 h 112"/>
              <a:gd name="T58" fmla="*/ 36 w 176"/>
              <a:gd name="T59" fmla="*/ 16 h 112"/>
              <a:gd name="T60" fmla="*/ 40 w 176"/>
              <a:gd name="T61" fmla="*/ 8 h 112"/>
              <a:gd name="T62" fmla="*/ 168 w 176"/>
              <a:gd name="T63" fmla="*/ 80 h 112"/>
              <a:gd name="T64" fmla="*/ 152 w 176"/>
              <a:gd name="T65" fmla="*/ 84 h 112"/>
              <a:gd name="T66" fmla="*/ 168 w 176"/>
              <a:gd name="T67" fmla="*/ 88 h 112"/>
              <a:gd name="T68" fmla="*/ 176 w 176"/>
              <a:gd name="T69" fmla="*/ 8 h 112"/>
              <a:gd name="T70" fmla="*/ 72 w 176"/>
              <a:gd name="T71" fmla="*/ 59 h 112"/>
              <a:gd name="T72" fmla="*/ 79 w 176"/>
              <a:gd name="T73" fmla="*/ 64 h 112"/>
              <a:gd name="T74" fmla="*/ 108 w 176"/>
              <a:gd name="T75" fmla="*/ 88 h 112"/>
              <a:gd name="T76" fmla="*/ 108 w 176"/>
              <a:gd name="T77" fmla="*/ 96 h 112"/>
              <a:gd name="T78" fmla="*/ 108 w 176"/>
              <a:gd name="T79" fmla="*/ 88 h 112"/>
              <a:gd name="T80" fmla="*/ 44 w 176"/>
              <a:gd name="T81" fmla="*/ 68 h 112"/>
              <a:gd name="T82" fmla="*/ 100 w 176"/>
              <a:gd name="T83" fmla="*/ 68 h 112"/>
              <a:gd name="T84" fmla="*/ 85 w 176"/>
              <a:gd name="T85" fmla="*/ 64 h 112"/>
              <a:gd name="T86" fmla="*/ 84 w 176"/>
              <a:gd name="T87" fmla="*/ 78 h 112"/>
              <a:gd name="T88" fmla="*/ 71 w 176"/>
              <a:gd name="T89" fmla="*/ 88 h 112"/>
              <a:gd name="T90" fmla="*/ 69 w 176"/>
              <a:gd name="T91" fmla="*/ 81 h 112"/>
              <a:gd name="T92" fmla="*/ 65 w 176"/>
              <a:gd name="T93" fmla="*/ 86 h 112"/>
              <a:gd name="T94" fmla="*/ 64 w 176"/>
              <a:gd name="T95" fmla="*/ 80 h 112"/>
              <a:gd name="T96" fmla="*/ 57 w 176"/>
              <a:gd name="T97" fmla="*/ 78 h 112"/>
              <a:gd name="T98" fmla="*/ 61 w 176"/>
              <a:gd name="T99" fmla="*/ 75 h 112"/>
              <a:gd name="T100" fmla="*/ 65 w 176"/>
              <a:gd name="T101" fmla="*/ 65 h 112"/>
              <a:gd name="T102" fmla="*/ 65 w 176"/>
              <a:gd name="T103" fmla="*/ 65 h 112"/>
              <a:gd name="T104" fmla="*/ 65 w 176"/>
              <a:gd name="T105" fmla="*/ 56 h 112"/>
              <a:gd name="T106" fmla="*/ 63 w 176"/>
              <a:gd name="T107" fmla="*/ 52 h 112"/>
              <a:gd name="T108" fmla="*/ 68 w 176"/>
              <a:gd name="T109" fmla="*/ 53 h 112"/>
              <a:gd name="T110" fmla="*/ 71 w 176"/>
              <a:gd name="T111" fmla="*/ 48 h 112"/>
              <a:gd name="T112" fmla="*/ 73 w 176"/>
              <a:gd name="T113" fmla="*/ 54 h 112"/>
              <a:gd name="T114" fmla="*/ 77 w 176"/>
              <a:gd name="T115" fmla="*/ 50 h 112"/>
              <a:gd name="T116" fmla="*/ 79 w 176"/>
              <a:gd name="T117" fmla="*/ 5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6" h="112">
                <a:moveTo>
                  <a:pt x="36" y="40"/>
                </a:moveTo>
                <a:cubicBezTo>
                  <a:pt x="34" y="40"/>
                  <a:pt x="32" y="42"/>
                  <a:pt x="32" y="44"/>
                </a:cubicBezTo>
                <a:cubicBezTo>
                  <a:pt x="32" y="46"/>
                  <a:pt x="34" y="48"/>
                  <a:pt x="36" y="48"/>
                </a:cubicBezTo>
                <a:cubicBezTo>
                  <a:pt x="38" y="48"/>
                  <a:pt x="40" y="46"/>
                  <a:pt x="40" y="44"/>
                </a:cubicBezTo>
                <a:cubicBezTo>
                  <a:pt x="40" y="42"/>
                  <a:pt x="38" y="40"/>
                  <a:pt x="36" y="40"/>
                </a:cubicBezTo>
                <a:moveTo>
                  <a:pt x="70" y="69"/>
                </a:moveTo>
                <a:cubicBezTo>
                  <a:pt x="68" y="77"/>
                  <a:pt x="68" y="77"/>
                  <a:pt x="68" y="77"/>
                </a:cubicBezTo>
                <a:cubicBezTo>
                  <a:pt x="70" y="77"/>
                  <a:pt x="77" y="79"/>
                  <a:pt x="78" y="75"/>
                </a:cubicBezTo>
                <a:cubicBezTo>
                  <a:pt x="79" y="71"/>
                  <a:pt x="72" y="70"/>
                  <a:pt x="70" y="69"/>
                </a:cubicBezTo>
                <a:moveTo>
                  <a:pt x="136" y="24"/>
                </a:moveTo>
                <a:cubicBezTo>
                  <a:pt x="8" y="24"/>
                  <a:pt x="8" y="24"/>
                  <a:pt x="8" y="24"/>
                </a:cubicBezTo>
                <a:cubicBezTo>
                  <a:pt x="4" y="24"/>
                  <a:pt x="0" y="28"/>
                  <a:pt x="0" y="32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8"/>
                  <a:pt x="4" y="112"/>
                  <a:pt x="8" y="112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40" y="112"/>
                  <a:pt x="144" y="108"/>
                  <a:pt x="144" y="104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28"/>
                  <a:pt x="140" y="24"/>
                  <a:pt x="136" y="24"/>
                </a:cubicBezTo>
                <a:moveTo>
                  <a:pt x="12" y="32"/>
                </a:moveTo>
                <a:cubicBezTo>
                  <a:pt x="14" y="32"/>
                  <a:pt x="16" y="34"/>
                  <a:pt x="16" y="36"/>
                </a:cubicBezTo>
                <a:cubicBezTo>
                  <a:pt x="16" y="38"/>
                  <a:pt x="14" y="40"/>
                  <a:pt x="12" y="40"/>
                </a:cubicBezTo>
                <a:cubicBezTo>
                  <a:pt x="10" y="40"/>
                  <a:pt x="8" y="38"/>
                  <a:pt x="8" y="36"/>
                </a:cubicBezTo>
                <a:cubicBezTo>
                  <a:pt x="8" y="34"/>
                  <a:pt x="10" y="32"/>
                  <a:pt x="12" y="32"/>
                </a:cubicBezTo>
                <a:moveTo>
                  <a:pt x="12" y="104"/>
                </a:moveTo>
                <a:cubicBezTo>
                  <a:pt x="10" y="104"/>
                  <a:pt x="8" y="102"/>
                  <a:pt x="8" y="100"/>
                </a:cubicBezTo>
                <a:cubicBezTo>
                  <a:pt x="8" y="98"/>
                  <a:pt x="10" y="96"/>
                  <a:pt x="12" y="96"/>
                </a:cubicBezTo>
                <a:cubicBezTo>
                  <a:pt x="14" y="96"/>
                  <a:pt x="16" y="98"/>
                  <a:pt x="16" y="100"/>
                </a:cubicBezTo>
                <a:cubicBezTo>
                  <a:pt x="16" y="102"/>
                  <a:pt x="14" y="104"/>
                  <a:pt x="12" y="104"/>
                </a:cubicBezTo>
                <a:moveTo>
                  <a:pt x="132" y="104"/>
                </a:moveTo>
                <a:cubicBezTo>
                  <a:pt x="130" y="104"/>
                  <a:pt x="128" y="102"/>
                  <a:pt x="128" y="100"/>
                </a:cubicBezTo>
                <a:cubicBezTo>
                  <a:pt x="128" y="98"/>
                  <a:pt x="130" y="96"/>
                  <a:pt x="132" y="96"/>
                </a:cubicBezTo>
                <a:cubicBezTo>
                  <a:pt x="134" y="96"/>
                  <a:pt x="136" y="98"/>
                  <a:pt x="136" y="100"/>
                </a:cubicBezTo>
                <a:cubicBezTo>
                  <a:pt x="136" y="102"/>
                  <a:pt x="134" y="104"/>
                  <a:pt x="132" y="104"/>
                </a:cubicBezTo>
                <a:moveTo>
                  <a:pt x="136" y="89"/>
                </a:moveTo>
                <a:cubicBezTo>
                  <a:pt x="135" y="88"/>
                  <a:pt x="133" y="88"/>
                  <a:pt x="132" y="88"/>
                </a:cubicBezTo>
                <a:cubicBezTo>
                  <a:pt x="125" y="88"/>
                  <a:pt x="120" y="93"/>
                  <a:pt x="120" y="100"/>
                </a:cubicBezTo>
                <a:cubicBezTo>
                  <a:pt x="120" y="101"/>
                  <a:pt x="120" y="103"/>
                  <a:pt x="121" y="104"/>
                </a:cubicBezTo>
                <a:cubicBezTo>
                  <a:pt x="23" y="104"/>
                  <a:pt x="23" y="104"/>
                  <a:pt x="23" y="104"/>
                </a:cubicBezTo>
                <a:cubicBezTo>
                  <a:pt x="24" y="103"/>
                  <a:pt x="24" y="101"/>
                  <a:pt x="24" y="100"/>
                </a:cubicBezTo>
                <a:cubicBezTo>
                  <a:pt x="24" y="93"/>
                  <a:pt x="19" y="88"/>
                  <a:pt x="12" y="88"/>
                </a:cubicBezTo>
                <a:cubicBezTo>
                  <a:pt x="11" y="88"/>
                  <a:pt x="9" y="88"/>
                  <a:pt x="8" y="89"/>
                </a:cubicBezTo>
                <a:cubicBezTo>
                  <a:pt x="8" y="47"/>
                  <a:pt x="8" y="47"/>
                  <a:pt x="8" y="47"/>
                </a:cubicBezTo>
                <a:cubicBezTo>
                  <a:pt x="9" y="48"/>
                  <a:pt x="11" y="48"/>
                  <a:pt x="12" y="48"/>
                </a:cubicBezTo>
                <a:cubicBezTo>
                  <a:pt x="19" y="48"/>
                  <a:pt x="24" y="43"/>
                  <a:pt x="24" y="36"/>
                </a:cubicBezTo>
                <a:cubicBezTo>
                  <a:pt x="24" y="35"/>
                  <a:pt x="24" y="33"/>
                  <a:pt x="23" y="32"/>
                </a:cubicBezTo>
                <a:cubicBezTo>
                  <a:pt x="121" y="32"/>
                  <a:pt x="121" y="32"/>
                  <a:pt x="121" y="32"/>
                </a:cubicBezTo>
                <a:cubicBezTo>
                  <a:pt x="120" y="33"/>
                  <a:pt x="120" y="35"/>
                  <a:pt x="120" y="36"/>
                </a:cubicBezTo>
                <a:cubicBezTo>
                  <a:pt x="120" y="43"/>
                  <a:pt x="125" y="48"/>
                  <a:pt x="132" y="48"/>
                </a:cubicBezTo>
                <a:cubicBezTo>
                  <a:pt x="133" y="48"/>
                  <a:pt x="135" y="48"/>
                  <a:pt x="136" y="47"/>
                </a:cubicBezTo>
                <a:lnTo>
                  <a:pt x="136" y="89"/>
                </a:lnTo>
                <a:close/>
                <a:moveTo>
                  <a:pt x="132" y="40"/>
                </a:moveTo>
                <a:cubicBezTo>
                  <a:pt x="130" y="40"/>
                  <a:pt x="128" y="38"/>
                  <a:pt x="128" y="36"/>
                </a:cubicBezTo>
                <a:cubicBezTo>
                  <a:pt x="128" y="34"/>
                  <a:pt x="130" y="32"/>
                  <a:pt x="132" y="32"/>
                </a:cubicBezTo>
                <a:cubicBezTo>
                  <a:pt x="134" y="32"/>
                  <a:pt x="136" y="34"/>
                  <a:pt x="136" y="36"/>
                </a:cubicBezTo>
                <a:cubicBezTo>
                  <a:pt x="136" y="38"/>
                  <a:pt x="134" y="40"/>
                  <a:pt x="132" y="40"/>
                </a:cubicBezTo>
                <a:moveTo>
                  <a:pt x="168" y="0"/>
                </a:moveTo>
                <a:cubicBezTo>
                  <a:pt x="40" y="0"/>
                  <a:pt x="40" y="0"/>
                  <a:pt x="40" y="0"/>
                </a:cubicBezTo>
                <a:cubicBezTo>
                  <a:pt x="36" y="0"/>
                  <a:pt x="32" y="4"/>
                  <a:pt x="32" y="8"/>
                </a:cubicBezTo>
                <a:cubicBezTo>
                  <a:pt x="32" y="12"/>
                  <a:pt x="32" y="12"/>
                  <a:pt x="32" y="12"/>
                </a:cubicBezTo>
                <a:cubicBezTo>
                  <a:pt x="32" y="14"/>
                  <a:pt x="34" y="16"/>
                  <a:pt x="36" y="16"/>
                </a:cubicBezTo>
                <a:cubicBezTo>
                  <a:pt x="38" y="16"/>
                  <a:pt x="40" y="14"/>
                  <a:pt x="40" y="12"/>
                </a:cubicBezTo>
                <a:cubicBezTo>
                  <a:pt x="40" y="8"/>
                  <a:pt x="40" y="8"/>
                  <a:pt x="40" y="8"/>
                </a:cubicBezTo>
                <a:cubicBezTo>
                  <a:pt x="168" y="8"/>
                  <a:pt x="168" y="8"/>
                  <a:pt x="168" y="8"/>
                </a:cubicBezTo>
                <a:cubicBezTo>
                  <a:pt x="168" y="80"/>
                  <a:pt x="168" y="80"/>
                  <a:pt x="168" y="80"/>
                </a:cubicBezTo>
                <a:cubicBezTo>
                  <a:pt x="156" y="80"/>
                  <a:pt x="156" y="80"/>
                  <a:pt x="156" y="80"/>
                </a:cubicBezTo>
                <a:cubicBezTo>
                  <a:pt x="154" y="80"/>
                  <a:pt x="152" y="82"/>
                  <a:pt x="152" y="84"/>
                </a:cubicBezTo>
                <a:cubicBezTo>
                  <a:pt x="152" y="86"/>
                  <a:pt x="154" y="88"/>
                  <a:pt x="156" y="88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2" y="88"/>
                  <a:pt x="176" y="84"/>
                  <a:pt x="176" y="80"/>
                </a:cubicBezTo>
                <a:cubicBezTo>
                  <a:pt x="176" y="8"/>
                  <a:pt x="176" y="8"/>
                  <a:pt x="176" y="8"/>
                </a:cubicBezTo>
                <a:cubicBezTo>
                  <a:pt x="176" y="4"/>
                  <a:pt x="172" y="0"/>
                  <a:pt x="168" y="0"/>
                </a:cubicBezTo>
                <a:moveTo>
                  <a:pt x="72" y="59"/>
                </a:moveTo>
                <a:cubicBezTo>
                  <a:pt x="70" y="65"/>
                  <a:pt x="70" y="65"/>
                  <a:pt x="70" y="65"/>
                </a:cubicBezTo>
                <a:cubicBezTo>
                  <a:pt x="72" y="66"/>
                  <a:pt x="78" y="68"/>
                  <a:pt x="79" y="64"/>
                </a:cubicBezTo>
                <a:cubicBezTo>
                  <a:pt x="80" y="60"/>
                  <a:pt x="74" y="59"/>
                  <a:pt x="72" y="59"/>
                </a:cubicBezTo>
                <a:moveTo>
                  <a:pt x="108" y="88"/>
                </a:moveTo>
                <a:cubicBezTo>
                  <a:pt x="106" y="88"/>
                  <a:pt x="104" y="90"/>
                  <a:pt x="104" y="92"/>
                </a:cubicBezTo>
                <a:cubicBezTo>
                  <a:pt x="104" y="94"/>
                  <a:pt x="106" y="96"/>
                  <a:pt x="108" y="96"/>
                </a:cubicBezTo>
                <a:cubicBezTo>
                  <a:pt x="110" y="96"/>
                  <a:pt x="112" y="94"/>
                  <a:pt x="112" y="92"/>
                </a:cubicBezTo>
                <a:cubicBezTo>
                  <a:pt x="112" y="90"/>
                  <a:pt x="110" y="88"/>
                  <a:pt x="108" y="88"/>
                </a:cubicBezTo>
                <a:moveTo>
                  <a:pt x="72" y="40"/>
                </a:moveTo>
                <a:cubicBezTo>
                  <a:pt x="57" y="40"/>
                  <a:pt x="44" y="53"/>
                  <a:pt x="44" y="68"/>
                </a:cubicBezTo>
                <a:cubicBezTo>
                  <a:pt x="44" y="83"/>
                  <a:pt x="57" y="96"/>
                  <a:pt x="72" y="96"/>
                </a:cubicBezTo>
                <a:cubicBezTo>
                  <a:pt x="87" y="96"/>
                  <a:pt x="100" y="83"/>
                  <a:pt x="100" y="68"/>
                </a:cubicBezTo>
                <a:cubicBezTo>
                  <a:pt x="100" y="53"/>
                  <a:pt x="87" y="40"/>
                  <a:pt x="72" y="40"/>
                </a:cubicBezTo>
                <a:moveTo>
                  <a:pt x="85" y="64"/>
                </a:moveTo>
                <a:cubicBezTo>
                  <a:pt x="85" y="67"/>
                  <a:pt x="83" y="69"/>
                  <a:pt x="81" y="69"/>
                </a:cubicBezTo>
                <a:cubicBezTo>
                  <a:pt x="84" y="71"/>
                  <a:pt x="85" y="73"/>
                  <a:pt x="84" y="78"/>
                </a:cubicBezTo>
                <a:cubicBezTo>
                  <a:pt x="82" y="83"/>
                  <a:pt x="78" y="83"/>
                  <a:pt x="73" y="82"/>
                </a:cubicBezTo>
                <a:cubicBezTo>
                  <a:pt x="71" y="88"/>
                  <a:pt x="71" y="88"/>
                  <a:pt x="71" y="88"/>
                </a:cubicBezTo>
                <a:cubicBezTo>
                  <a:pt x="68" y="87"/>
                  <a:pt x="68" y="87"/>
                  <a:pt x="68" y="87"/>
                </a:cubicBezTo>
                <a:cubicBezTo>
                  <a:pt x="69" y="81"/>
                  <a:pt x="69" y="81"/>
                  <a:pt x="69" y="81"/>
                </a:cubicBezTo>
                <a:cubicBezTo>
                  <a:pt x="69" y="81"/>
                  <a:pt x="68" y="81"/>
                  <a:pt x="67" y="81"/>
                </a:cubicBezTo>
                <a:cubicBezTo>
                  <a:pt x="65" y="86"/>
                  <a:pt x="65" y="86"/>
                  <a:pt x="65" y="86"/>
                </a:cubicBezTo>
                <a:cubicBezTo>
                  <a:pt x="62" y="86"/>
                  <a:pt x="62" y="86"/>
                  <a:pt x="62" y="86"/>
                </a:cubicBezTo>
                <a:cubicBezTo>
                  <a:pt x="64" y="80"/>
                  <a:pt x="64" y="80"/>
                  <a:pt x="64" y="80"/>
                </a:cubicBezTo>
                <a:cubicBezTo>
                  <a:pt x="63" y="80"/>
                  <a:pt x="62" y="79"/>
                  <a:pt x="61" y="79"/>
                </a:cubicBezTo>
                <a:cubicBezTo>
                  <a:pt x="57" y="78"/>
                  <a:pt x="57" y="78"/>
                  <a:pt x="57" y="78"/>
                </a:cubicBezTo>
                <a:cubicBezTo>
                  <a:pt x="59" y="74"/>
                  <a:pt x="59" y="74"/>
                  <a:pt x="59" y="74"/>
                </a:cubicBezTo>
                <a:cubicBezTo>
                  <a:pt x="59" y="74"/>
                  <a:pt x="61" y="75"/>
                  <a:pt x="61" y="75"/>
                </a:cubicBezTo>
                <a:cubicBezTo>
                  <a:pt x="62" y="75"/>
                  <a:pt x="62" y="74"/>
                  <a:pt x="63" y="74"/>
                </a:cubicBez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6" y="58"/>
                  <a:pt x="66" y="58"/>
                  <a:pt x="66" y="58"/>
                </a:cubicBezTo>
                <a:cubicBezTo>
                  <a:pt x="66" y="58"/>
                  <a:pt x="66" y="57"/>
                  <a:pt x="65" y="56"/>
                </a:cubicBezTo>
                <a:cubicBezTo>
                  <a:pt x="65" y="56"/>
                  <a:pt x="62" y="56"/>
                  <a:pt x="62" y="56"/>
                </a:cubicBezTo>
                <a:cubicBezTo>
                  <a:pt x="63" y="52"/>
                  <a:pt x="63" y="52"/>
                  <a:pt x="63" y="52"/>
                </a:cubicBezTo>
                <a:cubicBezTo>
                  <a:pt x="68" y="53"/>
                  <a:pt x="68" y="53"/>
                  <a:pt x="68" y="53"/>
                </a:cubicBezTo>
                <a:cubicBezTo>
                  <a:pt x="68" y="53"/>
                  <a:pt x="68" y="53"/>
                  <a:pt x="68" y="53"/>
                </a:cubicBezTo>
                <a:cubicBezTo>
                  <a:pt x="68" y="53"/>
                  <a:pt x="69" y="54"/>
                  <a:pt x="70" y="54"/>
                </a:cubicBezTo>
                <a:cubicBezTo>
                  <a:pt x="71" y="48"/>
                  <a:pt x="71" y="48"/>
                  <a:pt x="71" y="48"/>
                </a:cubicBezTo>
                <a:cubicBezTo>
                  <a:pt x="74" y="49"/>
                  <a:pt x="74" y="49"/>
                  <a:pt x="74" y="49"/>
                </a:cubicBezTo>
                <a:cubicBezTo>
                  <a:pt x="73" y="54"/>
                  <a:pt x="73" y="54"/>
                  <a:pt x="73" y="54"/>
                </a:cubicBezTo>
                <a:cubicBezTo>
                  <a:pt x="74" y="55"/>
                  <a:pt x="75" y="55"/>
                  <a:pt x="75" y="55"/>
                </a:cubicBezTo>
                <a:cubicBezTo>
                  <a:pt x="77" y="50"/>
                  <a:pt x="77" y="50"/>
                  <a:pt x="77" y="50"/>
                </a:cubicBezTo>
                <a:cubicBezTo>
                  <a:pt x="80" y="50"/>
                  <a:pt x="80" y="50"/>
                  <a:pt x="80" y="50"/>
                </a:cubicBezTo>
                <a:cubicBezTo>
                  <a:pt x="79" y="56"/>
                  <a:pt x="79" y="56"/>
                  <a:pt x="79" y="56"/>
                </a:cubicBezTo>
                <a:cubicBezTo>
                  <a:pt x="83" y="58"/>
                  <a:pt x="86" y="60"/>
                  <a:pt x="85" y="6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82" name="Freeform 22"/>
          <p:cNvSpPr>
            <a:spLocks noEditPoints="1"/>
          </p:cNvSpPr>
          <p:nvPr/>
        </p:nvSpPr>
        <p:spPr bwMode="auto">
          <a:xfrm>
            <a:off x="8340725" y="2736851"/>
            <a:ext cx="525463" cy="382588"/>
          </a:xfrm>
          <a:custGeom>
            <a:avLst/>
            <a:gdLst>
              <a:gd name="T0" fmla="*/ 160 w 176"/>
              <a:gd name="T1" fmla="*/ 101 h 128"/>
              <a:gd name="T2" fmla="*/ 176 w 176"/>
              <a:gd name="T3" fmla="*/ 29 h 128"/>
              <a:gd name="T4" fmla="*/ 172 w 176"/>
              <a:gd name="T5" fmla="*/ 24 h 128"/>
              <a:gd name="T6" fmla="*/ 38 w 176"/>
              <a:gd name="T7" fmla="*/ 3 h 128"/>
              <a:gd name="T8" fmla="*/ 34 w 176"/>
              <a:gd name="T9" fmla="*/ 0 h 128"/>
              <a:gd name="T10" fmla="*/ 0 w 176"/>
              <a:gd name="T11" fmla="*/ 4 h 128"/>
              <a:gd name="T12" fmla="*/ 31 w 176"/>
              <a:gd name="T13" fmla="*/ 8 h 128"/>
              <a:gd name="T14" fmla="*/ 56 w 176"/>
              <a:gd name="T15" fmla="*/ 101 h 128"/>
              <a:gd name="T16" fmla="*/ 56 w 176"/>
              <a:gd name="T17" fmla="*/ 112 h 128"/>
              <a:gd name="T18" fmla="*/ 88 w 176"/>
              <a:gd name="T19" fmla="*/ 112 h 128"/>
              <a:gd name="T20" fmla="*/ 130 w 176"/>
              <a:gd name="T21" fmla="*/ 104 h 128"/>
              <a:gd name="T22" fmla="*/ 144 w 176"/>
              <a:gd name="T23" fmla="*/ 128 h 128"/>
              <a:gd name="T24" fmla="*/ 158 w 176"/>
              <a:gd name="T25" fmla="*/ 104 h 128"/>
              <a:gd name="T26" fmla="*/ 144 w 176"/>
              <a:gd name="T27" fmla="*/ 32 h 128"/>
              <a:gd name="T28" fmla="*/ 163 w 176"/>
              <a:gd name="T29" fmla="*/ 48 h 128"/>
              <a:gd name="T30" fmla="*/ 144 w 176"/>
              <a:gd name="T31" fmla="*/ 32 h 128"/>
              <a:gd name="T32" fmla="*/ 72 w 176"/>
              <a:gd name="T33" fmla="*/ 32 h 128"/>
              <a:gd name="T34" fmla="*/ 50 w 176"/>
              <a:gd name="T35" fmla="*/ 48 h 128"/>
              <a:gd name="T36" fmla="*/ 57 w 176"/>
              <a:gd name="T37" fmla="*/ 72 h 128"/>
              <a:gd name="T38" fmla="*/ 75 w 176"/>
              <a:gd name="T39" fmla="*/ 56 h 128"/>
              <a:gd name="T40" fmla="*/ 57 w 176"/>
              <a:gd name="T41" fmla="*/ 72 h 128"/>
              <a:gd name="T42" fmla="*/ 78 w 176"/>
              <a:gd name="T43" fmla="*/ 80 h 128"/>
              <a:gd name="T44" fmla="*/ 63 w 176"/>
              <a:gd name="T45" fmla="*/ 96 h 128"/>
              <a:gd name="T46" fmla="*/ 72 w 176"/>
              <a:gd name="T47" fmla="*/ 120 h 128"/>
              <a:gd name="T48" fmla="*/ 72 w 176"/>
              <a:gd name="T49" fmla="*/ 104 h 128"/>
              <a:gd name="T50" fmla="*/ 72 w 176"/>
              <a:gd name="T51" fmla="*/ 120 h 128"/>
              <a:gd name="T52" fmla="*/ 88 w 176"/>
              <a:gd name="T53" fmla="*/ 96 h 128"/>
              <a:gd name="T54" fmla="*/ 104 w 176"/>
              <a:gd name="T55" fmla="*/ 80 h 128"/>
              <a:gd name="T56" fmla="*/ 104 w 176"/>
              <a:gd name="T57" fmla="*/ 72 h 128"/>
              <a:gd name="T58" fmla="*/ 83 w 176"/>
              <a:gd name="T59" fmla="*/ 56 h 128"/>
              <a:gd name="T60" fmla="*/ 104 w 176"/>
              <a:gd name="T61" fmla="*/ 72 h 128"/>
              <a:gd name="T62" fmla="*/ 82 w 176"/>
              <a:gd name="T63" fmla="*/ 48 h 128"/>
              <a:gd name="T64" fmla="*/ 104 w 176"/>
              <a:gd name="T65" fmla="*/ 32 h 128"/>
              <a:gd name="T66" fmla="*/ 128 w 176"/>
              <a:gd name="T67" fmla="*/ 96 h 128"/>
              <a:gd name="T68" fmla="*/ 112 w 176"/>
              <a:gd name="T69" fmla="*/ 80 h 128"/>
              <a:gd name="T70" fmla="*/ 128 w 176"/>
              <a:gd name="T71" fmla="*/ 96 h 128"/>
              <a:gd name="T72" fmla="*/ 112 w 176"/>
              <a:gd name="T73" fmla="*/ 72 h 128"/>
              <a:gd name="T74" fmla="*/ 133 w 176"/>
              <a:gd name="T75" fmla="*/ 56 h 128"/>
              <a:gd name="T76" fmla="*/ 134 w 176"/>
              <a:gd name="T77" fmla="*/ 48 h 128"/>
              <a:gd name="T78" fmla="*/ 112 w 176"/>
              <a:gd name="T79" fmla="*/ 32 h 128"/>
              <a:gd name="T80" fmla="*/ 134 w 176"/>
              <a:gd name="T81" fmla="*/ 48 h 128"/>
              <a:gd name="T82" fmla="*/ 136 w 176"/>
              <a:gd name="T83" fmla="*/ 112 h 128"/>
              <a:gd name="T84" fmla="*/ 152 w 176"/>
              <a:gd name="T85" fmla="*/ 112 h 128"/>
              <a:gd name="T86" fmla="*/ 153 w 176"/>
              <a:gd name="T87" fmla="*/ 96 h 128"/>
              <a:gd name="T88" fmla="*/ 138 w 176"/>
              <a:gd name="T89" fmla="*/ 80 h 128"/>
              <a:gd name="T90" fmla="*/ 153 w 176"/>
              <a:gd name="T91" fmla="*/ 96 h 128"/>
              <a:gd name="T92" fmla="*/ 141 w 176"/>
              <a:gd name="T93" fmla="*/ 56 h 128"/>
              <a:gd name="T94" fmla="*/ 158 w 176"/>
              <a:gd name="T95" fmla="*/ 7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6" h="128">
                <a:moveTo>
                  <a:pt x="160" y="101"/>
                </a:moveTo>
                <a:cubicBezTo>
                  <a:pt x="160" y="101"/>
                  <a:pt x="160" y="101"/>
                  <a:pt x="160" y="101"/>
                </a:cubicBezTo>
                <a:cubicBezTo>
                  <a:pt x="176" y="29"/>
                  <a:pt x="176" y="29"/>
                  <a:pt x="176" y="29"/>
                </a:cubicBezTo>
                <a:cubicBezTo>
                  <a:pt x="176" y="29"/>
                  <a:pt x="176" y="29"/>
                  <a:pt x="176" y="29"/>
                </a:cubicBezTo>
                <a:cubicBezTo>
                  <a:pt x="176" y="29"/>
                  <a:pt x="176" y="28"/>
                  <a:pt x="176" y="28"/>
                </a:cubicBezTo>
                <a:cubicBezTo>
                  <a:pt x="176" y="26"/>
                  <a:pt x="174" y="24"/>
                  <a:pt x="172" y="24"/>
                </a:cubicBezTo>
                <a:cubicBezTo>
                  <a:pt x="44" y="24"/>
                  <a:pt x="44" y="24"/>
                  <a:pt x="44" y="24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1"/>
                  <a:pt x="36" y="0"/>
                  <a:pt x="34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56" y="101"/>
                  <a:pt x="56" y="101"/>
                  <a:pt x="56" y="101"/>
                </a:cubicBezTo>
                <a:cubicBezTo>
                  <a:pt x="56" y="101"/>
                  <a:pt x="56" y="101"/>
                  <a:pt x="56" y="101"/>
                </a:cubicBezTo>
                <a:cubicBezTo>
                  <a:pt x="57" y="102"/>
                  <a:pt x="57" y="103"/>
                  <a:pt x="58" y="104"/>
                </a:cubicBezTo>
                <a:cubicBezTo>
                  <a:pt x="57" y="106"/>
                  <a:pt x="56" y="109"/>
                  <a:pt x="56" y="112"/>
                </a:cubicBezTo>
                <a:cubicBezTo>
                  <a:pt x="56" y="121"/>
                  <a:pt x="63" y="128"/>
                  <a:pt x="72" y="128"/>
                </a:cubicBezTo>
                <a:cubicBezTo>
                  <a:pt x="81" y="128"/>
                  <a:pt x="88" y="121"/>
                  <a:pt x="88" y="112"/>
                </a:cubicBezTo>
                <a:cubicBezTo>
                  <a:pt x="88" y="109"/>
                  <a:pt x="87" y="106"/>
                  <a:pt x="86" y="104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29" y="106"/>
                  <a:pt x="128" y="109"/>
                  <a:pt x="128" y="112"/>
                </a:cubicBezTo>
                <a:cubicBezTo>
                  <a:pt x="128" y="121"/>
                  <a:pt x="135" y="128"/>
                  <a:pt x="144" y="128"/>
                </a:cubicBezTo>
                <a:cubicBezTo>
                  <a:pt x="153" y="128"/>
                  <a:pt x="160" y="121"/>
                  <a:pt x="160" y="112"/>
                </a:cubicBezTo>
                <a:cubicBezTo>
                  <a:pt x="160" y="109"/>
                  <a:pt x="159" y="106"/>
                  <a:pt x="158" y="104"/>
                </a:cubicBezTo>
                <a:cubicBezTo>
                  <a:pt x="159" y="103"/>
                  <a:pt x="160" y="102"/>
                  <a:pt x="160" y="101"/>
                </a:cubicBezTo>
                <a:moveTo>
                  <a:pt x="144" y="32"/>
                </a:moveTo>
                <a:cubicBezTo>
                  <a:pt x="167" y="32"/>
                  <a:pt x="167" y="32"/>
                  <a:pt x="167" y="32"/>
                </a:cubicBezTo>
                <a:cubicBezTo>
                  <a:pt x="163" y="48"/>
                  <a:pt x="163" y="48"/>
                  <a:pt x="163" y="48"/>
                </a:cubicBezTo>
                <a:cubicBezTo>
                  <a:pt x="142" y="48"/>
                  <a:pt x="142" y="48"/>
                  <a:pt x="142" y="48"/>
                </a:cubicBezTo>
                <a:lnTo>
                  <a:pt x="144" y="32"/>
                </a:lnTo>
                <a:close/>
                <a:moveTo>
                  <a:pt x="46" y="32"/>
                </a:moveTo>
                <a:cubicBezTo>
                  <a:pt x="72" y="32"/>
                  <a:pt x="72" y="32"/>
                  <a:pt x="72" y="32"/>
                </a:cubicBezTo>
                <a:cubicBezTo>
                  <a:pt x="74" y="48"/>
                  <a:pt x="74" y="48"/>
                  <a:pt x="74" y="48"/>
                </a:cubicBezTo>
                <a:cubicBezTo>
                  <a:pt x="50" y="48"/>
                  <a:pt x="50" y="48"/>
                  <a:pt x="50" y="48"/>
                </a:cubicBezTo>
                <a:lnTo>
                  <a:pt x="46" y="32"/>
                </a:lnTo>
                <a:close/>
                <a:moveTo>
                  <a:pt x="57" y="72"/>
                </a:moveTo>
                <a:cubicBezTo>
                  <a:pt x="52" y="56"/>
                  <a:pt x="52" y="56"/>
                  <a:pt x="52" y="56"/>
                </a:cubicBezTo>
                <a:cubicBezTo>
                  <a:pt x="75" y="56"/>
                  <a:pt x="75" y="56"/>
                  <a:pt x="75" y="56"/>
                </a:cubicBezTo>
                <a:cubicBezTo>
                  <a:pt x="77" y="72"/>
                  <a:pt x="77" y="72"/>
                  <a:pt x="77" y="72"/>
                </a:cubicBezTo>
                <a:lnTo>
                  <a:pt x="57" y="72"/>
                </a:lnTo>
                <a:close/>
                <a:moveTo>
                  <a:pt x="59" y="80"/>
                </a:moveTo>
                <a:cubicBezTo>
                  <a:pt x="78" y="80"/>
                  <a:pt x="78" y="80"/>
                  <a:pt x="78" y="80"/>
                </a:cubicBezTo>
                <a:cubicBezTo>
                  <a:pt x="80" y="96"/>
                  <a:pt x="80" y="96"/>
                  <a:pt x="80" y="96"/>
                </a:cubicBezTo>
                <a:cubicBezTo>
                  <a:pt x="63" y="96"/>
                  <a:pt x="63" y="96"/>
                  <a:pt x="63" y="96"/>
                </a:cubicBezTo>
                <a:lnTo>
                  <a:pt x="59" y="80"/>
                </a:lnTo>
                <a:close/>
                <a:moveTo>
                  <a:pt x="72" y="120"/>
                </a:moveTo>
                <a:cubicBezTo>
                  <a:pt x="68" y="120"/>
                  <a:pt x="64" y="116"/>
                  <a:pt x="64" y="112"/>
                </a:cubicBezTo>
                <a:cubicBezTo>
                  <a:pt x="64" y="108"/>
                  <a:pt x="68" y="104"/>
                  <a:pt x="72" y="104"/>
                </a:cubicBezTo>
                <a:cubicBezTo>
                  <a:pt x="76" y="104"/>
                  <a:pt x="80" y="108"/>
                  <a:pt x="80" y="112"/>
                </a:cubicBezTo>
                <a:cubicBezTo>
                  <a:pt x="80" y="116"/>
                  <a:pt x="76" y="120"/>
                  <a:pt x="72" y="120"/>
                </a:cubicBezTo>
                <a:moveTo>
                  <a:pt x="104" y="96"/>
                </a:moveTo>
                <a:cubicBezTo>
                  <a:pt x="88" y="96"/>
                  <a:pt x="88" y="96"/>
                  <a:pt x="88" y="96"/>
                </a:cubicBezTo>
                <a:cubicBezTo>
                  <a:pt x="86" y="80"/>
                  <a:pt x="86" y="80"/>
                  <a:pt x="86" y="80"/>
                </a:cubicBezTo>
                <a:cubicBezTo>
                  <a:pt x="104" y="80"/>
                  <a:pt x="104" y="80"/>
                  <a:pt x="104" y="80"/>
                </a:cubicBezTo>
                <a:lnTo>
                  <a:pt x="104" y="96"/>
                </a:lnTo>
                <a:close/>
                <a:moveTo>
                  <a:pt x="104" y="72"/>
                </a:moveTo>
                <a:cubicBezTo>
                  <a:pt x="85" y="72"/>
                  <a:pt x="85" y="72"/>
                  <a:pt x="85" y="72"/>
                </a:cubicBezTo>
                <a:cubicBezTo>
                  <a:pt x="83" y="56"/>
                  <a:pt x="83" y="56"/>
                  <a:pt x="83" y="56"/>
                </a:cubicBezTo>
                <a:cubicBezTo>
                  <a:pt x="104" y="56"/>
                  <a:pt x="104" y="56"/>
                  <a:pt x="104" y="56"/>
                </a:cubicBezTo>
                <a:lnTo>
                  <a:pt x="104" y="72"/>
                </a:lnTo>
                <a:close/>
                <a:moveTo>
                  <a:pt x="104" y="48"/>
                </a:moveTo>
                <a:cubicBezTo>
                  <a:pt x="82" y="48"/>
                  <a:pt x="82" y="48"/>
                  <a:pt x="82" y="48"/>
                </a:cubicBezTo>
                <a:cubicBezTo>
                  <a:pt x="80" y="32"/>
                  <a:pt x="80" y="32"/>
                  <a:pt x="80" y="32"/>
                </a:cubicBezTo>
                <a:cubicBezTo>
                  <a:pt x="104" y="32"/>
                  <a:pt x="104" y="32"/>
                  <a:pt x="104" y="32"/>
                </a:cubicBezTo>
                <a:lnTo>
                  <a:pt x="104" y="48"/>
                </a:lnTo>
                <a:close/>
                <a:moveTo>
                  <a:pt x="128" y="96"/>
                </a:moveTo>
                <a:cubicBezTo>
                  <a:pt x="112" y="96"/>
                  <a:pt x="112" y="96"/>
                  <a:pt x="112" y="96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30" y="80"/>
                  <a:pt x="130" y="80"/>
                  <a:pt x="130" y="80"/>
                </a:cubicBezTo>
                <a:lnTo>
                  <a:pt x="128" y="96"/>
                </a:lnTo>
                <a:close/>
                <a:moveTo>
                  <a:pt x="131" y="72"/>
                </a:moveTo>
                <a:cubicBezTo>
                  <a:pt x="112" y="72"/>
                  <a:pt x="112" y="72"/>
                  <a:pt x="112" y="72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33" y="56"/>
                  <a:pt x="133" y="56"/>
                  <a:pt x="133" y="56"/>
                </a:cubicBezTo>
                <a:lnTo>
                  <a:pt x="131" y="72"/>
                </a:lnTo>
                <a:close/>
                <a:moveTo>
                  <a:pt x="134" y="48"/>
                </a:moveTo>
                <a:cubicBezTo>
                  <a:pt x="112" y="48"/>
                  <a:pt x="112" y="48"/>
                  <a:pt x="112" y="48"/>
                </a:cubicBezTo>
                <a:cubicBezTo>
                  <a:pt x="112" y="32"/>
                  <a:pt x="112" y="32"/>
                  <a:pt x="112" y="32"/>
                </a:cubicBezTo>
                <a:cubicBezTo>
                  <a:pt x="136" y="32"/>
                  <a:pt x="136" y="32"/>
                  <a:pt x="136" y="32"/>
                </a:cubicBezTo>
                <a:lnTo>
                  <a:pt x="134" y="48"/>
                </a:lnTo>
                <a:close/>
                <a:moveTo>
                  <a:pt x="144" y="120"/>
                </a:moveTo>
                <a:cubicBezTo>
                  <a:pt x="140" y="120"/>
                  <a:pt x="136" y="116"/>
                  <a:pt x="136" y="112"/>
                </a:cubicBezTo>
                <a:cubicBezTo>
                  <a:pt x="136" y="108"/>
                  <a:pt x="140" y="104"/>
                  <a:pt x="144" y="104"/>
                </a:cubicBezTo>
                <a:cubicBezTo>
                  <a:pt x="148" y="104"/>
                  <a:pt x="152" y="108"/>
                  <a:pt x="152" y="112"/>
                </a:cubicBezTo>
                <a:cubicBezTo>
                  <a:pt x="152" y="116"/>
                  <a:pt x="148" y="120"/>
                  <a:pt x="144" y="120"/>
                </a:cubicBezTo>
                <a:moveTo>
                  <a:pt x="153" y="96"/>
                </a:moveTo>
                <a:cubicBezTo>
                  <a:pt x="136" y="96"/>
                  <a:pt x="136" y="96"/>
                  <a:pt x="136" y="96"/>
                </a:cubicBezTo>
                <a:cubicBezTo>
                  <a:pt x="138" y="80"/>
                  <a:pt x="138" y="80"/>
                  <a:pt x="138" y="80"/>
                </a:cubicBezTo>
                <a:cubicBezTo>
                  <a:pt x="156" y="80"/>
                  <a:pt x="156" y="80"/>
                  <a:pt x="156" y="80"/>
                </a:cubicBezTo>
                <a:lnTo>
                  <a:pt x="153" y="96"/>
                </a:lnTo>
                <a:close/>
                <a:moveTo>
                  <a:pt x="139" y="72"/>
                </a:moveTo>
                <a:cubicBezTo>
                  <a:pt x="141" y="56"/>
                  <a:pt x="141" y="56"/>
                  <a:pt x="141" y="56"/>
                </a:cubicBezTo>
                <a:cubicBezTo>
                  <a:pt x="162" y="56"/>
                  <a:pt x="162" y="56"/>
                  <a:pt x="162" y="56"/>
                </a:cubicBezTo>
                <a:cubicBezTo>
                  <a:pt x="158" y="72"/>
                  <a:pt x="158" y="72"/>
                  <a:pt x="158" y="72"/>
                </a:cubicBezTo>
                <a:lnTo>
                  <a:pt x="139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83" name="Freeform 23"/>
          <p:cNvSpPr>
            <a:spLocks noEditPoints="1"/>
          </p:cNvSpPr>
          <p:nvPr/>
        </p:nvSpPr>
        <p:spPr bwMode="auto">
          <a:xfrm>
            <a:off x="9344025" y="2665413"/>
            <a:ext cx="525463" cy="525463"/>
          </a:xfrm>
          <a:custGeom>
            <a:avLst/>
            <a:gdLst>
              <a:gd name="T0" fmla="*/ 108 w 176"/>
              <a:gd name="T1" fmla="*/ 64 h 176"/>
              <a:gd name="T2" fmla="*/ 127 w 176"/>
              <a:gd name="T3" fmla="*/ 47 h 176"/>
              <a:gd name="T4" fmla="*/ 124 w 176"/>
              <a:gd name="T5" fmla="*/ 40 h 176"/>
              <a:gd name="T6" fmla="*/ 112 w 176"/>
              <a:gd name="T7" fmla="*/ 50 h 176"/>
              <a:gd name="T8" fmla="*/ 112 w 176"/>
              <a:gd name="T9" fmla="*/ 4 h 176"/>
              <a:gd name="T10" fmla="*/ 104 w 176"/>
              <a:gd name="T11" fmla="*/ 4 h 176"/>
              <a:gd name="T12" fmla="*/ 95 w 176"/>
              <a:gd name="T13" fmla="*/ 41 h 176"/>
              <a:gd name="T14" fmla="*/ 88 w 176"/>
              <a:gd name="T15" fmla="*/ 44 h 176"/>
              <a:gd name="T16" fmla="*/ 105 w 176"/>
              <a:gd name="T17" fmla="*/ 63 h 176"/>
              <a:gd name="T18" fmla="*/ 160 w 176"/>
              <a:gd name="T19" fmla="*/ 149 h 176"/>
              <a:gd name="T20" fmla="*/ 176 w 176"/>
              <a:gd name="T21" fmla="*/ 77 h 176"/>
              <a:gd name="T22" fmla="*/ 172 w 176"/>
              <a:gd name="T23" fmla="*/ 72 h 176"/>
              <a:gd name="T24" fmla="*/ 38 w 176"/>
              <a:gd name="T25" fmla="*/ 51 h 176"/>
              <a:gd name="T26" fmla="*/ 34 w 176"/>
              <a:gd name="T27" fmla="*/ 48 h 176"/>
              <a:gd name="T28" fmla="*/ 0 w 176"/>
              <a:gd name="T29" fmla="*/ 52 h 176"/>
              <a:gd name="T30" fmla="*/ 31 w 176"/>
              <a:gd name="T31" fmla="*/ 56 h 176"/>
              <a:gd name="T32" fmla="*/ 56 w 176"/>
              <a:gd name="T33" fmla="*/ 149 h 176"/>
              <a:gd name="T34" fmla="*/ 56 w 176"/>
              <a:gd name="T35" fmla="*/ 160 h 176"/>
              <a:gd name="T36" fmla="*/ 88 w 176"/>
              <a:gd name="T37" fmla="*/ 160 h 176"/>
              <a:gd name="T38" fmla="*/ 130 w 176"/>
              <a:gd name="T39" fmla="*/ 152 h 176"/>
              <a:gd name="T40" fmla="*/ 144 w 176"/>
              <a:gd name="T41" fmla="*/ 176 h 176"/>
              <a:gd name="T42" fmla="*/ 158 w 176"/>
              <a:gd name="T43" fmla="*/ 152 h 176"/>
              <a:gd name="T44" fmla="*/ 144 w 176"/>
              <a:gd name="T45" fmla="*/ 80 h 176"/>
              <a:gd name="T46" fmla="*/ 163 w 176"/>
              <a:gd name="T47" fmla="*/ 96 h 176"/>
              <a:gd name="T48" fmla="*/ 144 w 176"/>
              <a:gd name="T49" fmla="*/ 80 h 176"/>
              <a:gd name="T50" fmla="*/ 72 w 176"/>
              <a:gd name="T51" fmla="*/ 80 h 176"/>
              <a:gd name="T52" fmla="*/ 50 w 176"/>
              <a:gd name="T53" fmla="*/ 96 h 176"/>
              <a:gd name="T54" fmla="*/ 57 w 176"/>
              <a:gd name="T55" fmla="*/ 120 h 176"/>
              <a:gd name="T56" fmla="*/ 75 w 176"/>
              <a:gd name="T57" fmla="*/ 104 h 176"/>
              <a:gd name="T58" fmla="*/ 57 w 176"/>
              <a:gd name="T59" fmla="*/ 120 h 176"/>
              <a:gd name="T60" fmla="*/ 78 w 176"/>
              <a:gd name="T61" fmla="*/ 128 h 176"/>
              <a:gd name="T62" fmla="*/ 63 w 176"/>
              <a:gd name="T63" fmla="*/ 144 h 176"/>
              <a:gd name="T64" fmla="*/ 72 w 176"/>
              <a:gd name="T65" fmla="*/ 168 h 176"/>
              <a:gd name="T66" fmla="*/ 72 w 176"/>
              <a:gd name="T67" fmla="*/ 152 h 176"/>
              <a:gd name="T68" fmla="*/ 72 w 176"/>
              <a:gd name="T69" fmla="*/ 168 h 176"/>
              <a:gd name="T70" fmla="*/ 88 w 176"/>
              <a:gd name="T71" fmla="*/ 144 h 176"/>
              <a:gd name="T72" fmla="*/ 104 w 176"/>
              <a:gd name="T73" fmla="*/ 128 h 176"/>
              <a:gd name="T74" fmla="*/ 104 w 176"/>
              <a:gd name="T75" fmla="*/ 120 h 176"/>
              <a:gd name="T76" fmla="*/ 83 w 176"/>
              <a:gd name="T77" fmla="*/ 104 h 176"/>
              <a:gd name="T78" fmla="*/ 104 w 176"/>
              <a:gd name="T79" fmla="*/ 120 h 176"/>
              <a:gd name="T80" fmla="*/ 82 w 176"/>
              <a:gd name="T81" fmla="*/ 96 h 176"/>
              <a:gd name="T82" fmla="*/ 104 w 176"/>
              <a:gd name="T83" fmla="*/ 80 h 176"/>
              <a:gd name="T84" fmla="*/ 128 w 176"/>
              <a:gd name="T85" fmla="*/ 144 h 176"/>
              <a:gd name="T86" fmla="*/ 112 w 176"/>
              <a:gd name="T87" fmla="*/ 128 h 176"/>
              <a:gd name="T88" fmla="*/ 128 w 176"/>
              <a:gd name="T89" fmla="*/ 144 h 176"/>
              <a:gd name="T90" fmla="*/ 112 w 176"/>
              <a:gd name="T91" fmla="*/ 120 h 176"/>
              <a:gd name="T92" fmla="*/ 133 w 176"/>
              <a:gd name="T93" fmla="*/ 104 h 176"/>
              <a:gd name="T94" fmla="*/ 134 w 176"/>
              <a:gd name="T95" fmla="*/ 96 h 176"/>
              <a:gd name="T96" fmla="*/ 112 w 176"/>
              <a:gd name="T97" fmla="*/ 80 h 176"/>
              <a:gd name="T98" fmla="*/ 134 w 176"/>
              <a:gd name="T99" fmla="*/ 96 h 176"/>
              <a:gd name="T100" fmla="*/ 136 w 176"/>
              <a:gd name="T101" fmla="*/ 160 h 176"/>
              <a:gd name="T102" fmla="*/ 152 w 176"/>
              <a:gd name="T103" fmla="*/ 160 h 176"/>
              <a:gd name="T104" fmla="*/ 153 w 176"/>
              <a:gd name="T105" fmla="*/ 144 h 176"/>
              <a:gd name="T106" fmla="*/ 138 w 176"/>
              <a:gd name="T107" fmla="*/ 128 h 176"/>
              <a:gd name="T108" fmla="*/ 153 w 176"/>
              <a:gd name="T109" fmla="*/ 144 h 176"/>
              <a:gd name="T110" fmla="*/ 141 w 176"/>
              <a:gd name="T111" fmla="*/ 104 h 176"/>
              <a:gd name="T112" fmla="*/ 158 w 176"/>
              <a:gd name="T113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76">
                <a:moveTo>
                  <a:pt x="105" y="63"/>
                </a:moveTo>
                <a:cubicBezTo>
                  <a:pt x="106" y="64"/>
                  <a:pt x="107" y="64"/>
                  <a:pt x="108" y="64"/>
                </a:cubicBezTo>
                <a:cubicBezTo>
                  <a:pt x="109" y="64"/>
                  <a:pt x="110" y="64"/>
                  <a:pt x="111" y="63"/>
                </a:cubicBezTo>
                <a:cubicBezTo>
                  <a:pt x="127" y="47"/>
                  <a:pt x="127" y="47"/>
                  <a:pt x="127" y="47"/>
                </a:cubicBezTo>
                <a:cubicBezTo>
                  <a:pt x="128" y="46"/>
                  <a:pt x="128" y="45"/>
                  <a:pt x="128" y="44"/>
                </a:cubicBezTo>
                <a:cubicBezTo>
                  <a:pt x="128" y="42"/>
                  <a:pt x="126" y="40"/>
                  <a:pt x="124" y="40"/>
                </a:cubicBezTo>
                <a:cubicBezTo>
                  <a:pt x="123" y="40"/>
                  <a:pt x="122" y="40"/>
                  <a:pt x="121" y="41"/>
                </a:cubicBezTo>
                <a:cubicBezTo>
                  <a:pt x="112" y="50"/>
                  <a:pt x="112" y="50"/>
                  <a:pt x="112" y="50"/>
                </a:cubicBezTo>
                <a:cubicBezTo>
                  <a:pt x="112" y="4"/>
                  <a:pt x="112" y="4"/>
                  <a:pt x="112" y="4"/>
                </a:cubicBezTo>
                <a:cubicBezTo>
                  <a:pt x="112" y="4"/>
                  <a:pt x="112" y="4"/>
                  <a:pt x="112" y="4"/>
                </a:cubicBezTo>
                <a:cubicBezTo>
                  <a:pt x="112" y="2"/>
                  <a:pt x="110" y="0"/>
                  <a:pt x="108" y="0"/>
                </a:cubicBezTo>
                <a:cubicBezTo>
                  <a:pt x="106" y="0"/>
                  <a:pt x="104" y="2"/>
                  <a:pt x="104" y="4"/>
                </a:cubicBezTo>
                <a:cubicBezTo>
                  <a:pt x="104" y="50"/>
                  <a:pt x="104" y="50"/>
                  <a:pt x="104" y="50"/>
                </a:cubicBezTo>
                <a:cubicBezTo>
                  <a:pt x="95" y="41"/>
                  <a:pt x="95" y="41"/>
                  <a:pt x="95" y="41"/>
                </a:cubicBezTo>
                <a:cubicBezTo>
                  <a:pt x="94" y="40"/>
                  <a:pt x="93" y="40"/>
                  <a:pt x="92" y="40"/>
                </a:cubicBezTo>
                <a:cubicBezTo>
                  <a:pt x="90" y="40"/>
                  <a:pt x="88" y="42"/>
                  <a:pt x="88" y="44"/>
                </a:cubicBezTo>
                <a:cubicBezTo>
                  <a:pt x="88" y="45"/>
                  <a:pt x="88" y="46"/>
                  <a:pt x="89" y="47"/>
                </a:cubicBezTo>
                <a:lnTo>
                  <a:pt x="105" y="63"/>
                </a:lnTo>
                <a:close/>
                <a:moveTo>
                  <a:pt x="160" y="149"/>
                </a:moveTo>
                <a:cubicBezTo>
                  <a:pt x="160" y="149"/>
                  <a:pt x="160" y="149"/>
                  <a:pt x="160" y="149"/>
                </a:cubicBezTo>
                <a:cubicBezTo>
                  <a:pt x="176" y="77"/>
                  <a:pt x="176" y="77"/>
                  <a:pt x="176" y="77"/>
                </a:cubicBezTo>
                <a:cubicBezTo>
                  <a:pt x="176" y="77"/>
                  <a:pt x="176" y="77"/>
                  <a:pt x="176" y="77"/>
                </a:cubicBezTo>
                <a:cubicBezTo>
                  <a:pt x="176" y="77"/>
                  <a:pt x="176" y="76"/>
                  <a:pt x="176" y="76"/>
                </a:cubicBezTo>
                <a:cubicBezTo>
                  <a:pt x="176" y="74"/>
                  <a:pt x="174" y="72"/>
                  <a:pt x="172" y="72"/>
                </a:cubicBezTo>
                <a:cubicBezTo>
                  <a:pt x="44" y="72"/>
                  <a:pt x="44" y="72"/>
                  <a:pt x="44" y="72"/>
                </a:cubicBezTo>
                <a:cubicBezTo>
                  <a:pt x="38" y="51"/>
                  <a:pt x="38" y="51"/>
                  <a:pt x="38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38" y="49"/>
                  <a:pt x="36" y="48"/>
                  <a:pt x="34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54"/>
                  <a:pt x="2" y="56"/>
                  <a:pt x="4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56" y="149"/>
                  <a:pt x="56" y="149"/>
                  <a:pt x="56" y="149"/>
                </a:cubicBezTo>
                <a:cubicBezTo>
                  <a:pt x="56" y="149"/>
                  <a:pt x="56" y="149"/>
                  <a:pt x="56" y="149"/>
                </a:cubicBezTo>
                <a:cubicBezTo>
                  <a:pt x="57" y="150"/>
                  <a:pt x="57" y="151"/>
                  <a:pt x="58" y="152"/>
                </a:cubicBezTo>
                <a:cubicBezTo>
                  <a:pt x="57" y="154"/>
                  <a:pt x="56" y="157"/>
                  <a:pt x="56" y="160"/>
                </a:cubicBezTo>
                <a:cubicBezTo>
                  <a:pt x="56" y="169"/>
                  <a:pt x="63" y="176"/>
                  <a:pt x="72" y="176"/>
                </a:cubicBezTo>
                <a:cubicBezTo>
                  <a:pt x="81" y="176"/>
                  <a:pt x="88" y="169"/>
                  <a:pt x="88" y="160"/>
                </a:cubicBezTo>
                <a:cubicBezTo>
                  <a:pt x="88" y="157"/>
                  <a:pt x="87" y="154"/>
                  <a:pt x="86" y="152"/>
                </a:cubicBezTo>
                <a:cubicBezTo>
                  <a:pt x="130" y="152"/>
                  <a:pt x="130" y="152"/>
                  <a:pt x="130" y="152"/>
                </a:cubicBezTo>
                <a:cubicBezTo>
                  <a:pt x="129" y="154"/>
                  <a:pt x="128" y="157"/>
                  <a:pt x="128" y="160"/>
                </a:cubicBezTo>
                <a:cubicBezTo>
                  <a:pt x="128" y="169"/>
                  <a:pt x="135" y="176"/>
                  <a:pt x="144" y="176"/>
                </a:cubicBezTo>
                <a:cubicBezTo>
                  <a:pt x="153" y="176"/>
                  <a:pt x="160" y="169"/>
                  <a:pt x="160" y="160"/>
                </a:cubicBezTo>
                <a:cubicBezTo>
                  <a:pt x="160" y="157"/>
                  <a:pt x="159" y="154"/>
                  <a:pt x="158" y="152"/>
                </a:cubicBezTo>
                <a:cubicBezTo>
                  <a:pt x="159" y="151"/>
                  <a:pt x="160" y="150"/>
                  <a:pt x="160" y="149"/>
                </a:cubicBezTo>
                <a:moveTo>
                  <a:pt x="144" y="80"/>
                </a:moveTo>
                <a:cubicBezTo>
                  <a:pt x="167" y="80"/>
                  <a:pt x="167" y="80"/>
                  <a:pt x="167" y="80"/>
                </a:cubicBezTo>
                <a:cubicBezTo>
                  <a:pt x="163" y="96"/>
                  <a:pt x="163" y="96"/>
                  <a:pt x="163" y="96"/>
                </a:cubicBezTo>
                <a:cubicBezTo>
                  <a:pt x="142" y="96"/>
                  <a:pt x="142" y="96"/>
                  <a:pt x="142" y="96"/>
                </a:cubicBezTo>
                <a:lnTo>
                  <a:pt x="144" y="80"/>
                </a:lnTo>
                <a:close/>
                <a:moveTo>
                  <a:pt x="46" y="80"/>
                </a:moveTo>
                <a:cubicBezTo>
                  <a:pt x="72" y="80"/>
                  <a:pt x="72" y="80"/>
                  <a:pt x="72" y="80"/>
                </a:cubicBezTo>
                <a:cubicBezTo>
                  <a:pt x="74" y="96"/>
                  <a:pt x="74" y="96"/>
                  <a:pt x="74" y="96"/>
                </a:cubicBezTo>
                <a:cubicBezTo>
                  <a:pt x="50" y="96"/>
                  <a:pt x="50" y="96"/>
                  <a:pt x="50" y="96"/>
                </a:cubicBezTo>
                <a:lnTo>
                  <a:pt x="46" y="80"/>
                </a:lnTo>
                <a:close/>
                <a:moveTo>
                  <a:pt x="57" y="120"/>
                </a:moveTo>
                <a:cubicBezTo>
                  <a:pt x="52" y="104"/>
                  <a:pt x="52" y="104"/>
                  <a:pt x="52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7" y="120"/>
                  <a:pt x="77" y="120"/>
                  <a:pt x="77" y="120"/>
                </a:cubicBezTo>
                <a:lnTo>
                  <a:pt x="57" y="120"/>
                </a:lnTo>
                <a:close/>
                <a:moveTo>
                  <a:pt x="59" y="128"/>
                </a:moveTo>
                <a:cubicBezTo>
                  <a:pt x="78" y="128"/>
                  <a:pt x="78" y="128"/>
                  <a:pt x="78" y="128"/>
                </a:cubicBezTo>
                <a:cubicBezTo>
                  <a:pt x="80" y="144"/>
                  <a:pt x="80" y="144"/>
                  <a:pt x="80" y="144"/>
                </a:cubicBezTo>
                <a:cubicBezTo>
                  <a:pt x="63" y="144"/>
                  <a:pt x="63" y="144"/>
                  <a:pt x="63" y="144"/>
                </a:cubicBezTo>
                <a:lnTo>
                  <a:pt x="59" y="128"/>
                </a:lnTo>
                <a:close/>
                <a:moveTo>
                  <a:pt x="72" y="168"/>
                </a:moveTo>
                <a:cubicBezTo>
                  <a:pt x="68" y="168"/>
                  <a:pt x="64" y="164"/>
                  <a:pt x="64" y="160"/>
                </a:cubicBezTo>
                <a:cubicBezTo>
                  <a:pt x="64" y="156"/>
                  <a:pt x="68" y="152"/>
                  <a:pt x="72" y="152"/>
                </a:cubicBezTo>
                <a:cubicBezTo>
                  <a:pt x="76" y="152"/>
                  <a:pt x="80" y="156"/>
                  <a:pt x="80" y="160"/>
                </a:cubicBezTo>
                <a:cubicBezTo>
                  <a:pt x="80" y="164"/>
                  <a:pt x="76" y="168"/>
                  <a:pt x="72" y="168"/>
                </a:cubicBezTo>
                <a:moveTo>
                  <a:pt x="104" y="144"/>
                </a:moveTo>
                <a:cubicBezTo>
                  <a:pt x="88" y="144"/>
                  <a:pt x="88" y="144"/>
                  <a:pt x="88" y="144"/>
                </a:cubicBezTo>
                <a:cubicBezTo>
                  <a:pt x="86" y="128"/>
                  <a:pt x="86" y="128"/>
                  <a:pt x="86" y="128"/>
                </a:cubicBezTo>
                <a:cubicBezTo>
                  <a:pt x="104" y="128"/>
                  <a:pt x="104" y="128"/>
                  <a:pt x="104" y="128"/>
                </a:cubicBezTo>
                <a:lnTo>
                  <a:pt x="104" y="144"/>
                </a:lnTo>
                <a:close/>
                <a:moveTo>
                  <a:pt x="104" y="120"/>
                </a:moveTo>
                <a:cubicBezTo>
                  <a:pt x="85" y="120"/>
                  <a:pt x="85" y="120"/>
                  <a:pt x="85" y="120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104" y="104"/>
                  <a:pt x="104" y="104"/>
                  <a:pt x="104" y="104"/>
                </a:cubicBezTo>
                <a:lnTo>
                  <a:pt x="104" y="120"/>
                </a:lnTo>
                <a:close/>
                <a:moveTo>
                  <a:pt x="104" y="96"/>
                </a:moveTo>
                <a:cubicBezTo>
                  <a:pt x="82" y="96"/>
                  <a:pt x="82" y="96"/>
                  <a:pt x="82" y="96"/>
                </a:cubicBezTo>
                <a:cubicBezTo>
                  <a:pt x="80" y="80"/>
                  <a:pt x="80" y="80"/>
                  <a:pt x="80" y="80"/>
                </a:cubicBezTo>
                <a:cubicBezTo>
                  <a:pt x="104" y="80"/>
                  <a:pt x="104" y="80"/>
                  <a:pt x="104" y="80"/>
                </a:cubicBezTo>
                <a:lnTo>
                  <a:pt x="104" y="96"/>
                </a:lnTo>
                <a:close/>
                <a:moveTo>
                  <a:pt x="128" y="144"/>
                </a:moveTo>
                <a:cubicBezTo>
                  <a:pt x="112" y="144"/>
                  <a:pt x="112" y="144"/>
                  <a:pt x="112" y="144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30" y="128"/>
                  <a:pt x="130" y="128"/>
                  <a:pt x="130" y="128"/>
                </a:cubicBezTo>
                <a:lnTo>
                  <a:pt x="128" y="144"/>
                </a:lnTo>
                <a:close/>
                <a:moveTo>
                  <a:pt x="131" y="120"/>
                </a:moveTo>
                <a:cubicBezTo>
                  <a:pt x="112" y="120"/>
                  <a:pt x="112" y="120"/>
                  <a:pt x="112" y="120"/>
                </a:cubicBezTo>
                <a:cubicBezTo>
                  <a:pt x="112" y="104"/>
                  <a:pt x="112" y="104"/>
                  <a:pt x="112" y="104"/>
                </a:cubicBezTo>
                <a:cubicBezTo>
                  <a:pt x="133" y="104"/>
                  <a:pt x="133" y="104"/>
                  <a:pt x="133" y="104"/>
                </a:cubicBezTo>
                <a:lnTo>
                  <a:pt x="131" y="120"/>
                </a:lnTo>
                <a:close/>
                <a:moveTo>
                  <a:pt x="134" y="96"/>
                </a:moveTo>
                <a:cubicBezTo>
                  <a:pt x="112" y="96"/>
                  <a:pt x="112" y="96"/>
                  <a:pt x="112" y="96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36" y="80"/>
                  <a:pt x="136" y="80"/>
                  <a:pt x="136" y="80"/>
                </a:cubicBezTo>
                <a:lnTo>
                  <a:pt x="134" y="96"/>
                </a:lnTo>
                <a:close/>
                <a:moveTo>
                  <a:pt x="144" y="168"/>
                </a:moveTo>
                <a:cubicBezTo>
                  <a:pt x="140" y="168"/>
                  <a:pt x="136" y="164"/>
                  <a:pt x="136" y="160"/>
                </a:cubicBezTo>
                <a:cubicBezTo>
                  <a:pt x="136" y="156"/>
                  <a:pt x="140" y="152"/>
                  <a:pt x="144" y="152"/>
                </a:cubicBezTo>
                <a:cubicBezTo>
                  <a:pt x="148" y="152"/>
                  <a:pt x="152" y="156"/>
                  <a:pt x="152" y="160"/>
                </a:cubicBezTo>
                <a:cubicBezTo>
                  <a:pt x="152" y="164"/>
                  <a:pt x="148" y="168"/>
                  <a:pt x="144" y="168"/>
                </a:cubicBezTo>
                <a:moveTo>
                  <a:pt x="153" y="144"/>
                </a:moveTo>
                <a:cubicBezTo>
                  <a:pt x="136" y="144"/>
                  <a:pt x="136" y="144"/>
                  <a:pt x="136" y="144"/>
                </a:cubicBezTo>
                <a:cubicBezTo>
                  <a:pt x="138" y="128"/>
                  <a:pt x="138" y="128"/>
                  <a:pt x="138" y="128"/>
                </a:cubicBezTo>
                <a:cubicBezTo>
                  <a:pt x="156" y="128"/>
                  <a:pt x="156" y="128"/>
                  <a:pt x="156" y="128"/>
                </a:cubicBezTo>
                <a:lnTo>
                  <a:pt x="153" y="144"/>
                </a:lnTo>
                <a:close/>
                <a:moveTo>
                  <a:pt x="139" y="120"/>
                </a:moveTo>
                <a:cubicBezTo>
                  <a:pt x="141" y="104"/>
                  <a:pt x="141" y="104"/>
                  <a:pt x="141" y="104"/>
                </a:cubicBezTo>
                <a:cubicBezTo>
                  <a:pt x="162" y="104"/>
                  <a:pt x="162" y="104"/>
                  <a:pt x="162" y="104"/>
                </a:cubicBezTo>
                <a:cubicBezTo>
                  <a:pt x="158" y="120"/>
                  <a:pt x="158" y="120"/>
                  <a:pt x="158" y="120"/>
                </a:cubicBezTo>
                <a:lnTo>
                  <a:pt x="139" y="1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84" name="Freeform 24"/>
          <p:cNvSpPr>
            <a:spLocks noEditPoints="1"/>
          </p:cNvSpPr>
          <p:nvPr/>
        </p:nvSpPr>
        <p:spPr bwMode="auto">
          <a:xfrm>
            <a:off x="10345738" y="2665413"/>
            <a:ext cx="525463" cy="525463"/>
          </a:xfrm>
          <a:custGeom>
            <a:avLst/>
            <a:gdLst>
              <a:gd name="T0" fmla="*/ 95 w 176"/>
              <a:gd name="T1" fmla="*/ 23 h 176"/>
              <a:gd name="T2" fmla="*/ 104 w 176"/>
              <a:gd name="T3" fmla="*/ 60 h 176"/>
              <a:gd name="T4" fmla="*/ 112 w 176"/>
              <a:gd name="T5" fmla="*/ 60 h 176"/>
              <a:gd name="T6" fmla="*/ 121 w 176"/>
              <a:gd name="T7" fmla="*/ 23 h 176"/>
              <a:gd name="T8" fmla="*/ 128 w 176"/>
              <a:gd name="T9" fmla="*/ 20 h 176"/>
              <a:gd name="T10" fmla="*/ 111 w 176"/>
              <a:gd name="T11" fmla="*/ 1 h 176"/>
              <a:gd name="T12" fmla="*/ 105 w 176"/>
              <a:gd name="T13" fmla="*/ 1 h 176"/>
              <a:gd name="T14" fmla="*/ 88 w 176"/>
              <a:gd name="T15" fmla="*/ 20 h 176"/>
              <a:gd name="T16" fmla="*/ 160 w 176"/>
              <a:gd name="T17" fmla="*/ 149 h 176"/>
              <a:gd name="T18" fmla="*/ 176 w 176"/>
              <a:gd name="T19" fmla="*/ 77 h 176"/>
              <a:gd name="T20" fmla="*/ 176 w 176"/>
              <a:gd name="T21" fmla="*/ 76 h 176"/>
              <a:gd name="T22" fmla="*/ 44 w 176"/>
              <a:gd name="T23" fmla="*/ 72 h 176"/>
              <a:gd name="T24" fmla="*/ 38 w 176"/>
              <a:gd name="T25" fmla="*/ 51 h 176"/>
              <a:gd name="T26" fmla="*/ 4 w 176"/>
              <a:gd name="T27" fmla="*/ 48 h 176"/>
              <a:gd name="T28" fmla="*/ 4 w 176"/>
              <a:gd name="T29" fmla="*/ 56 h 176"/>
              <a:gd name="T30" fmla="*/ 56 w 176"/>
              <a:gd name="T31" fmla="*/ 149 h 176"/>
              <a:gd name="T32" fmla="*/ 58 w 176"/>
              <a:gd name="T33" fmla="*/ 152 h 176"/>
              <a:gd name="T34" fmla="*/ 72 w 176"/>
              <a:gd name="T35" fmla="*/ 176 h 176"/>
              <a:gd name="T36" fmla="*/ 86 w 176"/>
              <a:gd name="T37" fmla="*/ 152 h 176"/>
              <a:gd name="T38" fmla="*/ 128 w 176"/>
              <a:gd name="T39" fmla="*/ 160 h 176"/>
              <a:gd name="T40" fmla="*/ 160 w 176"/>
              <a:gd name="T41" fmla="*/ 160 h 176"/>
              <a:gd name="T42" fmla="*/ 160 w 176"/>
              <a:gd name="T43" fmla="*/ 149 h 176"/>
              <a:gd name="T44" fmla="*/ 167 w 176"/>
              <a:gd name="T45" fmla="*/ 80 h 176"/>
              <a:gd name="T46" fmla="*/ 142 w 176"/>
              <a:gd name="T47" fmla="*/ 96 h 176"/>
              <a:gd name="T48" fmla="*/ 46 w 176"/>
              <a:gd name="T49" fmla="*/ 80 h 176"/>
              <a:gd name="T50" fmla="*/ 74 w 176"/>
              <a:gd name="T51" fmla="*/ 96 h 176"/>
              <a:gd name="T52" fmla="*/ 46 w 176"/>
              <a:gd name="T53" fmla="*/ 80 h 176"/>
              <a:gd name="T54" fmla="*/ 52 w 176"/>
              <a:gd name="T55" fmla="*/ 104 h 176"/>
              <a:gd name="T56" fmla="*/ 77 w 176"/>
              <a:gd name="T57" fmla="*/ 120 h 176"/>
              <a:gd name="T58" fmla="*/ 59 w 176"/>
              <a:gd name="T59" fmla="*/ 128 h 176"/>
              <a:gd name="T60" fmla="*/ 80 w 176"/>
              <a:gd name="T61" fmla="*/ 144 h 176"/>
              <a:gd name="T62" fmla="*/ 59 w 176"/>
              <a:gd name="T63" fmla="*/ 128 h 176"/>
              <a:gd name="T64" fmla="*/ 64 w 176"/>
              <a:gd name="T65" fmla="*/ 160 h 176"/>
              <a:gd name="T66" fmla="*/ 80 w 176"/>
              <a:gd name="T67" fmla="*/ 160 h 176"/>
              <a:gd name="T68" fmla="*/ 104 w 176"/>
              <a:gd name="T69" fmla="*/ 144 h 176"/>
              <a:gd name="T70" fmla="*/ 86 w 176"/>
              <a:gd name="T71" fmla="*/ 128 h 176"/>
              <a:gd name="T72" fmla="*/ 104 w 176"/>
              <a:gd name="T73" fmla="*/ 144 h 176"/>
              <a:gd name="T74" fmla="*/ 85 w 176"/>
              <a:gd name="T75" fmla="*/ 120 h 176"/>
              <a:gd name="T76" fmla="*/ 104 w 176"/>
              <a:gd name="T77" fmla="*/ 104 h 176"/>
              <a:gd name="T78" fmla="*/ 104 w 176"/>
              <a:gd name="T79" fmla="*/ 96 h 176"/>
              <a:gd name="T80" fmla="*/ 80 w 176"/>
              <a:gd name="T81" fmla="*/ 80 h 176"/>
              <a:gd name="T82" fmla="*/ 104 w 176"/>
              <a:gd name="T83" fmla="*/ 96 h 176"/>
              <a:gd name="T84" fmla="*/ 112 w 176"/>
              <a:gd name="T85" fmla="*/ 144 h 176"/>
              <a:gd name="T86" fmla="*/ 130 w 176"/>
              <a:gd name="T87" fmla="*/ 128 h 176"/>
              <a:gd name="T88" fmla="*/ 131 w 176"/>
              <a:gd name="T89" fmla="*/ 120 h 176"/>
              <a:gd name="T90" fmla="*/ 112 w 176"/>
              <a:gd name="T91" fmla="*/ 104 h 176"/>
              <a:gd name="T92" fmla="*/ 131 w 176"/>
              <a:gd name="T93" fmla="*/ 120 h 176"/>
              <a:gd name="T94" fmla="*/ 112 w 176"/>
              <a:gd name="T95" fmla="*/ 96 h 176"/>
              <a:gd name="T96" fmla="*/ 136 w 176"/>
              <a:gd name="T97" fmla="*/ 80 h 176"/>
              <a:gd name="T98" fmla="*/ 144 w 176"/>
              <a:gd name="T99" fmla="*/ 168 h 176"/>
              <a:gd name="T100" fmla="*/ 144 w 176"/>
              <a:gd name="T101" fmla="*/ 152 h 176"/>
              <a:gd name="T102" fmla="*/ 144 w 176"/>
              <a:gd name="T103" fmla="*/ 168 h 176"/>
              <a:gd name="T104" fmla="*/ 136 w 176"/>
              <a:gd name="T105" fmla="*/ 144 h 176"/>
              <a:gd name="T106" fmla="*/ 156 w 176"/>
              <a:gd name="T107" fmla="*/ 128 h 176"/>
              <a:gd name="T108" fmla="*/ 139 w 176"/>
              <a:gd name="T109" fmla="*/ 120 h 176"/>
              <a:gd name="T110" fmla="*/ 162 w 176"/>
              <a:gd name="T111" fmla="*/ 104 h 176"/>
              <a:gd name="T112" fmla="*/ 139 w 176"/>
              <a:gd name="T113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76">
                <a:moveTo>
                  <a:pt x="92" y="24"/>
                </a:moveTo>
                <a:cubicBezTo>
                  <a:pt x="93" y="24"/>
                  <a:pt x="94" y="24"/>
                  <a:pt x="95" y="23"/>
                </a:cubicBezTo>
                <a:cubicBezTo>
                  <a:pt x="104" y="14"/>
                  <a:pt x="104" y="14"/>
                  <a:pt x="104" y="14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104" y="62"/>
                  <a:pt x="106" y="64"/>
                  <a:pt x="108" y="64"/>
                </a:cubicBezTo>
                <a:cubicBezTo>
                  <a:pt x="110" y="64"/>
                  <a:pt x="112" y="62"/>
                  <a:pt x="112" y="60"/>
                </a:cubicBezTo>
                <a:cubicBezTo>
                  <a:pt x="112" y="14"/>
                  <a:pt x="112" y="14"/>
                  <a:pt x="112" y="14"/>
                </a:cubicBezTo>
                <a:cubicBezTo>
                  <a:pt x="121" y="23"/>
                  <a:pt x="121" y="23"/>
                  <a:pt x="121" y="23"/>
                </a:cubicBezTo>
                <a:cubicBezTo>
                  <a:pt x="122" y="24"/>
                  <a:pt x="123" y="24"/>
                  <a:pt x="124" y="24"/>
                </a:cubicBezTo>
                <a:cubicBezTo>
                  <a:pt x="126" y="24"/>
                  <a:pt x="128" y="22"/>
                  <a:pt x="128" y="20"/>
                </a:cubicBezTo>
                <a:cubicBezTo>
                  <a:pt x="128" y="19"/>
                  <a:pt x="128" y="18"/>
                  <a:pt x="127" y="17"/>
                </a:cubicBezTo>
                <a:cubicBezTo>
                  <a:pt x="111" y="1"/>
                  <a:pt x="111" y="1"/>
                  <a:pt x="111" y="1"/>
                </a:cubicBezTo>
                <a:cubicBezTo>
                  <a:pt x="110" y="0"/>
                  <a:pt x="109" y="0"/>
                  <a:pt x="108" y="0"/>
                </a:cubicBezTo>
                <a:cubicBezTo>
                  <a:pt x="107" y="0"/>
                  <a:pt x="106" y="0"/>
                  <a:pt x="105" y="1"/>
                </a:cubicBezTo>
                <a:cubicBezTo>
                  <a:pt x="89" y="17"/>
                  <a:pt x="89" y="17"/>
                  <a:pt x="89" y="17"/>
                </a:cubicBezTo>
                <a:cubicBezTo>
                  <a:pt x="88" y="18"/>
                  <a:pt x="88" y="19"/>
                  <a:pt x="88" y="20"/>
                </a:cubicBezTo>
                <a:cubicBezTo>
                  <a:pt x="88" y="22"/>
                  <a:pt x="90" y="24"/>
                  <a:pt x="92" y="24"/>
                </a:cubicBezTo>
                <a:moveTo>
                  <a:pt x="160" y="149"/>
                </a:moveTo>
                <a:cubicBezTo>
                  <a:pt x="160" y="149"/>
                  <a:pt x="160" y="149"/>
                  <a:pt x="160" y="149"/>
                </a:cubicBezTo>
                <a:cubicBezTo>
                  <a:pt x="176" y="77"/>
                  <a:pt x="176" y="77"/>
                  <a:pt x="176" y="77"/>
                </a:cubicBezTo>
                <a:cubicBezTo>
                  <a:pt x="176" y="77"/>
                  <a:pt x="176" y="77"/>
                  <a:pt x="176" y="77"/>
                </a:cubicBezTo>
                <a:cubicBezTo>
                  <a:pt x="176" y="77"/>
                  <a:pt x="176" y="76"/>
                  <a:pt x="176" y="76"/>
                </a:cubicBezTo>
                <a:cubicBezTo>
                  <a:pt x="176" y="74"/>
                  <a:pt x="174" y="72"/>
                  <a:pt x="172" y="72"/>
                </a:cubicBezTo>
                <a:cubicBezTo>
                  <a:pt x="44" y="72"/>
                  <a:pt x="44" y="72"/>
                  <a:pt x="44" y="72"/>
                </a:cubicBezTo>
                <a:cubicBezTo>
                  <a:pt x="38" y="51"/>
                  <a:pt x="38" y="51"/>
                  <a:pt x="38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38" y="49"/>
                  <a:pt x="36" y="48"/>
                  <a:pt x="34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54"/>
                  <a:pt x="2" y="56"/>
                  <a:pt x="4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56" y="149"/>
                  <a:pt x="56" y="149"/>
                  <a:pt x="56" y="149"/>
                </a:cubicBezTo>
                <a:cubicBezTo>
                  <a:pt x="56" y="149"/>
                  <a:pt x="56" y="149"/>
                  <a:pt x="56" y="149"/>
                </a:cubicBezTo>
                <a:cubicBezTo>
                  <a:pt x="57" y="150"/>
                  <a:pt x="57" y="151"/>
                  <a:pt x="58" y="152"/>
                </a:cubicBezTo>
                <a:cubicBezTo>
                  <a:pt x="57" y="154"/>
                  <a:pt x="56" y="157"/>
                  <a:pt x="56" y="160"/>
                </a:cubicBezTo>
                <a:cubicBezTo>
                  <a:pt x="56" y="169"/>
                  <a:pt x="63" y="176"/>
                  <a:pt x="72" y="176"/>
                </a:cubicBezTo>
                <a:cubicBezTo>
                  <a:pt x="81" y="176"/>
                  <a:pt x="88" y="169"/>
                  <a:pt x="88" y="160"/>
                </a:cubicBezTo>
                <a:cubicBezTo>
                  <a:pt x="88" y="157"/>
                  <a:pt x="87" y="154"/>
                  <a:pt x="86" y="152"/>
                </a:cubicBezTo>
                <a:cubicBezTo>
                  <a:pt x="130" y="152"/>
                  <a:pt x="130" y="152"/>
                  <a:pt x="130" y="152"/>
                </a:cubicBezTo>
                <a:cubicBezTo>
                  <a:pt x="129" y="154"/>
                  <a:pt x="128" y="157"/>
                  <a:pt x="128" y="160"/>
                </a:cubicBezTo>
                <a:cubicBezTo>
                  <a:pt x="128" y="169"/>
                  <a:pt x="135" y="176"/>
                  <a:pt x="144" y="176"/>
                </a:cubicBezTo>
                <a:cubicBezTo>
                  <a:pt x="153" y="176"/>
                  <a:pt x="160" y="169"/>
                  <a:pt x="160" y="160"/>
                </a:cubicBezTo>
                <a:cubicBezTo>
                  <a:pt x="160" y="157"/>
                  <a:pt x="159" y="154"/>
                  <a:pt x="158" y="152"/>
                </a:cubicBezTo>
                <a:cubicBezTo>
                  <a:pt x="159" y="151"/>
                  <a:pt x="160" y="150"/>
                  <a:pt x="160" y="149"/>
                </a:cubicBezTo>
                <a:moveTo>
                  <a:pt x="144" y="80"/>
                </a:moveTo>
                <a:cubicBezTo>
                  <a:pt x="167" y="80"/>
                  <a:pt x="167" y="80"/>
                  <a:pt x="167" y="80"/>
                </a:cubicBezTo>
                <a:cubicBezTo>
                  <a:pt x="163" y="96"/>
                  <a:pt x="163" y="96"/>
                  <a:pt x="163" y="96"/>
                </a:cubicBezTo>
                <a:cubicBezTo>
                  <a:pt x="142" y="96"/>
                  <a:pt x="142" y="96"/>
                  <a:pt x="142" y="96"/>
                </a:cubicBezTo>
                <a:lnTo>
                  <a:pt x="144" y="80"/>
                </a:lnTo>
                <a:close/>
                <a:moveTo>
                  <a:pt x="46" y="80"/>
                </a:moveTo>
                <a:cubicBezTo>
                  <a:pt x="72" y="80"/>
                  <a:pt x="72" y="80"/>
                  <a:pt x="72" y="80"/>
                </a:cubicBezTo>
                <a:cubicBezTo>
                  <a:pt x="74" y="96"/>
                  <a:pt x="74" y="96"/>
                  <a:pt x="74" y="96"/>
                </a:cubicBezTo>
                <a:cubicBezTo>
                  <a:pt x="50" y="96"/>
                  <a:pt x="50" y="96"/>
                  <a:pt x="50" y="96"/>
                </a:cubicBezTo>
                <a:lnTo>
                  <a:pt x="46" y="80"/>
                </a:lnTo>
                <a:close/>
                <a:moveTo>
                  <a:pt x="57" y="120"/>
                </a:moveTo>
                <a:cubicBezTo>
                  <a:pt x="52" y="104"/>
                  <a:pt x="52" y="104"/>
                  <a:pt x="52" y="104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77" y="120"/>
                  <a:pt x="77" y="120"/>
                  <a:pt x="77" y="120"/>
                </a:cubicBezTo>
                <a:lnTo>
                  <a:pt x="57" y="120"/>
                </a:lnTo>
                <a:close/>
                <a:moveTo>
                  <a:pt x="59" y="128"/>
                </a:moveTo>
                <a:cubicBezTo>
                  <a:pt x="78" y="128"/>
                  <a:pt x="78" y="128"/>
                  <a:pt x="78" y="128"/>
                </a:cubicBezTo>
                <a:cubicBezTo>
                  <a:pt x="80" y="144"/>
                  <a:pt x="80" y="144"/>
                  <a:pt x="80" y="144"/>
                </a:cubicBezTo>
                <a:cubicBezTo>
                  <a:pt x="63" y="144"/>
                  <a:pt x="63" y="144"/>
                  <a:pt x="63" y="144"/>
                </a:cubicBezTo>
                <a:lnTo>
                  <a:pt x="59" y="128"/>
                </a:lnTo>
                <a:close/>
                <a:moveTo>
                  <a:pt x="72" y="168"/>
                </a:moveTo>
                <a:cubicBezTo>
                  <a:pt x="68" y="168"/>
                  <a:pt x="64" y="164"/>
                  <a:pt x="64" y="160"/>
                </a:cubicBezTo>
                <a:cubicBezTo>
                  <a:pt x="64" y="156"/>
                  <a:pt x="68" y="152"/>
                  <a:pt x="72" y="152"/>
                </a:cubicBezTo>
                <a:cubicBezTo>
                  <a:pt x="76" y="152"/>
                  <a:pt x="80" y="156"/>
                  <a:pt x="80" y="160"/>
                </a:cubicBezTo>
                <a:cubicBezTo>
                  <a:pt x="80" y="164"/>
                  <a:pt x="76" y="168"/>
                  <a:pt x="72" y="168"/>
                </a:cubicBezTo>
                <a:moveTo>
                  <a:pt x="104" y="144"/>
                </a:moveTo>
                <a:cubicBezTo>
                  <a:pt x="88" y="144"/>
                  <a:pt x="88" y="144"/>
                  <a:pt x="88" y="144"/>
                </a:cubicBezTo>
                <a:cubicBezTo>
                  <a:pt x="86" y="128"/>
                  <a:pt x="86" y="128"/>
                  <a:pt x="86" y="128"/>
                </a:cubicBezTo>
                <a:cubicBezTo>
                  <a:pt x="104" y="128"/>
                  <a:pt x="104" y="128"/>
                  <a:pt x="104" y="128"/>
                </a:cubicBezTo>
                <a:lnTo>
                  <a:pt x="104" y="144"/>
                </a:lnTo>
                <a:close/>
                <a:moveTo>
                  <a:pt x="104" y="120"/>
                </a:moveTo>
                <a:cubicBezTo>
                  <a:pt x="85" y="120"/>
                  <a:pt x="85" y="120"/>
                  <a:pt x="85" y="120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104" y="104"/>
                  <a:pt x="104" y="104"/>
                  <a:pt x="104" y="104"/>
                </a:cubicBezTo>
                <a:lnTo>
                  <a:pt x="104" y="120"/>
                </a:lnTo>
                <a:close/>
                <a:moveTo>
                  <a:pt x="104" y="96"/>
                </a:moveTo>
                <a:cubicBezTo>
                  <a:pt x="82" y="96"/>
                  <a:pt x="82" y="96"/>
                  <a:pt x="82" y="96"/>
                </a:cubicBezTo>
                <a:cubicBezTo>
                  <a:pt x="80" y="80"/>
                  <a:pt x="80" y="80"/>
                  <a:pt x="80" y="80"/>
                </a:cubicBezTo>
                <a:cubicBezTo>
                  <a:pt x="104" y="80"/>
                  <a:pt x="104" y="80"/>
                  <a:pt x="104" y="80"/>
                </a:cubicBezTo>
                <a:lnTo>
                  <a:pt x="104" y="96"/>
                </a:lnTo>
                <a:close/>
                <a:moveTo>
                  <a:pt x="128" y="144"/>
                </a:moveTo>
                <a:cubicBezTo>
                  <a:pt x="112" y="144"/>
                  <a:pt x="112" y="144"/>
                  <a:pt x="112" y="144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30" y="128"/>
                  <a:pt x="130" y="128"/>
                  <a:pt x="130" y="128"/>
                </a:cubicBezTo>
                <a:lnTo>
                  <a:pt x="128" y="144"/>
                </a:lnTo>
                <a:close/>
                <a:moveTo>
                  <a:pt x="131" y="120"/>
                </a:moveTo>
                <a:cubicBezTo>
                  <a:pt x="112" y="120"/>
                  <a:pt x="112" y="120"/>
                  <a:pt x="112" y="120"/>
                </a:cubicBezTo>
                <a:cubicBezTo>
                  <a:pt x="112" y="104"/>
                  <a:pt x="112" y="104"/>
                  <a:pt x="112" y="104"/>
                </a:cubicBezTo>
                <a:cubicBezTo>
                  <a:pt x="133" y="104"/>
                  <a:pt x="133" y="104"/>
                  <a:pt x="133" y="104"/>
                </a:cubicBezTo>
                <a:lnTo>
                  <a:pt x="131" y="120"/>
                </a:lnTo>
                <a:close/>
                <a:moveTo>
                  <a:pt x="134" y="96"/>
                </a:moveTo>
                <a:cubicBezTo>
                  <a:pt x="112" y="96"/>
                  <a:pt x="112" y="96"/>
                  <a:pt x="112" y="96"/>
                </a:cubicBezTo>
                <a:cubicBezTo>
                  <a:pt x="112" y="80"/>
                  <a:pt x="112" y="80"/>
                  <a:pt x="112" y="80"/>
                </a:cubicBezTo>
                <a:cubicBezTo>
                  <a:pt x="136" y="80"/>
                  <a:pt x="136" y="80"/>
                  <a:pt x="136" y="80"/>
                </a:cubicBezTo>
                <a:lnTo>
                  <a:pt x="134" y="96"/>
                </a:lnTo>
                <a:close/>
                <a:moveTo>
                  <a:pt x="144" y="168"/>
                </a:moveTo>
                <a:cubicBezTo>
                  <a:pt x="140" y="168"/>
                  <a:pt x="136" y="164"/>
                  <a:pt x="136" y="160"/>
                </a:cubicBezTo>
                <a:cubicBezTo>
                  <a:pt x="136" y="156"/>
                  <a:pt x="140" y="152"/>
                  <a:pt x="144" y="152"/>
                </a:cubicBezTo>
                <a:cubicBezTo>
                  <a:pt x="148" y="152"/>
                  <a:pt x="152" y="156"/>
                  <a:pt x="152" y="160"/>
                </a:cubicBezTo>
                <a:cubicBezTo>
                  <a:pt x="152" y="164"/>
                  <a:pt x="148" y="168"/>
                  <a:pt x="144" y="168"/>
                </a:cubicBezTo>
                <a:moveTo>
                  <a:pt x="153" y="144"/>
                </a:moveTo>
                <a:cubicBezTo>
                  <a:pt x="136" y="144"/>
                  <a:pt x="136" y="144"/>
                  <a:pt x="136" y="144"/>
                </a:cubicBezTo>
                <a:cubicBezTo>
                  <a:pt x="138" y="128"/>
                  <a:pt x="138" y="128"/>
                  <a:pt x="138" y="128"/>
                </a:cubicBezTo>
                <a:cubicBezTo>
                  <a:pt x="156" y="128"/>
                  <a:pt x="156" y="128"/>
                  <a:pt x="156" y="128"/>
                </a:cubicBezTo>
                <a:lnTo>
                  <a:pt x="153" y="144"/>
                </a:lnTo>
                <a:close/>
                <a:moveTo>
                  <a:pt x="139" y="120"/>
                </a:moveTo>
                <a:cubicBezTo>
                  <a:pt x="141" y="104"/>
                  <a:pt x="141" y="104"/>
                  <a:pt x="141" y="104"/>
                </a:cubicBezTo>
                <a:cubicBezTo>
                  <a:pt x="162" y="104"/>
                  <a:pt x="162" y="104"/>
                  <a:pt x="162" y="104"/>
                </a:cubicBezTo>
                <a:cubicBezTo>
                  <a:pt x="158" y="120"/>
                  <a:pt x="158" y="120"/>
                  <a:pt x="158" y="120"/>
                </a:cubicBezTo>
                <a:lnTo>
                  <a:pt x="139" y="1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85" name="Freeform 25"/>
          <p:cNvSpPr>
            <a:spLocks noEditPoints="1"/>
          </p:cNvSpPr>
          <p:nvPr/>
        </p:nvSpPr>
        <p:spPr bwMode="auto">
          <a:xfrm>
            <a:off x="1323975" y="3690938"/>
            <a:ext cx="525463" cy="477838"/>
          </a:xfrm>
          <a:custGeom>
            <a:avLst/>
            <a:gdLst>
              <a:gd name="T0" fmla="*/ 122 w 176"/>
              <a:gd name="T1" fmla="*/ 24 h 160"/>
              <a:gd name="T2" fmla="*/ 112 w 176"/>
              <a:gd name="T3" fmla="*/ 36 h 160"/>
              <a:gd name="T4" fmla="*/ 119 w 176"/>
              <a:gd name="T5" fmla="*/ 39 h 160"/>
              <a:gd name="T6" fmla="*/ 136 w 176"/>
              <a:gd name="T7" fmla="*/ 20 h 160"/>
              <a:gd name="T8" fmla="*/ 119 w 176"/>
              <a:gd name="T9" fmla="*/ 1 h 160"/>
              <a:gd name="T10" fmla="*/ 112 w 176"/>
              <a:gd name="T11" fmla="*/ 4 h 160"/>
              <a:gd name="T12" fmla="*/ 122 w 176"/>
              <a:gd name="T13" fmla="*/ 16 h 160"/>
              <a:gd name="T14" fmla="*/ 72 w 176"/>
              <a:gd name="T15" fmla="*/ 20 h 160"/>
              <a:gd name="T16" fmla="*/ 160 w 176"/>
              <a:gd name="T17" fmla="*/ 133 h 160"/>
              <a:gd name="T18" fmla="*/ 176 w 176"/>
              <a:gd name="T19" fmla="*/ 61 h 160"/>
              <a:gd name="T20" fmla="*/ 176 w 176"/>
              <a:gd name="T21" fmla="*/ 60 h 160"/>
              <a:gd name="T22" fmla="*/ 44 w 176"/>
              <a:gd name="T23" fmla="*/ 56 h 160"/>
              <a:gd name="T24" fmla="*/ 38 w 176"/>
              <a:gd name="T25" fmla="*/ 35 h 160"/>
              <a:gd name="T26" fmla="*/ 4 w 176"/>
              <a:gd name="T27" fmla="*/ 32 h 160"/>
              <a:gd name="T28" fmla="*/ 4 w 176"/>
              <a:gd name="T29" fmla="*/ 40 h 160"/>
              <a:gd name="T30" fmla="*/ 56 w 176"/>
              <a:gd name="T31" fmla="*/ 133 h 160"/>
              <a:gd name="T32" fmla="*/ 58 w 176"/>
              <a:gd name="T33" fmla="*/ 136 h 160"/>
              <a:gd name="T34" fmla="*/ 72 w 176"/>
              <a:gd name="T35" fmla="*/ 160 h 160"/>
              <a:gd name="T36" fmla="*/ 86 w 176"/>
              <a:gd name="T37" fmla="*/ 136 h 160"/>
              <a:gd name="T38" fmla="*/ 128 w 176"/>
              <a:gd name="T39" fmla="*/ 144 h 160"/>
              <a:gd name="T40" fmla="*/ 160 w 176"/>
              <a:gd name="T41" fmla="*/ 144 h 160"/>
              <a:gd name="T42" fmla="*/ 160 w 176"/>
              <a:gd name="T43" fmla="*/ 133 h 160"/>
              <a:gd name="T44" fmla="*/ 167 w 176"/>
              <a:gd name="T45" fmla="*/ 64 h 160"/>
              <a:gd name="T46" fmla="*/ 142 w 176"/>
              <a:gd name="T47" fmla="*/ 80 h 160"/>
              <a:gd name="T48" fmla="*/ 46 w 176"/>
              <a:gd name="T49" fmla="*/ 64 h 160"/>
              <a:gd name="T50" fmla="*/ 74 w 176"/>
              <a:gd name="T51" fmla="*/ 80 h 160"/>
              <a:gd name="T52" fmla="*/ 46 w 176"/>
              <a:gd name="T53" fmla="*/ 64 h 160"/>
              <a:gd name="T54" fmla="*/ 52 w 176"/>
              <a:gd name="T55" fmla="*/ 88 h 160"/>
              <a:gd name="T56" fmla="*/ 77 w 176"/>
              <a:gd name="T57" fmla="*/ 104 h 160"/>
              <a:gd name="T58" fmla="*/ 59 w 176"/>
              <a:gd name="T59" fmla="*/ 112 h 160"/>
              <a:gd name="T60" fmla="*/ 80 w 176"/>
              <a:gd name="T61" fmla="*/ 128 h 160"/>
              <a:gd name="T62" fmla="*/ 59 w 176"/>
              <a:gd name="T63" fmla="*/ 112 h 160"/>
              <a:gd name="T64" fmla="*/ 64 w 176"/>
              <a:gd name="T65" fmla="*/ 144 h 160"/>
              <a:gd name="T66" fmla="*/ 80 w 176"/>
              <a:gd name="T67" fmla="*/ 144 h 160"/>
              <a:gd name="T68" fmla="*/ 104 w 176"/>
              <a:gd name="T69" fmla="*/ 128 h 160"/>
              <a:gd name="T70" fmla="*/ 86 w 176"/>
              <a:gd name="T71" fmla="*/ 112 h 160"/>
              <a:gd name="T72" fmla="*/ 104 w 176"/>
              <a:gd name="T73" fmla="*/ 128 h 160"/>
              <a:gd name="T74" fmla="*/ 85 w 176"/>
              <a:gd name="T75" fmla="*/ 104 h 160"/>
              <a:gd name="T76" fmla="*/ 104 w 176"/>
              <a:gd name="T77" fmla="*/ 88 h 160"/>
              <a:gd name="T78" fmla="*/ 104 w 176"/>
              <a:gd name="T79" fmla="*/ 80 h 160"/>
              <a:gd name="T80" fmla="*/ 80 w 176"/>
              <a:gd name="T81" fmla="*/ 64 h 160"/>
              <a:gd name="T82" fmla="*/ 104 w 176"/>
              <a:gd name="T83" fmla="*/ 80 h 160"/>
              <a:gd name="T84" fmla="*/ 112 w 176"/>
              <a:gd name="T85" fmla="*/ 128 h 160"/>
              <a:gd name="T86" fmla="*/ 130 w 176"/>
              <a:gd name="T87" fmla="*/ 112 h 160"/>
              <a:gd name="T88" fmla="*/ 131 w 176"/>
              <a:gd name="T89" fmla="*/ 104 h 160"/>
              <a:gd name="T90" fmla="*/ 112 w 176"/>
              <a:gd name="T91" fmla="*/ 88 h 160"/>
              <a:gd name="T92" fmla="*/ 131 w 176"/>
              <a:gd name="T93" fmla="*/ 104 h 160"/>
              <a:gd name="T94" fmla="*/ 112 w 176"/>
              <a:gd name="T95" fmla="*/ 80 h 160"/>
              <a:gd name="T96" fmla="*/ 136 w 176"/>
              <a:gd name="T97" fmla="*/ 64 h 160"/>
              <a:gd name="T98" fmla="*/ 144 w 176"/>
              <a:gd name="T99" fmla="*/ 152 h 160"/>
              <a:gd name="T100" fmla="*/ 144 w 176"/>
              <a:gd name="T101" fmla="*/ 136 h 160"/>
              <a:gd name="T102" fmla="*/ 144 w 176"/>
              <a:gd name="T103" fmla="*/ 152 h 160"/>
              <a:gd name="T104" fmla="*/ 136 w 176"/>
              <a:gd name="T105" fmla="*/ 128 h 160"/>
              <a:gd name="T106" fmla="*/ 156 w 176"/>
              <a:gd name="T107" fmla="*/ 112 h 160"/>
              <a:gd name="T108" fmla="*/ 139 w 176"/>
              <a:gd name="T109" fmla="*/ 104 h 160"/>
              <a:gd name="T110" fmla="*/ 162 w 176"/>
              <a:gd name="T111" fmla="*/ 88 h 160"/>
              <a:gd name="T112" fmla="*/ 139 w 176"/>
              <a:gd name="T113" fmla="*/ 10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60">
                <a:moveTo>
                  <a:pt x="76" y="24"/>
                </a:moveTo>
                <a:cubicBezTo>
                  <a:pt x="122" y="24"/>
                  <a:pt x="122" y="24"/>
                  <a:pt x="122" y="24"/>
                </a:cubicBezTo>
                <a:cubicBezTo>
                  <a:pt x="113" y="33"/>
                  <a:pt x="113" y="33"/>
                  <a:pt x="113" y="33"/>
                </a:cubicBezTo>
                <a:cubicBezTo>
                  <a:pt x="112" y="34"/>
                  <a:pt x="112" y="35"/>
                  <a:pt x="112" y="36"/>
                </a:cubicBezTo>
                <a:cubicBezTo>
                  <a:pt x="112" y="38"/>
                  <a:pt x="114" y="40"/>
                  <a:pt x="116" y="40"/>
                </a:cubicBezTo>
                <a:cubicBezTo>
                  <a:pt x="117" y="40"/>
                  <a:pt x="118" y="40"/>
                  <a:pt x="119" y="39"/>
                </a:cubicBezTo>
                <a:cubicBezTo>
                  <a:pt x="135" y="23"/>
                  <a:pt x="135" y="23"/>
                  <a:pt x="135" y="23"/>
                </a:cubicBezTo>
                <a:cubicBezTo>
                  <a:pt x="136" y="22"/>
                  <a:pt x="136" y="21"/>
                  <a:pt x="136" y="20"/>
                </a:cubicBezTo>
                <a:cubicBezTo>
                  <a:pt x="136" y="19"/>
                  <a:pt x="136" y="18"/>
                  <a:pt x="135" y="17"/>
                </a:cubicBezTo>
                <a:cubicBezTo>
                  <a:pt x="119" y="1"/>
                  <a:pt x="119" y="1"/>
                  <a:pt x="119" y="1"/>
                </a:cubicBezTo>
                <a:cubicBezTo>
                  <a:pt x="118" y="0"/>
                  <a:pt x="117" y="0"/>
                  <a:pt x="116" y="0"/>
                </a:cubicBezTo>
                <a:cubicBezTo>
                  <a:pt x="114" y="0"/>
                  <a:pt x="112" y="2"/>
                  <a:pt x="112" y="4"/>
                </a:cubicBezTo>
                <a:cubicBezTo>
                  <a:pt x="112" y="5"/>
                  <a:pt x="112" y="6"/>
                  <a:pt x="113" y="7"/>
                </a:cubicBezTo>
                <a:cubicBezTo>
                  <a:pt x="122" y="16"/>
                  <a:pt x="122" y="16"/>
                  <a:pt x="122" y="16"/>
                </a:cubicBezTo>
                <a:cubicBezTo>
                  <a:pt x="76" y="16"/>
                  <a:pt x="76" y="16"/>
                  <a:pt x="76" y="16"/>
                </a:cubicBezTo>
                <a:cubicBezTo>
                  <a:pt x="74" y="16"/>
                  <a:pt x="72" y="18"/>
                  <a:pt x="72" y="20"/>
                </a:cubicBezTo>
                <a:cubicBezTo>
                  <a:pt x="72" y="22"/>
                  <a:pt x="74" y="24"/>
                  <a:pt x="76" y="24"/>
                </a:cubicBezTo>
                <a:moveTo>
                  <a:pt x="160" y="133"/>
                </a:moveTo>
                <a:cubicBezTo>
                  <a:pt x="160" y="133"/>
                  <a:pt x="160" y="133"/>
                  <a:pt x="160" y="133"/>
                </a:cubicBezTo>
                <a:cubicBezTo>
                  <a:pt x="176" y="61"/>
                  <a:pt x="176" y="61"/>
                  <a:pt x="176" y="61"/>
                </a:cubicBezTo>
                <a:cubicBezTo>
                  <a:pt x="176" y="61"/>
                  <a:pt x="176" y="61"/>
                  <a:pt x="176" y="61"/>
                </a:cubicBezTo>
                <a:cubicBezTo>
                  <a:pt x="176" y="61"/>
                  <a:pt x="176" y="60"/>
                  <a:pt x="176" y="60"/>
                </a:cubicBezTo>
                <a:cubicBezTo>
                  <a:pt x="176" y="58"/>
                  <a:pt x="174" y="56"/>
                  <a:pt x="172" y="56"/>
                </a:cubicBezTo>
                <a:cubicBezTo>
                  <a:pt x="44" y="56"/>
                  <a:pt x="44" y="56"/>
                  <a:pt x="44" y="56"/>
                </a:cubicBezTo>
                <a:cubicBezTo>
                  <a:pt x="38" y="35"/>
                  <a:pt x="38" y="35"/>
                  <a:pt x="38" y="35"/>
                </a:cubicBezTo>
                <a:cubicBezTo>
                  <a:pt x="38" y="35"/>
                  <a:pt x="38" y="35"/>
                  <a:pt x="38" y="35"/>
                </a:cubicBezTo>
                <a:cubicBezTo>
                  <a:pt x="38" y="33"/>
                  <a:pt x="36" y="32"/>
                  <a:pt x="34" y="32"/>
                </a:cubicBezTo>
                <a:cubicBezTo>
                  <a:pt x="4" y="32"/>
                  <a:pt x="4" y="32"/>
                  <a:pt x="4" y="32"/>
                </a:cubicBezTo>
                <a:cubicBezTo>
                  <a:pt x="2" y="32"/>
                  <a:pt x="0" y="34"/>
                  <a:pt x="0" y="36"/>
                </a:cubicBezTo>
                <a:cubicBezTo>
                  <a:pt x="0" y="38"/>
                  <a:pt x="2" y="40"/>
                  <a:pt x="4" y="40"/>
                </a:cubicBezTo>
                <a:cubicBezTo>
                  <a:pt x="31" y="40"/>
                  <a:pt x="31" y="40"/>
                  <a:pt x="31" y="40"/>
                </a:cubicBezTo>
                <a:cubicBezTo>
                  <a:pt x="56" y="133"/>
                  <a:pt x="56" y="133"/>
                  <a:pt x="56" y="133"/>
                </a:cubicBezTo>
                <a:cubicBezTo>
                  <a:pt x="56" y="133"/>
                  <a:pt x="56" y="133"/>
                  <a:pt x="56" y="133"/>
                </a:cubicBezTo>
                <a:cubicBezTo>
                  <a:pt x="57" y="134"/>
                  <a:pt x="57" y="135"/>
                  <a:pt x="58" y="136"/>
                </a:cubicBezTo>
                <a:cubicBezTo>
                  <a:pt x="57" y="138"/>
                  <a:pt x="56" y="141"/>
                  <a:pt x="56" y="144"/>
                </a:cubicBezTo>
                <a:cubicBezTo>
                  <a:pt x="56" y="153"/>
                  <a:pt x="63" y="160"/>
                  <a:pt x="72" y="160"/>
                </a:cubicBezTo>
                <a:cubicBezTo>
                  <a:pt x="81" y="160"/>
                  <a:pt x="88" y="153"/>
                  <a:pt x="88" y="144"/>
                </a:cubicBezTo>
                <a:cubicBezTo>
                  <a:pt x="88" y="141"/>
                  <a:pt x="87" y="138"/>
                  <a:pt x="86" y="136"/>
                </a:cubicBezTo>
                <a:cubicBezTo>
                  <a:pt x="130" y="136"/>
                  <a:pt x="130" y="136"/>
                  <a:pt x="130" y="136"/>
                </a:cubicBezTo>
                <a:cubicBezTo>
                  <a:pt x="129" y="138"/>
                  <a:pt x="128" y="141"/>
                  <a:pt x="128" y="144"/>
                </a:cubicBezTo>
                <a:cubicBezTo>
                  <a:pt x="128" y="153"/>
                  <a:pt x="135" y="160"/>
                  <a:pt x="144" y="160"/>
                </a:cubicBezTo>
                <a:cubicBezTo>
                  <a:pt x="153" y="160"/>
                  <a:pt x="160" y="153"/>
                  <a:pt x="160" y="144"/>
                </a:cubicBezTo>
                <a:cubicBezTo>
                  <a:pt x="160" y="141"/>
                  <a:pt x="159" y="138"/>
                  <a:pt x="158" y="136"/>
                </a:cubicBezTo>
                <a:cubicBezTo>
                  <a:pt x="159" y="135"/>
                  <a:pt x="160" y="134"/>
                  <a:pt x="160" y="133"/>
                </a:cubicBezTo>
                <a:moveTo>
                  <a:pt x="144" y="64"/>
                </a:moveTo>
                <a:cubicBezTo>
                  <a:pt x="167" y="64"/>
                  <a:pt x="167" y="64"/>
                  <a:pt x="167" y="64"/>
                </a:cubicBezTo>
                <a:cubicBezTo>
                  <a:pt x="163" y="80"/>
                  <a:pt x="163" y="80"/>
                  <a:pt x="163" y="80"/>
                </a:cubicBezTo>
                <a:cubicBezTo>
                  <a:pt x="142" y="80"/>
                  <a:pt x="142" y="80"/>
                  <a:pt x="142" y="80"/>
                </a:cubicBezTo>
                <a:lnTo>
                  <a:pt x="144" y="64"/>
                </a:lnTo>
                <a:close/>
                <a:moveTo>
                  <a:pt x="46" y="64"/>
                </a:moveTo>
                <a:cubicBezTo>
                  <a:pt x="72" y="64"/>
                  <a:pt x="72" y="64"/>
                  <a:pt x="72" y="64"/>
                </a:cubicBezTo>
                <a:cubicBezTo>
                  <a:pt x="74" y="80"/>
                  <a:pt x="74" y="80"/>
                  <a:pt x="74" y="80"/>
                </a:cubicBezTo>
                <a:cubicBezTo>
                  <a:pt x="50" y="80"/>
                  <a:pt x="50" y="80"/>
                  <a:pt x="50" y="80"/>
                </a:cubicBezTo>
                <a:lnTo>
                  <a:pt x="46" y="64"/>
                </a:lnTo>
                <a:close/>
                <a:moveTo>
                  <a:pt x="57" y="104"/>
                </a:moveTo>
                <a:cubicBezTo>
                  <a:pt x="52" y="88"/>
                  <a:pt x="52" y="88"/>
                  <a:pt x="52" y="88"/>
                </a:cubicBezTo>
                <a:cubicBezTo>
                  <a:pt x="75" y="88"/>
                  <a:pt x="75" y="88"/>
                  <a:pt x="75" y="88"/>
                </a:cubicBezTo>
                <a:cubicBezTo>
                  <a:pt x="77" y="104"/>
                  <a:pt x="77" y="104"/>
                  <a:pt x="77" y="104"/>
                </a:cubicBezTo>
                <a:lnTo>
                  <a:pt x="57" y="104"/>
                </a:lnTo>
                <a:close/>
                <a:moveTo>
                  <a:pt x="59" y="112"/>
                </a:moveTo>
                <a:cubicBezTo>
                  <a:pt x="78" y="112"/>
                  <a:pt x="78" y="112"/>
                  <a:pt x="78" y="112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63" y="128"/>
                  <a:pt x="63" y="128"/>
                  <a:pt x="63" y="128"/>
                </a:cubicBezTo>
                <a:lnTo>
                  <a:pt x="59" y="112"/>
                </a:lnTo>
                <a:close/>
                <a:moveTo>
                  <a:pt x="72" y="152"/>
                </a:moveTo>
                <a:cubicBezTo>
                  <a:pt x="68" y="152"/>
                  <a:pt x="64" y="148"/>
                  <a:pt x="64" y="144"/>
                </a:cubicBezTo>
                <a:cubicBezTo>
                  <a:pt x="64" y="140"/>
                  <a:pt x="68" y="136"/>
                  <a:pt x="72" y="136"/>
                </a:cubicBezTo>
                <a:cubicBezTo>
                  <a:pt x="76" y="136"/>
                  <a:pt x="80" y="140"/>
                  <a:pt x="80" y="144"/>
                </a:cubicBezTo>
                <a:cubicBezTo>
                  <a:pt x="80" y="148"/>
                  <a:pt x="76" y="152"/>
                  <a:pt x="72" y="152"/>
                </a:cubicBezTo>
                <a:moveTo>
                  <a:pt x="104" y="128"/>
                </a:moveTo>
                <a:cubicBezTo>
                  <a:pt x="88" y="128"/>
                  <a:pt x="88" y="128"/>
                  <a:pt x="88" y="128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104" y="112"/>
                  <a:pt x="104" y="112"/>
                  <a:pt x="104" y="112"/>
                </a:cubicBezTo>
                <a:lnTo>
                  <a:pt x="104" y="128"/>
                </a:lnTo>
                <a:close/>
                <a:moveTo>
                  <a:pt x="104" y="104"/>
                </a:moveTo>
                <a:cubicBezTo>
                  <a:pt x="85" y="104"/>
                  <a:pt x="85" y="104"/>
                  <a:pt x="85" y="104"/>
                </a:cubicBezTo>
                <a:cubicBezTo>
                  <a:pt x="83" y="88"/>
                  <a:pt x="83" y="88"/>
                  <a:pt x="83" y="88"/>
                </a:cubicBezTo>
                <a:cubicBezTo>
                  <a:pt x="104" y="88"/>
                  <a:pt x="104" y="88"/>
                  <a:pt x="104" y="88"/>
                </a:cubicBezTo>
                <a:lnTo>
                  <a:pt x="104" y="104"/>
                </a:lnTo>
                <a:close/>
                <a:moveTo>
                  <a:pt x="104" y="80"/>
                </a:moveTo>
                <a:cubicBezTo>
                  <a:pt x="82" y="80"/>
                  <a:pt x="82" y="80"/>
                  <a:pt x="82" y="80"/>
                </a:cubicBezTo>
                <a:cubicBezTo>
                  <a:pt x="80" y="64"/>
                  <a:pt x="80" y="64"/>
                  <a:pt x="80" y="64"/>
                </a:cubicBezTo>
                <a:cubicBezTo>
                  <a:pt x="104" y="64"/>
                  <a:pt x="104" y="64"/>
                  <a:pt x="104" y="64"/>
                </a:cubicBezTo>
                <a:lnTo>
                  <a:pt x="104" y="80"/>
                </a:lnTo>
                <a:close/>
                <a:moveTo>
                  <a:pt x="128" y="128"/>
                </a:moveTo>
                <a:cubicBezTo>
                  <a:pt x="112" y="128"/>
                  <a:pt x="112" y="128"/>
                  <a:pt x="112" y="128"/>
                </a:cubicBezTo>
                <a:cubicBezTo>
                  <a:pt x="112" y="112"/>
                  <a:pt x="112" y="112"/>
                  <a:pt x="112" y="112"/>
                </a:cubicBezTo>
                <a:cubicBezTo>
                  <a:pt x="130" y="112"/>
                  <a:pt x="130" y="112"/>
                  <a:pt x="130" y="112"/>
                </a:cubicBezTo>
                <a:lnTo>
                  <a:pt x="128" y="128"/>
                </a:lnTo>
                <a:close/>
                <a:moveTo>
                  <a:pt x="131" y="104"/>
                </a:moveTo>
                <a:cubicBezTo>
                  <a:pt x="112" y="104"/>
                  <a:pt x="112" y="104"/>
                  <a:pt x="112" y="104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33" y="88"/>
                  <a:pt x="133" y="88"/>
                  <a:pt x="133" y="88"/>
                </a:cubicBezTo>
                <a:lnTo>
                  <a:pt x="131" y="104"/>
                </a:lnTo>
                <a:close/>
                <a:moveTo>
                  <a:pt x="134" y="80"/>
                </a:moveTo>
                <a:cubicBezTo>
                  <a:pt x="112" y="80"/>
                  <a:pt x="112" y="80"/>
                  <a:pt x="112" y="80"/>
                </a:cubicBezTo>
                <a:cubicBezTo>
                  <a:pt x="112" y="64"/>
                  <a:pt x="112" y="64"/>
                  <a:pt x="112" y="64"/>
                </a:cubicBezTo>
                <a:cubicBezTo>
                  <a:pt x="136" y="64"/>
                  <a:pt x="136" y="64"/>
                  <a:pt x="136" y="64"/>
                </a:cubicBezTo>
                <a:lnTo>
                  <a:pt x="134" y="80"/>
                </a:lnTo>
                <a:close/>
                <a:moveTo>
                  <a:pt x="144" y="152"/>
                </a:moveTo>
                <a:cubicBezTo>
                  <a:pt x="140" y="152"/>
                  <a:pt x="136" y="148"/>
                  <a:pt x="136" y="144"/>
                </a:cubicBezTo>
                <a:cubicBezTo>
                  <a:pt x="136" y="140"/>
                  <a:pt x="140" y="136"/>
                  <a:pt x="144" y="136"/>
                </a:cubicBezTo>
                <a:cubicBezTo>
                  <a:pt x="148" y="136"/>
                  <a:pt x="152" y="140"/>
                  <a:pt x="152" y="144"/>
                </a:cubicBezTo>
                <a:cubicBezTo>
                  <a:pt x="152" y="148"/>
                  <a:pt x="148" y="152"/>
                  <a:pt x="144" y="152"/>
                </a:cubicBezTo>
                <a:moveTo>
                  <a:pt x="153" y="128"/>
                </a:moveTo>
                <a:cubicBezTo>
                  <a:pt x="136" y="128"/>
                  <a:pt x="136" y="128"/>
                  <a:pt x="136" y="128"/>
                </a:cubicBezTo>
                <a:cubicBezTo>
                  <a:pt x="138" y="112"/>
                  <a:pt x="138" y="112"/>
                  <a:pt x="138" y="112"/>
                </a:cubicBezTo>
                <a:cubicBezTo>
                  <a:pt x="156" y="112"/>
                  <a:pt x="156" y="112"/>
                  <a:pt x="156" y="112"/>
                </a:cubicBezTo>
                <a:lnTo>
                  <a:pt x="153" y="128"/>
                </a:lnTo>
                <a:close/>
                <a:moveTo>
                  <a:pt x="139" y="104"/>
                </a:moveTo>
                <a:cubicBezTo>
                  <a:pt x="141" y="88"/>
                  <a:pt x="141" y="88"/>
                  <a:pt x="141" y="88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158" y="104"/>
                  <a:pt x="158" y="104"/>
                  <a:pt x="158" y="104"/>
                </a:cubicBezTo>
                <a:lnTo>
                  <a:pt x="139" y="1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86" name="Freeform 26"/>
          <p:cNvSpPr>
            <a:spLocks noEditPoints="1"/>
          </p:cNvSpPr>
          <p:nvPr/>
        </p:nvSpPr>
        <p:spPr bwMode="auto">
          <a:xfrm>
            <a:off x="2325688" y="3690938"/>
            <a:ext cx="525463" cy="477838"/>
          </a:xfrm>
          <a:custGeom>
            <a:avLst/>
            <a:gdLst>
              <a:gd name="T0" fmla="*/ 92 w 176"/>
              <a:gd name="T1" fmla="*/ 40 h 160"/>
              <a:gd name="T2" fmla="*/ 95 w 176"/>
              <a:gd name="T3" fmla="*/ 33 h 160"/>
              <a:gd name="T4" fmla="*/ 132 w 176"/>
              <a:gd name="T5" fmla="*/ 24 h 160"/>
              <a:gd name="T6" fmla="*/ 132 w 176"/>
              <a:gd name="T7" fmla="*/ 16 h 160"/>
              <a:gd name="T8" fmla="*/ 95 w 176"/>
              <a:gd name="T9" fmla="*/ 7 h 160"/>
              <a:gd name="T10" fmla="*/ 92 w 176"/>
              <a:gd name="T11" fmla="*/ 0 h 160"/>
              <a:gd name="T12" fmla="*/ 73 w 176"/>
              <a:gd name="T13" fmla="*/ 17 h 160"/>
              <a:gd name="T14" fmla="*/ 73 w 176"/>
              <a:gd name="T15" fmla="*/ 23 h 160"/>
              <a:gd name="T16" fmla="*/ 160 w 176"/>
              <a:gd name="T17" fmla="*/ 133 h 160"/>
              <a:gd name="T18" fmla="*/ 176 w 176"/>
              <a:gd name="T19" fmla="*/ 61 h 160"/>
              <a:gd name="T20" fmla="*/ 176 w 176"/>
              <a:gd name="T21" fmla="*/ 60 h 160"/>
              <a:gd name="T22" fmla="*/ 44 w 176"/>
              <a:gd name="T23" fmla="*/ 56 h 160"/>
              <a:gd name="T24" fmla="*/ 38 w 176"/>
              <a:gd name="T25" fmla="*/ 35 h 160"/>
              <a:gd name="T26" fmla="*/ 4 w 176"/>
              <a:gd name="T27" fmla="*/ 32 h 160"/>
              <a:gd name="T28" fmla="*/ 4 w 176"/>
              <a:gd name="T29" fmla="*/ 40 h 160"/>
              <a:gd name="T30" fmla="*/ 56 w 176"/>
              <a:gd name="T31" fmla="*/ 133 h 160"/>
              <a:gd name="T32" fmla="*/ 58 w 176"/>
              <a:gd name="T33" fmla="*/ 136 h 160"/>
              <a:gd name="T34" fmla="*/ 72 w 176"/>
              <a:gd name="T35" fmla="*/ 160 h 160"/>
              <a:gd name="T36" fmla="*/ 86 w 176"/>
              <a:gd name="T37" fmla="*/ 136 h 160"/>
              <a:gd name="T38" fmla="*/ 128 w 176"/>
              <a:gd name="T39" fmla="*/ 144 h 160"/>
              <a:gd name="T40" fmla="*/ 160 w 176"/>
              <a:gd name="T41" fmla="*/ 144 h 160"/>
              <a:gd name="T42" fmla="*/ 160 w 176"/>
              <a:gd name="T43" fmla="*/ 133 h 160"/>
              <a:gd name="T44" fmla="*/ 167 w 176"/>
              <a:gd name="T45" fmla="*/ 64 h 160"/>
              <a:gd name="T46" fmla="*/ 142 w 176"/>
              <a:gd name="T47" fmla="*/ 80 h 160"/>
              <a:gd name="T48" fmla="*/ 46 w 176"/>
              <a:gd name="T49" fmla="*/ 64 h 160"/>
              <a:gd name="T50" fmla="*/ 74 w 176"/>
              <a:gd name="T51" fmla="*/ 80 h 160"/>
              <a:gd name="T52" fmla="*/ 46 w 176"/>
              <a:gd name="T53" fmla="*/ 64 h 160"/>
              <a:gd name="T54" fmla="*/ 52 w 176"/>
              <a:gd name="T55" fmla="*/ 88 h 160"/>
              <a:gd name="T56" fmla="*/ 77 w 176"/>
              <a:gd name="T57" fmla="*/ 104 h 160"/>
              <a:gd name="T58" fmla="*/ 59 w 176"/>
              <a:gd name="T59" fmla="*/ 112 h 160"/>
              <a:gd name="T60" fmla="*/ 80 w 176"/>
              <a:gd name="T61" fmla="*/ 128 h 160"/>
              <a:gd name="T62" fmla="*/ 59 w 176"/>
              <a:gd name="T63" fmla="*/ 112 h 160"/>
              <a:gd name="T64" fmla="*/ 64 w 176"/>
              <a:gd name="T65" fmla="*/ 144 h 160"/>
              <a:gd name="T66" fmla="*/ 80 w 176"/>
              <a:gd name="T67" fmla="*/ 144 h 160"/>
              <a:gd name="T68" fmla="*/ 104 w 176"/>
              <a:gd name="T69" fmla="*/ 128 h 160"/>
              <a:gd name="T70" fmla="*/ 86 w 176"/>
              <a:gd name="T71" fmla="*/ 112 h 160"/>
              <a:gd name="T72" fmla="*/ 104 w 176"/>
              <a:gd name="T73" fmla="*/ 128 h 160"/>
              <a:gd name="T74" fmla="*/ 85 w 176"/>
              <a:gd name="T75" fmla="*/ 104 h 160"/>
              <a:gd name="T76" fmla="*/ 104 w 176"/>
              <a:gd name="T77" fmla="*/ 88 h 160"/>
              <a:gd name="T78" fmla="*/ 104 w 176"/>
              <a:gd name="T79" fmla="*/ 80 h 160"/>
              <a:gd name="T80" fmla="*/ 80 w 176"/>
              <a:gd name="T81" fmla="*/ 64 h 160"/>
              <a:gd name="T82" fmla="*/ 104 w 176"/>
              <a:gd name="T83" fmla="*/ 80 h 160"/>
              <a:gd name="T84" fmla="*/ 112 w 176"/>
              <a:gd name="T85" fmla="*/ 128 h 160"/>
              <a:gd name="T86" fmla="*/ 130 w 176"/>
              <a:gd name="T87" fmla="*/ 112 h 160"/>
              <a:gd name="T88" fmla="*/ 131 w 176"/>
              <a:gd name="T89" fmla="*/ 104 h 160"/>
              <a:gd name="T90" fmla="*/ 112 w 176"/>
              <a:gd name="T91" fmla="*/ 88 h 160"/>
              <a:gd name="T92" fmla="*/ 131 w 176"/>
              <a:gd name="T93" fmla="*/ 104 h 160"/>
              <a:gd name="T94" fmla="*/ 112 w 176"/>
              <a:gd name="T95" fmla="*/ 80 h 160"/>
              <a:gd name="T96" fmla="*/ 136 w 176"/>
              <a:gd name="T97" fmla="*/ 64 h 160"/>
              <a:gd name="T98" fmla="*/ 144 w 176"/>
              <a:gd name="T99" fmla="*/ 152 h 160"/>
              <a:gd name="T100" fmla="*/ 144 w 176"/>
              <a:gd name="T101" fmla="*/ 136 h 160"/>
              <a:gd name="T102" fmla="*/ 144 w 176"/>
              <a:gd name="T103" fmla="*/ 152 h 160"/>
              <a:gd name="T104" fmla="*/ 136 w 176"/>
              <a:gd name="T105" fmla="*/ 128 h 160"/>
              <a:gd name="T106" fmla="*/ 156 w 176"/>
              <a:gd name="T107" fmla="*/ 112 h 160"/>
              <a:gd name="T108" fmla="*/ 139 w 176"/>
              <a:gd name="T109" fmla="*/ 104 h 160"/>
              <a:gd name="T110" fmla="*/ 162 w 176"/>
              <a:gd name="T111" fmla="*/ 88 h 160"/>
              <a:gd name="T112" fmla="*/ 139 w 176"/>
              <a:gd name="T113" fmla="*/ 10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60">
                <a:moveTo>
                  <a:pt x="89" y="39"/>
                </a:moveTo>
                <a:cubicBezTo>
                  <a:pt x="90" y="40"/>
                  <a:pt x="91" y="40"/>
                  <a:pt x="92" y="40"/>
                </a:cubicBezTo>
                <a:cubicBezTo>
                  <a:pt x="94" y="40"/>
                  <a:pt x="96" y="38"/>
                  <a:pt x="96" y="36"/>
                </a:cubicBezTo>
                <a:cubicBezTo>
                  <a:pt x="96" y="35"/>
                  <a:pt x="96" y="34"/>
                  <a:pt x="95" y="33"/>
                </a:cubicBezTo>
                <a:cubicBezTo>
                  <a:pt x="86" y="24"/>
                  <a:pt x="86" y="24"/>
                  <a:pt x="86" y="24"/>
                </a:cubicBezTo>
                <a:cubicBezTo>
                  <a:pt x="132" y="24"/>
                  <a:pt x="132" y="24"/>
                  <a:pt x="132" y="24"/>
                </a:cubicBezTo>
                <a:cubicBezTo>
                  <a:pt x="134" y="24"/>
                  <a:pt x="136" y="22"/>
                  <a:pt x="136" y="20"/>
                </a:cubicBezTo>
                <a:cubicBezTo>
                  <a:pt x="136" y="18"/>
                  <a:pt x="134" y="16"/>
                  <a:pt x="132" y="16"/>
                </a:cubicBezTo>
                <a:cubicBezTo>
                  <a:pt x="86" y="16"/>
                  <a:pt x="86" y="16"/>
                  <a:pt x="86" y="16"/>
                </a:cubicBezTo>
                <a:cubicBezTo>
                  <a:pt x="95" y="7"/>
                  <a:pt x="95" y="7"/>
                  <a:pt x="95" y="7"/>
                </a:cubicBezTo>
                <a:cubicBezTo>
                  <a:pt x="96" y="6"/>
                  <a:pt x="96" y="5"/>
                  <a:pt x="96" y="4"/>
                </a:cubicBezTo>
                <a:cubicBezTo>
                  <a:pt x="96" y="2"/>
                  <a:pt x="94" y="0"/>
                  <a:pt x="92" y="0"/>
                </a:cubicBezTo>
                <a:cubicBezTo>
                  <a:pt x="91" y="0"/>
                  <a:pt x="90" y="0"/>
                  <a:pt x="89" y="1"/>
                </a:cubicBezTo>
                <a:cubicBezTo>
                  <a:pt x="73" y="17"/>
                  <a:pt x="73" y="17"/>
                  <a:pt x="73" y="17"/>
                </a:cubicBezTo>
                <a:cubicBezTo>
                  <a:pt x="72" y="18"/>
                  <a:pt x="72" y="19"/>
                  <a:pt x="72" y="20"/>
                </a:cubicBezTo>
                <a:cubicBezTo>
                  <a:pt x="72" y="21"/>
                  <a:pt x="72" y="22"/>
                  <a:pt x="73" y="23"/>
                </a:cubicBezTo>
                <a:lnTo>
                  <a:pt x="89" y="39"/>
                </a:lnTo>
                <a:close/>
                <a:moveTo>
                  <a:pt x="160" y="133"/>
                </a:moveTo>
                <a:cubicBezTo>
                  <a:pt x="160" y="133"/>
                  <a:pt x="160" y="133"/>
                  <a:pt x="160" y="133"/>
                </a:cubicBezTo>
                <a:cubicBezTo>
                  <a:pt x="176" y="61"/>
                  <a:pt x="176" y="61"/>
                  <a:pt x="176" y="61"/>
                </a:cubicBezTo>
                <a:cubicBezTo>
                  <a:pt x="176" y="61"/>
                  <a:pt x="176" y="61"/>
                  <a:pt x="176" y="61"/>
                </a:cubicBezTo>
                <a:cubicBezTo>
                  <a:pt x="176" y="61"/>
                  <a:pt x="176" y="60"/>
                  <a:pt x="176" y="60"/>
                </a:cubicBezTo>
                <a:cubicBezTo>
                  <a:pt x="176" y="58"/>
                  <a:pt x="174" y="56"/>
                  <a:pt x="172" y="56"/>
                </a:cubicBezTo>
                <a:cubicBezTo>
                  <a:pt x="44" y="56"/>
                  <a:pt x="44" y="56"/>
                  <a:pt x="44" y="56"/>
                </a:cubicBezTo>
                <a:cubicBezTo>
                  <a:pt x="38" y="35"/>
                  <a:pt x="38" y="35"/>
                  <a:pt x="38" y="35"/>
                </a:cubicBezTo>
                <a:cubicBezTo>
                  <a:pt x="38" y="35"/>
                  <a:pt x="38" y="35"/>
                  <a:pt x="38" y="35"/>
                </a:cubicBezTo>
                <a:cubicBezTo>
                  <a:pt x="38" y="33"/>
                  <a:pt x="36" y="32"/>
                  <a:pt x="34" y="32"/>
                </a:cubicBezTo>
                <a:cubicBezTo>
                  <a:pt x="4" y="32"/>
                  <a:pt x="4" y="32"/>
                  <a:pt x="4" y="32"/>
                </a:cubicBezTo>
                <a:cubicBezTo>
                  <a:pt x="2" y="32"/>
                  <a:pt x="0" y="34"/>
                  <a:pt x="0" y="36"/>
                </a:cubicBezTo>
                <a:cubicBezTo>
                  <a:pt x="0" y="38"/>
                  <a:pt x="2" y="40"/>
                  <a:pt x="4" y="40"/>
                </a:cubicBezTo>
                <a:cubicBezTo>
                  <a:pt x="31" y="40"/>
                  <a:pt x="31" y="40"/>
                  <a:pt x="31" y="40"/>
                </a:cubicBezTo>
                <a:cubicBezTo>
                  <a:pt x="56" y="133"/>
                  <a:pt x="56" y="133"/>
                  <a:pt x="56" y="133"/>
                </a:cubicBezTo>
                <a:cubicBezTo>
                  <a:pt x="56" y="133"/>
                  <a:pt x="56" y="133"/>
                  <a:pt x="56" y="133"/>
                </a:cubicBezTo>
                <a:cubicBezTo>
                  <a:pt x="57" y="134"/>
                  <a:pt x="57" y="135"/>
                  <a:pt x="58" y="136"/>
                </a:cubicBezTo>
                <a:cubicBezTo>
                  <a:pt x="57" y="138"/>
                  <a:pt x="56" y="141"/>
                  <a:pt x="56" y="144"/>
                </a:cubicBezTo>
                <a:cubicBezTo>
                  <a:pt x="56" y="153"/>
                  <a:pt x="63" y="160"/>
                  <a:pt x="72" y="160"/>
                </a:cubicBezTo>
                <a:cubicBezTo>
                  <a:pt x="81" y="160"/>
                  <a:pt x="88" y="153"/>
                  <a:pt x="88" y="144"/>
                </a:cubicBezTo>
                <a:cubicBezTo>
                  <a:pt x="88" y="141"/>
                  <a:pt x="87" y="138"/>
                  <a:pt x="86" y="136"/>
                </a:cubicBezTo>
                <a:cubicBezTo>
                  <a:pt x="130" y="136"/>
                  <a:pt x="130" y="136"/>
                  <a:pt x="130" y="136"/>
                </a:cubicBezTo>
                <a:cubicBezTo>
                  <a:pt x="129" y="138"/>
                  <a:pt x="128" y="141"/>
                  <a:pt x="128" y="144"/>
                </a:cubicBezTo>
                <a:cubicBezTo>
                  <a:pt x="128" y="153"/>
                  <a:pt x="135" y="160"/>
                  <a:pt x="144" y="160"/>
                </a:cubicBezTo>
                <a:cubicBezTo>
                  <a:pt x="153" y="160"/>
                  <a:pt x="160" y="153"/>
                  <a:pt x="160" y="144"/>
                </a:cubicBezTo>
                <a:cubicBezTo>
                  <a:pt x="160" y="141"/>
                  <a:pt x="159" y="138"/>
                  <a:pt x="158" y="136"/>
                </a:cubicBezTo>
                <a:cubicBezTo>
                  <a:pt x="159" y="135"/>
                  <a:pt x="160" y="134"/>
                  <a:pt x="160" y="133"/>
                </a:cubicBezTo>
                <a:moveTo>
                  <a:pt x="144" y="64"/>
                </a:moveTo>
                <a:cubicBezTo>
                  <a:pt x="167" y="64"/>
                  <a:pt x="167" y="64"/>
                  <a:pt x="167" y="64"/>
                </a:cubicBezTo>
                <a:cubicBezTo>
                  <a:pt x="163" y="80"/>
                  <a:pt x="163" y="80"/>
                  <a:pt x="163" y="80"/>
                </a:cubicBezTo>
                <a:cubicBezTo>
                  <a:pt x="142" y="80"/>
                  <a:pt x="142" y="80"/>
                  <a:pt x="142" y="80"/>
                </a:cubicBezTo>
                <a:lnTo>
                  <a:pt x="144" y="64"/>
                </a:lnTo>
                <a:close/>
                <a:moveTo>
                  <a:pt x="46" y="64"/>
                </a:moveTo>
                <a:cubicBezTo>
                  <a:pt x="72" y="64"/>
                  <a:pt x="72" y="64"/>
                  <a:pt x="72" y="64"/>
                </a:cubicBezTo>
                <a:cubicBezTo>
                  <a:pt x="74" y="80"/>
                  <a:pt x="74" y="80"/>
                  <a:pt x="74" y="80"/>
                </a:cubicBezTo>
                <a:cubicBezTo>
                  <a:pt x="50" y="80"/>
                  <a:pt x="50" y="80"/>
                  <a:pt x="50" y="80"/>
                </a:cubicBezTo>
                <a:lnTo>
                  <a:pt x="46" y="64"/>
                </a:lnTo>
                <a:close/>
                <a:moveTo>
                  <a:pt x="57" y="104"/>
                </a:moveTo>
                <a:cubicBezTo>
                  <a:pt x="52" y="88"/>
                  <a:pt x="52" y="88"/>
                  <a:pt x="52" y="88"/>
                </a:cubicBezTo>
                <a:cubicBezTo>
                  <a:pt x="75" y="88"/>
                  <a:pt x="75" y="88"/>
                  <a:pt x="75" y="88"/>
                </a:cubicBezTo>
                <a:cubicBezTo>
                  <a:pt x="77" y="104"/>
                  <a:pt x="77" y="104"/>
                  <a:pt x="77" y="104"/>
                </a:cubicBezTo>
                <a:lnTo>
                  <a:pt x="57" y="104"/>
                </a:lnTo>
                <a:close/>
                <a:moveTo>
                  <a:pt x="59" y="112"/>
                </a:moveTo>
                <a:cubicBezTo>
                  <a:pt x="78" y="112"/>
                  <a:pt x="78" y="112"/>
                  <a:pt x="78" y="112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63" y="128"/>
                  <a:pt x="63" y="128"/>
                  <a:pt x="63" y="128"/>
                </a:cubicBezTo>
                <a:lnTo>
                  <a:pt x="59" y="112"/>
                </a:lnTo>
                <a:close/>
                <a:moveTo>
                  <a:pt x="72" y="152"/>
                </a:moveTo>
                <a:cubicBezTo>
                  <a:pt x="68" y="152"/>
                  <a:pt x="64" y="148"/>
                  <a:pt x="64" y="144"/>
                </a:cubicBezTo>
                <a:cubicBezTo>
                  <a:pt x="64" y="140"/>
                  <a:pt x="68" y="136"/>
                  <a:pt x="72" y="136"/>
                </a:cubicBezTo>
                <a:cubicBezTo>
                  <a:pt x="76" y="136"/>
                  <a:pt x="80" y="140"/>
                  <a:pt x="80" y="144"/>
                </a:cubicBezTo>
                <a:cubicBezTo>
                  <a:pt x="80" y="148"/>
                  <a:pt x="76" y="152"/>
                  <a:pt x="72" y="152"/>
                </a:cubicBezTo>
                <a:moveTo>
                  <a:pt x="104" y="128"/>
                </a:moveTo>
                <a:cubicBezTo>
                  <a:pt x="88" y="128"/>
                  <a:pt x="88" y="128"/>
                  <a:pt x="88" y="128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104" y="112"/>
                  <a:pt x="104" y="112"/>
                  <a:pt x="104" y="112"/>
                </a:cubicBezTo>
                <a:lnTo>
                  <a:pt x="104" y="128"/>
                </a:lnTo>
                <a:close/>
                <a:moveTo>
                  <a:pt x="104" y="104"/>
                </a:moveTo>
                <a:cubicBezTo>
                  <a:pt x="85" y="104"/>
                  <a:pt x="85" y="104"/>
                  <a:pt x="85" y="104"/>
                </a:cubicBezTo>
                <a:cubicBezTo>
                  <a:pt x="83" y="88"/>
                  <a:pt x="83" y="88"/>
                  <a:pt x="83" y="88"/>
                </a:cubicBezTo>
                <a:cubicBezTo>
                  <a:pt x="104" y="88"/>
                  <a:pt x="104" y="88"/>
                  <a:pt x="104" y="88"/>
                </a:cubicBezTo>
                <a:lnTo>
                  <a:pt x="104" y="104"/>
                </a:lnTo>
                <a:close/>
                <a:moveTo>
                  <a:pt x="104" y="80"/>
                </a:moveTo>
                <a:cubicBezTo>
                  <a:pt x="82" y="80"/>
                  <a:pt x="82" y="80"/>
                  <a:pt x="82" y="80"/>
                </a:cubicBezTo>
                <a:cubicBezTo>
                  <a:pt x="80" y="64"/>
                  <a:pt x="80" y="64"/>
                  <a:pt x="80" y="64"/>
                </a:cubicBezTo>
                <a:cubicBezTo>
                  <a:pt x="104" y="64"/>
                  <a:pt x="104" y="64"/>
                  <a:pt x="104" y="64"/>
                </a:cubicBezTo>
                <a:lnTo>
                  <a:pt x="104" y="80"/>
                </a:lnTo>
                <a:close/>
                <a:moveTo>
                  <a:pt x="128" y="128"/>
                </a:moveTo>
                <a:cubicBezTo>
                  <a:pt x="112" y="128"/>
                  <a:pt x="112" y="128"/>
                  <a:pt x="112" y="128"/>
                </a:cubicBezTo>
                <a:cubicBezTo>
                  <a:pt x="112" y="112"/>
                  <a:pt x="112" y="112"/>
                  <a:pt x="112" y="112"/>
                </a:cubicBezTo>
                <a:cubicBezTo>
                  <a:pt x="130" y="112"/>
                  <a:pt x="130" y="112"/>
                  <a:pt x="130" y="112"/>
                </a:cubicBezTo>
                <a:lnTo>
                  <a:pt x="128" y="128"/>
                </a:lnTo>
                <a:close/>
                <a:moveTo>
                  <a:pt x="131" y="104"/>
                </a:moveTo>
                <a:cubicBezTo>
                  <a:pt x="112" y="104"/>
                  <a:pt x="112" y="104"/>
                  <a:pt x="112" y="104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33" y="88"/>
                  <a:pt x="133" y="88"/>
                  <a:pt x="133" y="88"/>
                </a:cubicBezTo>
                <a:lnTo>
                  <a:pt x="131" y="104"/>
                </a:lnTo>
                <a:close/>
                <a:moveTo>
                  <a:pt x="134" y="80"/>
                </a:moveTo>
                <a:cubicBezTo>
                  <a:pt x="112" y="80"/>
                  <a:pt x="112" y="80"/>
                  <a:pt x="112" y="80"/>
                </a:cubicBezTo>
                <a:cubicBezTo>
                  <a:pt x="112" y="64"/>
                  <a:pt x="112" y="64"/>
                  <a:pt x="112" y="64"/>
                </a:cubicBezTo>
                <a:cubicBezTo>
                  <a:pt x="136" y="64"/>
                  <a:pt x="136" y="64"/>
                  <a:pt x="136" y="64"/>
                </a:cubicBezTo>
                <a:lnTo>
                  <a:pt x="134" y="80"/>
                </a:lnTo>
                <a:close/>
                <a:moveTo>
                  <a:pt x="144" y="152"/>
                </a:moveTo>
                <a:cubicBezTo>
                  <a:pt x="140" y="152"/>
                  <a:pt x="136" y="148"/>
                  <a:pt x="136" y="144"/>
                </a:cubicBezTo>
                <a:cubicBezTo>
                  <a:pt x="136" y="140"/>
                  <a:pt x="140" y="136"/>
                  <a:pt x="144" y="136"/>
                </a:cubicBezTo>
                <a:cubicBezTo>
                  <a:pt x="148" y="136"/>
                  <a:pt x="152" y="140"/>
                  <a:pt x="152" y="144"/>
                </a:cubicBezTo>
                <a:cubicBezTo>
                  <a:pt x="152" y="148"/>
                  <a:pt x="148" y="152"/>
                  <a:pt x="144" y="152"/>
                </a:cubicBezTo>
                <a:moveTo>
                  <a:pt x="153" y="128"/>
                </a:moveTo>
                <a:cubicBezTo>
                  <a:pt x="136" y="128"/>
                  <a:pt x="136" y="128"/>
                  <a:pt x="136" y="128"/>
                </a:cubicBezTo>
                <a:cubicBezTo>
                  <a:pt x="138" y="112"/>
                  <a:pt x="138" y="112"/>
                  <a:pt x="138" y="112"/>
                </a:cubicBezTo>
                <a:cubicBezTo>
                  <a:pt x="156" y="112"/>
                  <a:pt x="156" y="112"/>
                  <a:pt x="156" y="112"/>
                </a:cubicBezTo>
                <a:lnTo>
                  <a:pt x="153" y="128"/>
                </a:lnTo>
                <a:close/>
                <a:moveTo>
                  <a:pt x="139" y="104"/>
                </a:moveTo>
                <a:cubicBezTo>
                  <a:pt x="141" y="88"/>
                  <a:pt x="141" y="88"/>
                  <a:pt x="141" y="88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158" y="104"/>
                  <a:pt x="158" y="104"/>
                  <a:pt x="158" y="104"/>
                </a:cubicBezTo>
                <a:lnTo>
                  <a:pt x="139" y="1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87" name="Freeform 27"/>
          <p:cNvSpPr>
            <a:spLocks noEditPoints="1"/>
          </p:cNvSpPr>
          <p:nvPr/>
        </p:nvSpPr>
        <p:spPr bwMode="auto">
          <a:xfrm>
            <a:off x="3328988" y="3690938"/>
            <a:ext cx="525463" cy="477838"/>
          </a:xfrm>
          <a:custGeom>
            <a:avLst/>
            <a:gdLst>
              <a:gd name="T0" fmla="*/ 104 w 176"/>
              <a:gd name="T1" fmla="*/ 28 h 160"/>
              <a:gd name="T2" fmla="*/ 108 w 176"/>
              <a:gd name="T3" fmla="*/ 48 h 160"/>
              <a:gd name="T4" fmla="*/ 112 w 176"/>
              <a:gd name="T5" fmla="*/ 28 h 160"/>
              <a:gd name="T6" fmla="*/ 132 w 176"/>
              <a:gd name="T7" fmla="*/ 24 h 160"/>
              <a:gd name="T8" fmla="*/ 112 w 176"/>
              <a:gd name="T9" fmla="*/ 20 h 160"/>
              <a:gd name="T10" fmla="*/ 108 w 176"/>
              <a:gd name="T11" fmla="*/ 0 h 160"/>
              <a:gd name="T12" fmla="*/ 104 w 176"/>
              <a:gd name="T13" fmla="*/ 20 h 160"/>
              <a:gd name="T14" fmla="*/ 84 w 176"/>
              <a:gd name="T15" fmla="*/ 24 h 160"/>
              <a:gd name="T16" fmla="*/ 160 w 176"/>
              <a:gd name="T17" fmla="*/ 133 h 160"/>
              <a:gd name="T18" fmla="*/ 176 w 176"/>
              <a:gd name="T19" fmla="*/ 61 h 160"/>
              <a:gd name="T20" fmla="*/ 176 w 176"/>
              <a:gd name="T21" fmla="*/ 60 h 160"/>
              <a:gd name="T22" fmla="*/ 44 w 176"/>
              <a:gd name="T23" fmla="*/ 56 h 160"/>
              <a:gd name="T24" fmla="*/ 38 w 176"/>
              <a:gd name="T25" fmla="*/ 35 h 160"/>
              <a:gd name="T26" fmla="*/ 4 w 176"/>
              <a:gd name="T27" fmla="*/ 32 h 160"/>
              <a:gd name="T28" fmla="*/ 4 w 176"/>
              <a:gd name="T29" fmla="*/ 40 h 160"/>
              <a:gd name="T30" fmla="*/ 56 w 176"/>
              <a:gd name="T31" fmla="*/ 133 h 160"/>
              <a:gd name="T32" fmla="*/ 58 w 176"/>
              <a:gd name="T33" fmla="*/ 136 h 160"/>
              <a:gd name="T34" fmla="*/ 72 w 176"/>
              <a:gd name="T35" fmla="*/ 160 h 160"/>
              <a:gd name="T36" fmla="*/ 86 w 176"/>
              <a:gd name="T37" fmla="*/ 136 h 160"/>
              <a:gd name="T38" fmla="*/ 128 w 176"/>
              <a:gd name="T39" fmla="*/ 144 h 160"/>
              <a:gd name="T40" fmla="*/ 160 w 176"/>
              <a:gd name="T41" fmla="*/ 144 h 160"/>
              <a:gd name="T42" fmla="*/ 160 w 176"/>
              <a:gd name="T43" fmla="*/ 133 h 160"/>
              <a:gd name="T44" fmla="*/ 167 w 176"/>
              <a:gd name="T45" fmla="*/ 64 h 160"/>
              <a:gd name="T46" fmla="*/ 142 w 176"/>
              <a:gd name="T47" fmla="*/ 80 h 160"/>
              <a:gd name="T48" fmla="*/ 46 w 176"/>
              <a:gd name="T49" fmla="*/ 64 h 160"/>
              <a:gd name="T50" fmla="*/ 74 w 176"/>
              <a:gd name="T51" fmla="*/ 80 h 160"/>
              <a:gd name="T52" fmla="*/ 46 w 176"/>
              <a:gd name="T53" fmla="*/ 64 h 160"/>
              <a:gd name="T54" fmla="*/ 52 w 176"/>
              <a:gd name="T55" fmla="*/ 88 h 160"/>
              <a:gd name="T56" fmla="*/ 77 w 176"/>
              <a:gd name="T57" fmla="*/ 104 h 160"/>
              <a:gd name="T58" fmla="*/ 59 w 176"/>
              <a:gd name="T59" fmla="*/ 112 h 160"/>
              <a:gd name="T60" fmla="*/ 80 w 176"/>
              <a:gd name="T61" fmla="*/ 128 h 160"/>
              <a:gd name="T62" fmla="*/ 59 w 176"/>
              <a:gd name="T63" fmla="*/ 112 h 160"/>
              <a:gd name="T64" fmla="*/ 64 w 176"/>
              <a:gd name="T65" fmla="*/ 144 h 160"/>
              <a:gd name="T66" fmla="*/ 80 w 176"/>
              <a:gd name="T67" fmla="*/ 144 h 160"/>
              <a:gd name="T68" fmla="*/ 104 w 176"/>
              <a:gd name="T69" fmla="*/ 128 h 160"/>
              <a:gd name="T70" fmla="*/ 86 w 176"/>
              <a:gd name="T71" fmla="*/ 112 h 160"/>
              <a:gd name="T72" fmla="*/ 104 w 176"/>
              <a:gd name="T73" fmla="*/ 128 h 160"/>
              <a:gd name="T74" fmla="*/ 85 w 176"/>
              <a:gd name="T75" fmla="*/ 104 h 160"/>
              <a:gd name="T76" fmla="*/ 104 w 176"/>
              <a:gd name="T77" fmla="*/ 88 h 160"/>
              <a:gd name="T78" fmla="*/ 104 w 176"/>
              <a:gd name="T79" fmla="*/ 80 h 160"/>
              <a:gd name="T80" fmla="*/ 80 w 176"/>
              <a:gd name="T81" fmla="*/ 64 h 160"/>
              <a:gd name="T82" fmla="*/ 104 w 176"/>
              <a:gd name="T83" fmla="*/ 80 h 160"/>
              <a:gd name="T84" fmla="*/ 112 w 176"/>
              <a:gd name="T85" fmla="*/ 128 h 160"/>
              <a:gd name="T86" fmla="*/ 130 w 176"/>
              <a:gd name="T87" fmla="*/ 112 h 160"/>
              <a:gd name="T88" fmla="*/ 131 w 176"/>
              <a:gd name="T89" fmla="*/ 104 h 160"/>
              <a:gd name="T90" fmla="*/ 112 w 176"/>
              <a:gd name="T91" fmla="*/ 88 h 160"/>
              <a:gd name="T92" fmla="*/ 131 w 176"/>
              <a:gd name="T93" fmla="*/ 104 h 160"/>
              <a:gd name="T94" fmla="*/ 112 w 176"/>
              <a:gd name="T95" fmla="*/ 80 h 160"/>
              <a:gd name="T96" fmla="*/ 136 w 176"/>
              <a:gd name="T97" fmla="*/ 64 h 160"/>
              <a:gd name="T98" fmla="*/ 144 w 176"/>
              <a:gd name="T99" fmla="*/ 152 h 160"/>
              <a:gd name="T100" fmla="*/ 144 w 176"/>
              <a:gd name="T101" fmla="*/ 136 h 160"/>
              <a:gd name="T102" fmla="*/ 144 w 176"/>
              <a:gd name="T103" fmla="*/ 152 h 160"/>
              <a:gd name="T104" fmla="*/ 136 w 176"/>
              <a:gd name="T105" fmla="*/ 128 h 160"/>
              <a:gd name="T106" fmla="*/ 156 w 176"/>
              <a:gd name="T107" fmla="*/ 112 h 160"/>
              <a:gd name="T108" fmla="*/ 139 w 176"/>
              <a:gd name="T109" fmla="*/ 104 h 160"/>
              <a:gd name="T110" fmla="*/ 162 w 176"/>
              <a:gd name="T111" fmla="*/ 88 h 160"/>
              <a:gd name="T112" fmla="*/ 139 w 176"/>
              <a:gd name="T113" fmla="*/ 10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60">
                <a:moveTo>
                  <a:pt x="88" y="28"/>
                </a:moveTo>
                <a:cubicBezTo>
                  <a:pt x="104" y="28"/>
                  <a:pt x="104" y="28"/>
                  <a:pt x="104" y="28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104" y="46"/>
                  <a:pt x="106" y="48"/>
                  <a:pt x="108" y="48"/>
                </a:cubicBezTo>
                <a:cubicBezTo>
                  <a:pt x="110" y="48"/>
                  <a:pt x="112" y="46"/>
                  <a:pt x="112" y="44"/>
                </a:cubicBezTo>
                <a:cubicBezTo>
                  <a:pt x="112" y="28"/>
                  <a:pt x="112" y="28"/>
                  <a:pt x="112" y="28"/>
                </a:cubicBezTo>
                <a:cubicBezTo>
                  <a:pt x="128" y="28"/>
                  <a:pt x="128" y="28"/>
                  <a:pt x="128" y="28"/>
                </a:cubicBezTo>
                <a:cubicBezTo>
                  <a:pt x="130" y="28"/>
                  <a:pt x="132" y="26"/>
                  <a:pt x="132" y="24"/>
                </a:cubicBezTo>
                <a:cubicBezTo>
                  <a:pt x="132" y="22"/>
                  <a:pt x="130" y="20"/>
                  <a:pt x="128" y="20"/>
                </a:cubicBezTo>
                <a:cubicBezTo>
                  <a:pt x="112" y="20"/>
                  <a:pt x="112" y="20"/>
                  <a:pt x="112" y="20"/>
                </a:cubicBezTo>
                <a:cubicBezTo>
                  <a:pt x="112" y="4"/>
                  <a:pt x="112" y="4"/>
                  <a:pt x="112" y="4"/>
                </a:cubicBezTo>
                <a:cubicBezTo>
                  <a:pt x="112" y="2"/>
                  <a:pt x="110" y="0"/>
                  <a:pt x="108" y="0"/>
                </a:cubicBezTo>
                <a:cubicBezTo>
                  <a:pt x="106" y="0"/>
                  <a:pt x="104" y="2"/>
                  <a:pt x="104" y="4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88" y="20"/>
                  <a:pt x="88" y="20"/>
                  <a:pt x="88" y="20"/>
                </a:cubicBezTo>
                <a:cubicBezTo>
                  <a:pt x="86" y="20"/>
                  <a:pt x="84" y="22"/>
                  <a:pt x="84" y="24"/>
                </a:cubicBezTo>
                <a:cubicBezTo>
                  <a:pt x="84" y="26"/>
                  <a:pt x="86" y="28"/>
                  <a:pt x="88" y="28"/>
                </a:cubicBezTo>
                <a:moveTo>
                  <a:pt x="160" y="133"/>
                </a:moveTo>
                <a:cubicBezTo>
                  <a:pt x="160" y="133"/>
                  <a:pt x="160" y="133"/>
                  <a:pt x="160" y="133"/>
                </a:cubicBezTo>
                <a:cubicBezTo>
                  <a:pt x="176" y="61"/>
                  <a:pt x="176" y="61"/>
                  <a:pt x="176" y="61"/>
                </a:cubicBezTo>
                <a:cubicBezTo>
                  <a:pt x="176" y="61"/>
                  <a:pt x="176" y="61"/>
                  <a:pt x="176" y="61"/>
                </a:cubicBezTo>
                <a:cubicBezTo>
                  <a:pt x="176" y="61"/>
                  <a:pt x="176" y="60"/>
                  <a:pt x="176" y="60"/>
                </a:cubicBezTo>
                <a:cubicBezTo>
                  <a:pt x="176" y="58"/>
                  <a:pt x="174" y="56"/>
                  <a:pt x="172" y="56"/>
                </a:cubicBezTo>
                <a:cubicBezTo>
                  <a:pt x="44" y="56"/>
                  <a:pt x="44" y="56"/>
                  <a:pt x="44" y="56"/>
                </a:cubicBezTo>
                <a:cubicBezTo>
                  <a:pt x="38" y="35"/>
                  <a:pt x="38" y="35"/>
                  <a:pt x="38" y="35"/>
                </a:cubicBezTo>
                <a:cubicBezTo>
                  <a:pt x="38" y="35"/>
                  <a:pt x="38" y="35"/>
                  <a:pt x="38" y="35"/>
                </a:cubicBezTo>
                <a:cubicBezTo>
                  <a:pt x="38" y="33"/>
                  <a:pt x="36" y="32"/>
                  <a:pt x="34" y="32"/>
                </a:cubicBezTo>
                <a:cubicBezTo>
                  <a:pt x="4" y="32"/>
                  <a:pt x="4" y="32"/>
                  <a:pt x="4" y="32"/>
                </a:cubicBezTo>
                <a:cubicBezTo>
                  <a:pt x="2" y="32"/>
                  <a:pt x="0" y="34"/>
                  <a:pt x="0" y="36"/>
                </a:cubicBezTo>
                <a:cubicBezTo>
                  <a:pt x="0" y="38"/>
                  <a:pt x="2" y="40"/>
                  <a:pt x="4" y="40"/>
                </a:cubicBezTo>
                <a:cubicBezTo>
                  <a:pt x="31" y="40"/>
                  <a:pt x="31" y="40"/>
                  <a:pt x="31" y="40"/>
                </a:cubicBezTo>
                <a:cubicBezTo>
                  <a:pt x="56" y="133"/>
                  <a:pt x="56" y="133"/>
                  <a:pt x="56" y="133"/>
                </a:cubicBezTo>
                <a:cubicBezTo>
                  <a:pt x="56" y="133"/>
                  <a:pt x="56" y="133"/>
                  <a:pt x="56" y="133"/>
                </a:cubicBezTo>
                <a:cubicBezTo>
                  <a:pt x="57" y="134"/>
                  <a:pt x="57" y="135"/>
                  <a:pt x="58" y="136"/>
                </a:cubicBezTo>
                <a:cubicBezTo>
                  <a:pt x="57" y="138"/>
                  <a:pt x="56" y="141"/>
                  <a:pt x="56" y="144"/>
                </a:cubicBezTo>
                <a:cubicBezTo>
                  <a:pt x="56" y="153"/>
                  <a:pt x="63" y="160"/>
                  <a:pt x="72" y="160"/>
                </a:cubicBezTo>
                <a:cubicBezTo>
                  <a:pt x="81" y="160"/>
                  <a:pt x="88" y="153"/>
                  <a:pt x="88" y="144"/>
                </a:cubicBezTo>
                <a:cubicBezTo>
                  <a:pt x="88" y="141"/>
                  <a:pt x="87" y="138"/>
                  <a:pt x="86" y="136"/>
                </a:cubicBezTo>
                <a:cubicBezTo>
                  <a:pt x="130" y="136"/>
                  <a:pt x="130" y="136"/>
                  <a:pt x="130" y="136"/>
                </a:cubicBezTo>
                <a:cubicBezTo>
                  <a:pt x="129" y="138"/>
                  <a:pt x="128" y="141"/>
                  <a:pt x="128" y="144"/>
                </a:cubicBezTo>
                <a:cubicBezTo>
                  <a:pt x="128" y="153"/>
                  <a:pt x="135" y="160"/>
                  <a:pt x="144" y="160"/>
                </a:cubicBezTo>
                <a:cubicBezTo>
                  <a:pt x="153" y="160"/>
                  <a:pt x="160" y="153"/>
                  <a:pt x="160" y="144"/>
                </a:cubicBezTo>
                <a:cubicBezTo>
                  <a:pt x="160" y="141"/>
                  <a:pt x="159" y="138"/>
                  <a:pt x="158" y="136"/>
                </a:cubicBezTo>
                <a:cubicBezTo>
                  <a:pt x="159" y="135"/>
                  <a:pt x="160" y="134"/>
                  <a:pt x="160" y="133"/>
                </a:cubicBezTo>
                <a:moveTo>
                  <a:pt x="144" y="64"/>
                </a:moveTo>
                <a:cubicBezTo>
                  <a:pt x="167" y="64"/>
                  <a:pt x="167" y="64"/>
                  <a:pt x="167" y="64"/>
                </a:cubicBezTo>
                <a:cubicBezTo>
                  <a:pt x="163" y="80"/>
                  <a:pt x="163" y="80"/>
                  <a:pt x="163" y="80"/>
                </a:cubicBezTo>
                <a:cubicBezTo>
                  <a:pt x="142" y="80"/>
                  <a:pt x="142" y="80"/>
                  <a:pt x="142" y="80"/>
                </a:cubicBezTo>
                <a:lnTo>
                  <a:pt x="144" y="64"/>
                </a:lnTo>
                <a:close/>
                <a:moveTo>
                  <a:pt x="46" y="64"/>
                </a:moveTo>
                <a:cubicBezTo>
                  <a:pt x="72" y="64"/>
                  <a:pt x="72" y="64"/>
                  <a:pt x="72" y="64"/>
                </a:cubicBezTo>
                <a:cubicBezTo>
                  <a:pt x="74" y="80"/>
                  <a:pt x="74" y="80"/>
                  <a:pt x="74" y="80"/>
                </a:cubicBezTo>
                <a:cubicBezTo>
                  <a:pt x="50" y="80"/>
                  <a:pt x="50" y="80"/>
                  <a:pt x="50" y="80"/>
                </a:cubicBezTo>
                <a:lnTo>
                  <a:pt x="46" y="64"/>
                </a:lnTo>
                <a:close/>
                <a:moveTo>
                  <a:pt x="57" y="104"/>
                </a:moveTo>
                <a:cubicBezTo>
                  <a:pt x="52" y="88"/>
                  <a:pt x="52" y="88"/>
                  <a:pt x="52" y="88"/>
                </a:cubicBezTo>
                <a:cubicBezTo>
                  <a:pt x="75" y="88"/>
                  <a:pt x="75" y="88"/>
                  <a:pt x="75" y="88"/>
                </a:cubicBezTo>
                <a:cubicBezTo>
                  <a:pt x="77" y="104"/>
                  <a:pt x="77" y="104"/>
                  <a:pt x="77" y="104"/>
                </a:cubicBezTo>
                <a:lnTo>
                  <a:pt x="57" y="104"/>
                </a:lnTo>
                <a:close/>
                <a:moveTo>
                  <a:pt x="59" y="112"/>
                </a:moveTo>
                <a:cubicBezTo>
                  <a:pt x="78" y="112"/>
                  <a:pt x="78" y="112"/>
                  <a:pt x="78" y="112"/>
                </a:cubicBezTo>
                <a:cubicBezTo>
                  <a:pt x="80" y="128"/>
                  <a:pt x="80" y="128"/>
                  <a:pt x="80" y="128"/>
                </a:cubicBezTo>
                <a:cubicBezTo>
                  <a:pt x="63" y="128"/>
                  <a:pt x="63" y="128"/>
                  <a:pt x="63" y="128"/>
                </a:cubicBezTo>
                <a:lnTo>
                  <a:pt x="59" y="112"/>
                </a:lnTo>
                <a:close/>
                <a:moveTo>
                  <a:pt x="72" y="152"/>
                </a:moveTo>
                <a:cubicBezTo>
                  <a:pt x="68" y="152"/>
                  <a:pt x="64" y="148"/>
                  <a:pt x="64" y="144"/>
                </a:cubicBezTo>
                <a:cubicBezTo>
                  <a:pt x="64" y="140"/>
                  <a:pt x="68" y="136"/>
                  <a:pt x="72" y="136"/>
                </a:cubicBezTo>
                <a:cubicBezTo>
                  <a:pt x="76" y="136"/>
                  <a:pt x="80" y="140"/>
                  <a:pt x="80" y="144"/>
                </a:cubicBezTo>
                <a:cubicBezTo>
                  <a:pt x="80" y="148"/>
                  <a:pt x="76" y="152"/>
                  <a:pt x="72" y="152"/>
                </a:cubicBezTo>
                <a:moveTo>
                  <a:pt x="104" y="128"/>
                </a:moveTo>
                <a:cubicBezTo>
                  <a:pt x="88" y="128"/>
                  <a:pt x="88" y="128"/>
                  <a:pt x="88" y="128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104" y="112"/>
                  <a:pt x="104" y="112"/>
                  <a:pt x="104" y="112"/>
                </a:cubicBezTo>
                <a:lnTo>
                  <a:pt x="104" y="128"/>
                </a:lnTo>
                <a:close/>
                <a:moveTo>
                  <a:pt x="104" y="104"/>
                </a:moveTo>
                <a:cubicBezTo>
                  <a:pt x="85" y="104"/>
                  <a:pt x="85" y="104"/>
                  <a:pt x="85" y="104"/>
                </a:cubicBezTo>
                <a:cubicBezTo>
                  <a:pt x="83" y="88"/>
                  <a:pt x="83" y="88"/>
                  <a:pt x="83" y="88"/>
                </a:cubicBezTo>
                <a:cubicBezTo>
                  <a:pt x="104" y="88"/>
                  <a:pt x="104" y="88"/>
                  <a:pt x="104" y="88"/>
                </a:cubicBezTo>
                <a:lnTo>
                  <a:pt x="104" y="104"/>
                </a:lnTo>
                <a:close/>
                <a:moveTo>
                  <a:pt x="104" y="80"/>
                </a:moveTo>
                <a:cubicBezTo>
                  <a:pt x="82" y="80"/>
                  <a:pt x="82" y="80"/>
                  <a:pt x="82" y="80"/>
                </a:cubicBezTo>
                <a:cubicBezTo>
                  <a:pt x="80" y="64"/>
                  <a:pt x="80" y="64"/>
                  <a:pt x="80" y="64"/>
                </a:cubicBezTo>
                <a:cubicBezTo>
                  <a:pt x="104" y="64"/>
                  <a:pt x="104" y="64"/>
                  <a:pt x="104" y="64"/>
                </a:cubicBezTo>
                <a:lnTo>
                  <a:pt x="104" y="80"/>
                </a:lnTo>
                <a:close/>
                <a:moveTo>
                  <a:pt x="128" y="128"/>
                </a:moveTo>
                <a:cubicBezTo>
                  <a:pt x="112" y="128"/>
                  <a:pt x="112" y="128"/>
                  <a:pt x="112" y="128"/>
                </a:cubicBezTo>
                <a:cubicBezTo>
                  <a:pt x="112" y="112"/>
                  <a:pt x="112" y="112"/>
                  <a:pt x="112" y="112"/>
                </a:cubicBezTo>
                <a:cubicBezTo>
                  <a:pt x="130" y="112"/>
                  <a:pt x="130" y="112"/>
                  <a:pt x="130" y="112"/>
                </a:cubicBezTo>
                <a:lnTo>
                  <a:pt x="128" y="128"/>
                </a:lnTo>
                <a:close/>
                <a:moveTo>
                  <a:pt x="131" y="104"/>
                </a:moveTo>
                <a:cubicBezTo>
                  <a:pt x="112" y="104"/>
                  <a:pt x="112" y="104"/>
                  <a:pt x="112" y="104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33" y="88"/>
                  <a:pt x="133" y="88"/>
                  <a:pt x="133" y="88"/>
                </a:cubicBezTo>
                <a:lnTo>
                  <a:pt x="131" y="104"/>
                </a:lnTo>
                <a:close/>
                <a:moveTo>
                  <a:pt x="134" y="80"/>
                </a:moveTo>
                <a:cubicBezTo>
                  <a:pt x="112" y="80"/>
                  <a:pt x="112" y="80"/>
                  <a:pt x="112" y="80"/>
                </a:cubicBezTo>
                <a:cubicBezTo>
                  <a:pt x="112" y="64"/>
                  <a:pt x="112" y="64"/>
                  <a:pt x="112" y="64"/>
                </a:cubicBezTo>
                <a:cubicBezTo>
                  <a:pt x="136" y="64"/>
                  <a:pt x="136" y="64"/>
                  <a:pt x="136" y="64"/>
                </a:cubicBezTo>
                <a:lnTo>
                  <a:pt x="134" y="80"/>
                </a:lnTo>
                <a:close/>
                <a:moveTo>
                  <a:pt x="144" y="152"/>
                </a:moveTo>
                <a:cubicBezTo>
                  <a:pt x="140" y="152"/>
                  <a:pt x="136" y="148"/>
                  <a:pt x="136" y="144"/>
                </a:cubicBezTo>
                <a:cubicBezTo>
                  <a:pt x="136" y="140"/>
                  <a:pt x="140" y="136"/>
                  <a:pt x="144" y="136"/>
                </a:cubicBezTo>
                <a:cubicBezTo>
                  <a:pt x="148" y="136"/>
                  <a:pt x="152" y="140"/>
                  <a:pt x="152" y="144"/>
                </a:cubicBezTo>
                <a:cubicBezTo>
                  <a:pt x="152" y="148"/>
                  <a:pt x="148" y="152"/>
                  <a:pt x="144" y="152"/>
                </a:cubicBezTo>
                <a:moveTo>
                  <a:pt x="153" y="128"/>
                </a:moveTo>
                <a:cubicBezTo>
                  <a:pt x="136" y="128"/>
                  <a:pt x="136" y="128"/>
                  <a:pt x="136" y="128"/>
                </a:cubicBezTo>
                <a:cubicBezTo>
                  <a:pt x="138" y="112"/>
                  <a:pt x="138" y="112"/>
                  <a:pt x="138" y="112"/>
                </a:cubicBezTo>
                <a:cubicBezTo>
                  <a:pt x="156" y="112"/>
                  <a:pt x="156" y="112"/>
                  <a:pt x="156" y="112"/>
                </a:cubicBezTo>
                <a:lnTo>
                  <a:pt x="153" y="128"/>
                </a:lnTo>
                <a:close/>
                <a:moveTo>
                  <a:pt x="139" y="104"/>
                </a:moveTo>
                <a:cubicBezTo>
                  <a:pt x="141" y="88"/>
                  <a:pt x="141" y="88"/>
                  <a:pt x="141" y="88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158" y="104"/>
                  <a:pt x="158" y="104"/>
                  <a:pt x="158" y="104"/>
                </a:cubicBezTo>
                <a:lnTo>
                  <a:pt x="139" y="1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88" name="Freeform 28"/>
          <p:cNvSpPr>
            <a:spLocks noEditPoints="1"/>
          </p:cNvSpPr>
          <p:nvPr/>
        </p:nvSpPr>
        <p:spPr bwMode="auto">
          <a:xfrm>
            <a:off x="4330700" y="3727451"/>
            <a:ext cx="525463" cy="417513"/>
          </a:xfrm>
          <a:custGeom>
            <a:avLst/>
            <a:gdLst>
              <a:gd name="T0" fmla="*/ 128 w 176"/>
              <a:gd name="T1" fmla="*/ 8 h 140"/>
              <a:gd name="T2" fmla="*/ 128 w 176"/>
              <a:gd name="T3" fmla="*/ 0 h 140"/>
              <a:gd name="T4" fmla="*/ 84 w 176"/>
              <a:gd name="T5" fmla="*/ 4 h 140"/>
              <a:gd name="T6" fmla="*/ 160 w 176"/>
              <a:gd name="T7" fmla="*/ 113 h 140"/>
              <a:gd name="T8" fmla="*/ 176 w 176"/>
              <a:gd name="T9" fmla="*/ 41 h 140"/>
              <a:gd name="T10" fmla="*/ 176 w 176"/>
              <a:gd name="T11" fmla="*/ 40 h 140"/>
              <a:gd name="T12" fmla="*/ 44 w 176"/>
              <a:gd name="T13" fmla="*/ 36 h 140"/>
              <a:gd name="T14" fmla="*/ 38 w 176"/>
              <a:gd name="T15" fmla="*/ 15 h 140"/>
              <a:gd name="T16" fmla="*/ 4 w 176"/>
              <a:gd name="T17" fmla="*/ 12 h 140"/>
              <a:gd name="T18" fmla="*/ 4 w 176"/>
              <a:gd name="T19" fmla="*/ 20 h 140"/>
              <a:gd name="T20" fmla="*/ 56 w 176"/>
              <a:gd name="T21" fmla="*/ 113 h 140"/>
              <a:gd name="T22" fmla="*/ 58 w 176"/>
              <a:gd name="T23" fmla="*/ 116 h 140"/>
              <a:gd name="T24" fmla="*/ 72 w 176"/>
              <a:gd name="T25" fmla="*/ 140 h 140"/>
              <a:gd name="T26" fmla="*/ 86 w 176"/>
              <a:gd name="T27" fmla="*/ 116 h 140"/>
              <a:gd name="T28" fmla="*/ 128 w 176"/>
              <a:gd name="T29" fmla="*/ 124 h 140"/>
              <a:gd name="T30" fmla="*/ 160 w 176"/>
              <a:gd name="T31" fmla="*/ 124 h 140"/>
              <a:gd name="T32" fmla="*/ 160 w 176"/>
              <a:gd name="T33" fmla="*/ 113 h 140"/>
              <a:gd name="T34" fmla="*/ 167 w 176"/>
              <a:gd name="T35" fmla="*/ 44 h 140"/>
              <a:gd name="T36" fmla="*/ 142 w 176"/>
              <a:gd name="T37" fmla="*/ 60 h 140"/>
              <a:gd name="T38" fmla="*/ 46 w 176"/>
              <a:gd name="T39" fmla="*/ 44 h 140"/>
              <a:gd name="T40" fmla="*/ 74 w 176"/>
              <a:gd name="T41" fmla="*/ 60 h 140"/>
              <a:gd name="T42" fmla="*/ 46 w 176"/>
              <a:gd name="T43" fmla="*/ 44 h 140"/>
              <a:gd name="T44" fmla="*/ 52 w 176"/>
              <a:gd name="T45" fmla="*/ 68 h 140"/>
              <a:gd name="T46" fmla="*/ 77 w 176"/>
              <a:gd name="T47" fmla="*/ 84 h 140"/>
              <a:gd name="T48" fmla="*/ 59 w 176"/>
              <a:gd name="T49" fmla="*/ 92 h 140"/>
              <a:gd name="T50" fmla="*/ 80 w 176"/>
              <a:gd name="T51" fmla="*/ 108 h 140"/>
              <a:gd name="T52" fmla="*/ 59 w 176"/>
              <a:gd name="T53" fmla="*/ 92 h 140"/>
              <a:gd name="T54" fmla="*/ 64 w 176"/>
              <a:gd name="T55" fmla="*/ 124 h 140"/>
              <a:gd name="T56" fmla="*/ 80 w 176"/>
              <a:gd name="T57" fmla="*/ 124 h 140"/>
              <a:gd name="T58" fmla="*/ 104 w 176"/>
              <a:gd name="T59" fmla="*/ 108 h 140"/>
              <a:gd name="T60" fmla="*/ 86 w 176"/>
              <a:gd name="T61" fmla="*/ 92 h 140"/>
              <a:gd name="T62" fmla="*/ 104 w 176"/>
              <a:gd name="T63" fmla="*/ 108 h 140"/>
              <a:gd name="T64" fmla="*/ 85 w 176"/>
              <a:gd name="T65" fmla="*/ 84 h 140"/>
              <a:gd name="T66" fmla="*/ 104 w 176"/>
              <a:gd name="T67" fmla="*/ 68 h 140"/>
              <a:gd name="T68" fmla="*/ 104 w 176"/>
              <a:gd name="T69" fmla="*/ 60 h 140"/>
              <a:gd name="T70" fmla="*/ 80 w 176"/>
              <a:gd name="T71" fmla="*/ 44 h 140"/>
              <a:gd name="T72" fmla="*/ 104 w 176"/>
              <a:gd name="T73" fmla="*/ 60 h 140"/>
              <a:gd name="T74" fmla="*/ 112 w 176"/>
              <a:gd name="T75" fmla="*/ 108 h 140"/>
              <a:gd name="T76" fmla="*/ 130 w 176"/>
              <a:gd name="T77" fmla="*/ 92 h 140"/>
              <a:gd name="T78" fmla="*/ 131 w 176"/>
              <a:gd name="T79" fmla="*/ 84 h 140"/>
              <a:gd name="T80" fmla="*/ 112 w 176"/>
              <a:gd name="T81" fmla="*/ 68 h 140"/>
              <a:gd name="T82" fmla="*/ 131 w 176"/>
              <a:gd name="T83" fmla="*/ 84 h 140"/>
              <a:gd name="T84" fmla="*/ 112 w 176"/>
              <a:gd name="T85" fmla="*/ 60 h 140"/>
              <a:gd name="T86" fmla="*/ 136 w 176"/>
              <a:gd name="T87" fmla="*/ 44 h 140"/>
              <a:gd name="T88" fmla="*/ 144 w 176"/>
              <a:gd name="T89" fmla="*/ 132 h 140"/>
              <a:gd name="T90" fmla="*/ 144 w 176"/>
              <a:gd name="T91" fmla="*/ 116 h 140"/>
              <a:gd name="T92" fmla="*/ 144 w 176"/>
              <a:gd name="T93" fmla="*/ 132 h 140"/>
              <a:gd name="T94" fmla="*/ 136 w 176"/>
              <a:gd name="T95" fmla="*/ 108 h 140"/>
              <a:gd name="T96" fmla="*/ 156 w 176"/>
              <a:gd name="T97" fmla="*/ 92 h 140"/>
              <a:gd name="T98" fmla="*/ 139 w 176"/>
              <a:gd name="T99" fmla="*/ 84 h 140"/>
              <a:gd name="T100" fmla="*/ 162 w 176"/>
              <a:gd name="T101" fmla="*/ 68 h 140"/>
              <a:gd name="T102" fmla="*/ 139 w 176"/>
              <a:gd name="T103" fmla="*/ 8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6" h="140">
                <a:moveTo>
                  <a:pt x="88" y="8"/>
                </a:moveTo>
                <a:cubicBezTo>
                  <a:pt x="128" y="8"/>
                  <a:pt x="128" y="8"/>
                  <a:pt x="128" y="8"/>
                </a:cubicBezTo>
                <a:cubicBezTo>
                  <a:pt x="130" y="8"/>
                  <a:pt x="132" y="6"/>
                  <a:pt x="132" y="4"/>
                </a:cubicBezTo>
                <a:cubicBezTo>
                  <a:pt x="132" y="2"/>
                  <a:pt x="130" y="0"/>
                  <a:pt x="12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6" y="0"/>
                  <a:pt x="84" y="2"/>
                  <a:pt x="84" y="4"/>
                </a:cubicBezTo>
                <a:cubicBezTo>
                  <a:pt x="84" y="6"/>
                  <a:pt x="86" y="8"/>
                  <a:pt x="88" y="8"/>
                </a:cubicBezTo>
                <a:moveTo>
                  <a:pt x="160" y="113"/>
                </a:moveTo>
                <a:cubicBezTo>
                  <a:pt x="160" y="113"/>
                  <a:pt x="160" y="113"/>
                  <a:pt x="160" y="113"/>
                </a:cubicBezTo>
                <a:cubicBezTo>
                  <a:pt x="176" y="41"/>
                  <a:pt x="176" y="41"/>
                  <a:pt x="176" y="41"/>
                </a:cubicBezTo>
                <a:cubicBezTo>
                  <a:pt x="176" y="41"/>
                  <a:pt x="176" y="41"/>
                  <a:pt x="176" y="41"/>
                </a:cubicBezTo>
                <a:cubicBezTo>
                  <a:pt x="176" y="41"/>
                  <a:pt x="176" y="40"/>
                  <a:pt x="176" y="40"/>
                </a:cubicBezTo>
                <a:cubicBezTo>
                  <a:pt x="176" y="38"/>
                  <a:pt x="174" y="36"/>
                  <a:pt x="172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38" y="15"/>
                  <a:pt x="38" y="15"/>
                  <a:pt x="38" y="15"/>
                </a:cubicBezTo>
                <a:cubicBezTo>
                  <a:pt x="38" y="15"/>
                  <a:pt x="38" y="15"/>
                  <a:pt x="38" y="15"/>
                </a:cubicBezTo>
                <a:cubicBezTo>
                  <a:pt x="38" y="13"/>
                  <a:pt x="36" y="12"/>
                  <a:pt x="3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2" y="12"/>
                  <a:pt x="0" y="14"/>
                  <a:pt x="0" y="16"/>
                </a:cubicBezTo>
                <a:cubicBezTo>
                  <a:pt x="0" y="18"/>
                  <a:pt x="2" y="20"/>
                  <a:pt x="4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57" y="114"/>
                  <a:pt x="57" y="115"/>
                  <a:pt x="58" y="116"/>
                </a:cubicBezTo>
                <a:cubicBezTo>
                  <a:pt x="57" y="118"/>
                  <a:pt x="56" y="121"/>
                  <a:pt x="56" y="124"/>
                </a:cubicBezTo>
                <a:cubicBezTo>
                  <a:pt x="56" y="133"/>
                  <a:pt x="63" y="140"/>
                  <a:pt x="72" y="140"/>
                </a:cubicBezTo>
                <a:cubicBezTo>
                  <a:pt x="81" y="140"/>
                  <a:pt x="88" y="133"/>
                  <a:pt x="88" y="124"/>
                </a:cubicBezTo>
                <a:cubicBezTo>
                  <a:pt x="88" y="121"/>
                  <a:pt x="87" y="118"/>
                  <a:pt x="86" y="116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29" y="118"/>
                  <a:pt x="128" y="121"/>
                  <a:pt x="128" y="124"/>
                </a:cubicBezTo>
                <a:cubicBezTo>
                  <a:pt x="128" y="133"/>
                  <a:pt x="135" y="140"/>
                  <a:pt x="144" y="140"/>
                </a:cubicBezTo>
                <a:cubicBezTo>
                  <a:pt x="153" y="140"/>
                  <a:pt x="160" y="133"/>
                  <a:pt x="160" y="124"/>
                </a:cubicBezTo>
                <a:cubicBezTo>
                  <a:pt x="160" y="121"/>
                  <a:pt x="159" y="118"/>
                  <a:pt x="158" y="116"/>
                </a:cubicBezTo>
                <a:cubicBezTo>
                  <a:pt x="159" y="115"/>
                  <a:pt x="160" y="114"/>
                  <a:pt x="160" y="113"/>
                </a:cubicBezTo>
                <a:moveTo>
                  <a:pt x="144" y="44"/>
                </a:moveTo>
                <a:cubicBezTo>
                  <a:pt x="167" y="44"/>
                  <a:pt x="167" y="44"/>
                  <a:pt x="167" y="44"/>
                </a:cubicBezTo>
                <a:cubicBezTo>
                  <a:pt x="163" y="60"/>
                  <a:pt x="163" y="60"/>
                  <a:pt x="163" y="60"/>
                </a:cubicBezTo>
                <a:cubicBezTo>
                  <a:pt x="142" y="60"/>
                  <a:pt x="142" y="60"/>
                  <a:pt x="142" y="60"/>
                </a:cubicBezTo>
                <a:lnTo>
                  <a:pt x="144" y="44"/>
                </a:lnTo>
                <a:close/>
                <a:moveTo>
                  <a:pt x="46" y="44"/>
                </a:moveTo>
                <a:cubicBezTo>
                  <a:pt x="72" y="44"/>
                  <a:pt x="72" y="44"/>
                  <a:pt x="72" y="44"/>
                </a:cubicBezTo>
                <a:cubicBezTo>
                  <a:pt x="74" y="60"/>
                  <a:pt x="74" y="60"/>
                  <a:pt x="74" y="60"/>
                </a:cubicBezTo>
                <a:cubicBezTo>
                  <a:pt x="50" y="60"/>
                  <a:pt x="50" y="60"/>
                  <a:pt x="50" y="60"/>
                </a:cubicBezTo>
                <a:lnTo>
                  <a:pt x="46" y="44"/>
                </a:lnTo>
                <a:close/>
                <a:moveTo>
                  <a:pt x="57" y="84"/>
                </a:moveTo>
                <a:cubicBezTo>
                  <a:pt x="52" y="68"/>
                  <a:pt x="52" y="68"/>
                  <a:pt x="52" y="68"/>
                </a:cubicBezTo>
                <a:cubicBezTo>
                  <a:pt x="75" y="68"/>
                  <a:pt x="75" y="68"/>
                  <a:pt x="75" y="68"/>
                </a:cubicBezTo>
                <a:cubicBezTo>
                  <a:pt x="77" y="84"/>
                  <a:pt x="77" y="84"/>
                  <a:pt x="77" y="84"/>
                </a:cubicBezTo>
                <a:lnTo>
                  <a:pt x="57" y="84"/>
                </a:lnTo>
                <a:close/>
                <a:moveTo>
                  <a:pt x="59" y="92"/>
                </a:moveTo>
                <a:cubicBezTo>
                  <a:pt x="78" y="92"/>
                  <a:pt x="78" y="92"/>
                  <a:pt x="78" y="92"/>
                </a:cubicBezTo>
                <a:cubicBezTo>
                  <a:pt x="80" y="108"/>
                  <a:pt x="80" y="108"/>
                  <a:pt x="80" y="108"/>
                </a:cubicBezTo>
                <a:cubicBezTo>
                  <a:pt x="63" y="108"/>
                  <a:pt x="63" y="108"/>
                  <a:pt x="63" y="108"/>
                </a:cubicBezTo>
                <a:lnTo>
                  <a:pt x="59" y="92"/>
                </a:lnTo>
                <a:close/>
                <a:moveTo>
                  <a:pt x="72" y="132"/>
                </a:moveTo>
                <a:cubicBezTo>
                  <a:pt x="68" y="132"/>
                  <a:pt x="64" y="128"/>
                  <a:pt x="64" y="124"/>
                </a:cubicBezTo>
                <a:cubicBezTo>
                  <a:pt x="64" y="120"/>
                  <a:pt x="68" y="116"/>
                  <a:pt x="72" y="116"/>
                </a:cubicBezTo>
                <a:cubicBezTo>
                  <a:pt x="76" y="116"/>
                  <a:pt x="80" y="120"/>
                  <a:pt x="80" y="124"/>
                </a:cubicBezTo>
                <a:cubicBezTo>
                  <a:pt x="80" y="128"/>
                  <a:pt x="76" y="132"/>
                  <a:pt x="72" y="132"/>
                </a:cubicBezTo>
                <a:moveTo>
                  <a:pt x="104" y="108"/>
                </a:moveTo>
                <a:cubicBezTo>
                  <a:pt x="88" y="108"/>
                  <a:pt x="88" y="108"/>
                  <a:pt x="88" y="108"/>
                </a:cubicBezTo>
                <a:cubicBezTo>
                  <a:pt x="86" y="92"/>
                  <a:pt x="86" y="92"/>
                  <a:pt x="86" y="92"/>
                </a:cubicBezTo>
                <a:cubicBezTo>
                  <a:pt x="104" y="92"/>
                  <a:pt x="104" y="92"/>
                  <a:pt x="104" y="92"/>
                </a:cubicBezTo>
                <a:lnTo>
                  <a:pt x="104" y="108"/>
                </a:lnTo>
                <a:close/>
                <a:moveTo>
                  <a:pt x="104" y="84"/>
                </a:moveTo>
                <a:cubicBezTo>
                  <a:pt x="85" y="84"/>
                  <a:pt x="85" y="84"/>
                  <a:pt x="85" y="84"/>
                </a:cubicBezTo>
                <a:cubicBezTo>
                  <a:pt x="83" y="68"/>
                  <a:pt x="83" y="68"/>
                  <a:pt x="83" y="68"/>
                </a:cubicBezTo>
                <a:cubicBezTo>
                  <a:pt x="104" y="68"/>
                  <a:pt x="104" y="68"/>
                  <a:pt x="104" y="68"/>
                </a:cubicBezTo>
                <a:lnTo>
                  <a:pt x="104" y="84"/>
                </a:lnTo>
                <a:close/>
                <a:moveTo>
                  <a:pt x="104" y="60"/>
                </a:moveTo>
                <a:cubicBezTo>
                  <a:pt x="82" y="60"/>
                  <a:pt x="82" y="60"/>
                  <a:pt x="82" y="60"/>
                </a:cubicBezTo>
                <a:cubicBezTo>
                  <a:pt x="80" y="44"/>
                  <a:pt x="80" y="44"/>
                  <a:pt x="80" y="44"/>
                </a:cubicBezTo>
                <a:cubicBezTo>
                  <a:pt x="104" y="44"/>
                  <a:pt x="104" y="44"/>
                  <a:pt x="104" y="44"/>
                </a:cubicBezTo>
                <a:lnTo>
                  <a:pt x="104" y="60"/>
                </a:lnTo>
                <a:close/>
                <a:moveTo>
                  <a:pt x="128" y="108"/>
                </a:moveTo>
                <a:cubicBezTo>
                  <a:pt x="112" y="108"/>
                  <a:pt x="112" y="108"/>
                  <a:pt x="112" y="108"/>
                </a:cubicBezTo>
                <a:cubicBezTo>
                  <a:pt x="112" y="92"/>
                  <a:pt x="112" y="92"/>
                  <a:pt x="112" y="92"/>
                </a:cubicBezTo>
                <a:cubicBezTo>
                  <a:pt x="130" y="92"/>
                  <a:pt x="130" y="92"/>
                  <a:pt x="130" y="92"/>
                </a:cubicBezTo>
                <a:lnTo>
                  <a:pt x="128" y="108"/>
                </a:lnTo>
                <a:close/>
                <a:moveTo>
                  <a:pt x="131" y="84"/>
                </a:moveTo>
                <a:cubicBezTo>
                  <a:pt x="112" y="84"/>
                  <a:pt x="112" y="84"/>
                  <a:pt x="112" y="84"/>
                </a:cubicBezTo>
                <a:cubicBezTo>
                  <a:pt x="112" y="68"/>
                  <a:pt x="112" y="68"/>
                  <a:pt x="112" y="68"/>
                </a:cubicBezTo>
                <a:cubicBezTo>
                  <a:pt x="133" y="68"/>
                  <a:pt x="133" y="68"/>
                  <a:pt x="133" y="68"/>
                </a:cubicBezTo>
                <a:lnTo>
                  <a:pt x="131" y="84"/>
                </a:lnTo>
                <a:close/>
                <a:moveTo>
                  <a:pt x="134" y="60"/>
                </a:moveTo>
                <a:cubicBezTo>
                  <a:pt x="112" y="60"/>
                  <a:pt x="112" y="60"/>
                  <a:pt x="112" y="60"/>
                </a:cubicBezTo>
                <a:cubicBezTo>
                  <a:pt x="112" y="44"/>
                  <a:pt x="112" y="44"/>
                  <a:pt x="112" y="44"/>
                </a:cubicBezTo>
                <a:cubicBezTo>
                  <a:pt x="136" y="44"/>
                  <a:pt x="136" y="44"/>
                  <a:pt x="136" y="44"/>
                </a:cubicBezTo>
                <a:lnTo>
                  <a:pt x="134" y="60"/>
                </a:lnTo>
                <a:close/>
                <a:moveTo>
                  <a:pt x="144" y="132"/>
                </a:moveTo>
                <a:cubicBezTo>
                  <a:pt x="140" y="132"/>
                  <a:pt x="136" y="128"/>
                  <a:pt x="136" y="124"/>
                </a:cubicBezTo>
                <a:cubicBezTo>
                  <a:pt x="136" y="120"/>
                  <a:pt x="140" y="116"/>
                  <a:pt x="144" y="116"/>
                </a:cubicBezTo>
                <a:cubicBezTo>
                  <a:pt x="148" y="116"/>
                  <a:pt x="152" y="120"/>
                  <a:pt x="152" y="124"/>
                </a:cubicBezTo>
                <a:cubicBezTo>
                  <a:pt x="152" y="128"/>
                  <a:pt x="148" y="132"/>
                  <a:pt x="144" y="132"/>
                </a:cubicBezTo>
                <a:moveTo>
                  <a:pt x="153" y="108"/>
                </a:moveTo>
                <a:cubicBezTo>
                  <a:pt x="136" y="108"/>
                  <a:pt x="136" y="108"/>
                  <a:pt x="136" y="108"/>
                </a:cubicBezTo>
                <a:cubicBezTo>
                  <a:pt x="138" y="92"/>
                  <a:pt x="138" y="92"/>
                  <a:pt x="138" y="92"/>
                </a:cubicBezTo>
                <a:cubicBezTo>
                  <a:pt x="156" y="92"/>
                  <a:pt x="156" y="92"/>
                  <a:pt x="156" y="92"/>
                </a:cubicBezTo>
                <a:lnTo>
                  <a:pt x="153" y="108"/>
                </a:lnTo>
                <a:close/>
                <a:moveTo>
                  <a:pt x="139" y="84"/>
                </a:moveTo>
                <a:cubicBezTo>
                  <a:pt x="141" y="68"/>
                  <a:pt x="141" y="68"/>
                  <a:pt x="141" y="68"/>
                </a:cubicBezTo>
                <a:cubicBezTo>
                  <a:pt x="162" y="68"/>
                  <a:pt x="162" y="68"/>
                  <a:pt x="162" y="68"/>
                </a:cubicBezTo>
                <a:cubicBezTo>
                  <a:pt x="158" y="84"/>
                  <a:pt x="158" y="84"/>
                  <a:pt x="158" y="84"/>
                </a:cubicBezTo>
                <a:lnTo>
                  <a:pt x="139" y="8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89" name="Freeform 29"/>
          <p:cNvSpPr>
            <a:spLocks noEditPoints="1"/>
          </p:cNvSpPr>
          <p:nvPr/>
        </p:nvSpPr>
        <p:spPr bwMode="auto">
          <a:xfrm>
            <a:off x="5381625" y="3667126"/>
            <a:ext cx="430213" cy="525463"/>
          </a:xfrm>
          <a:custGeom>
            <a:avLst/>
            <a:gdLst>
              <a:gd name="T0" fmla="*/ 16 w 144"/>
              <a:gd name="T1" fmla="*/ 112 h 176"/>
              <a:gd name="T2" fmla="*/ 72 w 144"/>
              <a:gd name="T3" fmla="*/ 104 h 176"/>
              <a:gd name="T4" fmla="*/ 72 w 144"/>
              <a:gd name="T5" fmla="*/ 64 h 176"/>
              <a:gd name="T6" fmla="*/ 88 w 144"/>
              <a:gd name="T7" fmla="*/ 104 h 176"/>
              <a:gd name="T8" fmla="*/ 96 w 144"/>
              <a:gd name="T9" fmla="*/ 104 h 176"/>
              <a:gd name="T10" fmla="*/ 56 w 144"/>
              <a:gd name="T11" fmla="*/ 120 h 176"/>
              <a:gd name="T12" fmla="*/ 60 w 144"/>
              <a:gd name="T13" fmla="*/ 160 h 176"/>
              <a:gd name="T14" fmla="*/ 84 w 144"/>
              <a:gd name="T15" fmla="*/ 152 h 176"/>
              <a:gd name="T16" fmla="*/ 60 w 144"/>
              <a:gd name="T17" fmla="*/ 160 h 176"/>
              <a:gd name="T18" fmla="*/ 40 w 144"/>
              <a:gd name="T19" fmla="*/ 120 h 176"/>
              <a:gd name="T20" fmla="*/ 24 w 144"/>
              <a:gd name="T21" fmla="*/ 120 h 176"/>
              <a:gd name="T22" fmla="*/ 24 w 144"/>
              <a:gd name="T23" fmla="*/ 128 h 176"/>
              <a:gd name="T24" fmla="*/ 108 w 144"/>
              <a:gd name="T25" fmla="*/ 40 h 176"/>
              <a:gd name="T26" fmla="*/ 128 w 144"/>
              <a:gd name="T27" fmla="*/ 16 h 176"/>
              <a:gd name="T28" fmla="*/ 72 w 144"/>
              <a:gd name="T29" fmla="*/ 0 h 176"/>
              <a:gd name="T30" fmla="*/ 72 w 144"/>
              <a:gd name="T31" fmla="*/ 24 h 176"/>
              <a:gd name="T32" fmla="*/ 8 w 144"/>
              <a:gd name="T33" fmla="*/ 40 h 176"/>
              <a:gd name="T34" fmla="*/ 8 w 144"/>
              <a:gd name="T35" fmla="*/ 176 h 176"/>
              <a:gd name="T36" fmla="*/ 144 w 144"/>
              <a:gd name="T37" fmla="*/ 48 h 176"/>
              <a:gd name="T38" fmla="*/ 72 w 144"/>
              <a:gd name="T39" fmla="*/ 16 h 176"/>
              <a:gd name="T40" fmla="*/ 80 w 144"/>
              <a:gd name="T41" fmla="*/ 16 h 176"/>
              <a:gd name="T42" fmla="*/ 120 w 144"/>
              <a:gd name="T43" fmla="*/ 16 h 176"/>
              <a:gd name="T44" fmla="*/ 100 w 144"/>
              <a:gd name="T45" fmla="*/ 40 h 176"/>
              <a:gd name="T46" fmla="*/ 100 w 144"/>
              <a:gd name="T47" fmla="*/ 24 h 176"/>
              <a:gd name="T48" fmla="*/ 8 w 144"/>
              <a:gd name="T49" fmla="*/ 168 h 176"/>
              <a:gd name="T50" fmla="*/ 136 w 144"/>
              <a:gd name="T51" fmla="*/ 168 h 176"/>
              <a:gd name="T52" fmla="*/ 8 w 144"/>
              <a:gd name="T53" fmla="*/ 48 h 176"/>
              <a:gd name="T54" fmla="*/ 120 w 144"/>
              <a:gd name="T55" fmla="*/ 112 h 176"/>
              <a:gd name="T56" fmla="*/ 120 w 144"/>
              <a:gd name="T57" fmla="*/ 104 h 176"/>
              <a:gd name="T58" fmla="*/ 112 w 144"/>
              <a:gd name="T59" fmla="*/ 112 h 176"/>
              <a:gd name="T60" fmla="*/ 104 w 144"/>
              <a:gd name="T61" fmla="*/ 112 h 176"/>
              <a:gd name="T62" fmla="*/ 128 w 144"/>
              <a:gd name="T63" fmla="*/ 88 h 176"/>
              <a:gd name="T64" fmla="*/ 120 w 144"/>
              <a:gd name="T65" fmla="*/ 80 h 176"/>
              <a:gd name="T66" fmla="*/ 120 w 144"/>
              <a:gd name="T67" fmla="*/ 72 h 176"/>
              <a:gd name="T68" fmla="*/ 88 w 144"/>
              <a:gd name="T69" fmla="*/ 56 h 176"/>
              <a:gd name="T70" fmla="*/ 128 w 144"/>
              <a:gd name="T71" fmla="*/ 56 h 176"/>
              <a:gd name="T72" fmla="*/ 104 w 144"/>
              <a:gd name="T73" fmla="*/ 80 h 176"/>
              <a:gd name="T74" fmla="*/ 96 w 144"/>
              <a:gd name="T75" fmla="*/ 72 h 176"/>
              <a:gd name="T76" fmla="*/ 96 w 144"/>
              <a:gd name="T77" fmla="*/ 80 h 176"/>
              <a:gd name="T78" fmla="*/ 128 w 144"/>
              <a:gd name="T79" fmla="*/ 128 h 176"/>
              <a:gd name="T80" fmla="*/ 104 w 144"/>
              <a:gd name="T81" fmla="*/ 128 h 176"/>
              <a:gd name="T82" fmla="*/ 112 w 144"/>
              <a:gd name="T83" fmla="*/ 88 h 176"/>
              <a:gd name="T84" fmla="*/ 96 w 144"/>
              <a:gd name="T85" fmla="*/ 88 h 176"/>
              <a:gd name="T86" fmla="*/ 96 w 144"/>
              <a:gd name="T87" fmla="*/ 9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4" h="176">
                <a:moveTo>
                  <a:pt x="80" y="56"/>
                </a:moveTo>
                <a:cubicBezTo>
                  <a:pt x="16" y="56"/>
                  <a:pt x="16" y="56"/>
                  <a:pt x="16" y="56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80" y="112"/>
                  <a:pt x="80" y="112"/>
                  <a:pt x="80" y="112"/>
                </a:cubicBezTo>
                <a:lnTo>
                  <a:pt x="80" y="56"/>
                </a:lnTo>
                <a:close/>
                <a:moveTo>
                  <a:pt x="72" y="104"/>
                </a:moveTo>
                <a:cubicBezTo>
                  <a:pt x="24" y="104"/>
                  <a:pt x="24" y="104"/>
                  <a:pt x="24" y="104"/>
                </a:cubicBezTo>
                <a:cubicBezTo>
                  <a:pt x="24" y="64"/>
                  <a:pt x="24" y="64"/>
                  <a:pt x="24" y="64"/>
                </a:cubicBezTo>
                <a:cubicBezTo>
                  <a:pt x="72" y="64"/>
                  <a:pt x="72" y="64"/>
                  <a:pt x="72" y="64"/>
                </a:cubicBezTo>
                <a:lnTo>
                  <a:pt x="72" y="104"/>
                </a:lnTo>
                <a:close/>
                <a:moveTo>
                  <a:pt x="96" y="104"/>
                </a:moveTo>
                <a:cubicBezTo>
                  <a:pt x="88" y="104"/>
                  <a:pt x="88" y="104"/>
                  <a:pt x="88" y="104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96" y="112"/>
                  <a:pt x="96" y="112"/>
                  <a:pt x="96" y="112"/>
                </a:cubicBezTo>
                <a:lnTo>
                  <a:pt x="96" y="104"/>
                </a:lnTo>
                <a:close/>
                <a:moveTo>
                  <a:pt x="48" y="128"/>
                </a:moveTo>
                <a:cubicBezTo>
                  <a:pt x="56" y="128"/>
                  <a:pt x="56" y="128"/>
                  <a:pt x="56" y="128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48" y="120"/>
                  <a:pt x="48" y="120"/>
                  <a:pt x="48" y="120"/>
                </a:cubicBezTo>
                <a:lnTo>
                  <a:pt x="48" y="128"/>
                </a:lnTo>
                <a:close/>
                <a:moveTo>
                  <a:pt x="60" y="160"/>
                </a:moveTo>
                <a:cubicBezTo>
                  <a:pt x="84" y="160"/>
                  <a:pt x="84" y="160"/>
                  <a:pt x="84" y="160"/>
                </a:cubicBezTo>
                <a:cubicBezTo>
                  <a:pt x="86" y="160"/>
                  <a:pt x="88" y="158"/>
                  <a:pt x="88" y="156"/>
                </a:cubicBezTo>
                <a:cubicBezTo>
                  <a:pt x="88" y="154"/>
                  <a:pt x="86" y="152"/>
                  <a:pt x="84" y="152"/>
                </a:cubicBezTo>
                <a:cubicBezTo>
                  <a:pt x="60" y="152"/>
                  <a:pt x="60" y="152"/>
                  <a:pt x="60" y="152"/>
                </a:cubicBezTo>
                <a:cubicBezTo>
                  <a:pt x="58" y="152"/>
                  <a:pt x="56" y="154"/>
                  <a:pt x="56" y="156"/>
                </a:cubicBezTo>
                <a:cubicBezTo>
                  <a:pt x="56" y="158"/>
                  <a:pt x="58" y="160"/>
                  <a:pt x="60" y="160"/>
                </a:cubicBezTo>
                <a:moveTo>
                  <a:pt x="32" y="128"/>
                </a:moveTo>
                <a:cubicBezTo>
                  <a:pt x="40" y="128"/>
                  <a:pt x="40" y="128"/>
                  <a:pt x="40" y="128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32" y="120"/>
                  <a:pt x="32" y="120"/>
                  <a:pt x="32" y="120"/>
                </a:cubicBezTo>
                <a:lnTo>
                  <a:pt x="32" y="128"/>
                </a:lnTo>
                <a:close/>
                <a:moveTo>
                  <a:pt x="24" y="120"/>
                </a:moveTo>
                <a:cubicBezTo>
                  <a:pt x="16" y="120"/>
                  <a:pt x="16" y="120"/>
                  <a:pt x="16" y="120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24" y="128"/>
                  <a:pt x="24" y="128"/>
                  <a:pt x="24" y="128"/>
                </a:cubicBezTo>
                <a:lnTo>
                  <a:pt x="24" y="120"/>
                </a:lnTo>
                <a:close/>
                <a:moveTo>
                  <a:pt x="136" y="40"/>
                </a:moveTo>
                <a:cubicBezTo>
                  <a:pt x="108" y="40"/>
                  <a:pt x="108" y="40"/>
                  <a:pt x="108" y="40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20" y="24"/>
                  <a:pt x="120" y="24"/>
                  <a:pt x="120" y="24"/>
                </a:cubicBezTo>
                <a:cubicBezTo>
                  <a:pt x="124" y="24"/>
                  <a:pt x="128" y="20"/>
                  <a:pt x="128" y="16"/>
                </a:cubicBezTo>
                <a:cubicBezTo>
                  <a:pt x="128" y="8"/>
                  <a:pt x="128" y="8"/>
                  <a:pt x="128" y="8"/>
                </a:cubicBezTo>
                <a:cubicBezTo>
                  <a:pt x="128" y="4"/>
                  <a:pt x="124" y="0"/>
                  <a:pt x="120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68" y="0"/>
                  <a:pt x="64" y="4"/>
                  <a:pt x="64" y="8"/>
                </a:cubicBezTo>
                <a:cubicBezTo>
                  <a:pt x="64" y="16"/>
                  <a:pt x="64" y="16"/>
                  <a:pt x="64" y="16"/>
                </a:cubicBezTo>
                <a:cubicBezTo>
                  <a:pt x="64" y="20"/>
                  <a:pt x="68" y="24"/>
                  <a:pt x="72" y="24"/>
                </a:cubicBezTo>
                <a:cubicBezTo>
                  <a:pt x="84" y="24"/>
                  <a:pt x="84" y="24"/>
                  <a:pt x="84" y="24"/>
                </a:cubicBezTo>
                <a:cubicBezTo>
                  <a:pt x="84" y="40"/>
                  <a:pt x="84" y="40"/>
                  <a:pt x="84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4" y="40"/>
                  <a:pt x="0" y="44"/>
                  <a:pt x="0" y="48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72"/>
                  <a:pt x="4" y="176"/>
                  <a:pt x="8" y="176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40" y="176"/>
                  <a:pt x="144" y="172"/>
                  <a:pt x="144" y="168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44"/>
                  <a:pt x="140" y="40"/>
                  <a:pt x="136" y="40"/>
                </a:cubicBezTo>
                <a:moveTo>
                  <a:pt x="80" y="16"/>
                </a:moveTo>
                <a:cubicBezTo>
                  <a:pt x="72" y="16"/>
                  <a:pt x="72" y="16"/>
                  <a:pt x="72" y="16"/>
                </a:cubicBezTo>
                <a:cubicBezTo>
                  <a:pt x="72" y="8"/>
                  <a:pt x="72" y="8"/>
                  <a:pt x="72" y="8"/>
                </a:cubicBezTo>
                <a:cubicBezTo>
                  <a:pt x="80" y="8"/>
                  <a:pt x="80" y="8"/>
                  <a:pt x="80" y="8"/>
                </a:cubicBezTo>
                <a:lnTo>
                  <a:pt x="80" y="16"/>
                </a:lnTo>
                <a:close/>
                <a:moveTo>
                  <a:pt x="88" y="8"/>
                </a:moveTo>
                <a:cubicBezTo>
                  <a:pt x="120" y="8"/>
                  <a:pt x="120" y="8"/>
                  <a:pt x="120" y="8"/>
                </a:cubicBezTo>
                <a:cubicBezTo>
                  <a:pt x="120" y="16"/>
                  <a:pt x="120" y="16"/>
                  <a:pt x="120" y="16"/>
                </a:cubicBezTo>
                <a:cubicBezTo>
                  <a:pt x="88" y="16"/>
                  <a:pt x="88" y="16"/>
                  <a:pt x="88" y="16"/>
                </a:cubicBezTo>
                <a:lnTo>
                  <a:pt x="88" y="8"/>
                </a:lnTo>
                <a:close/>
                <a:moveTo>
                  <a:pt x="100" y="40"/>
                </a:moveTo>
                <a:cubicBezTo>
                  <a:pt x="92" y="40"/>
                  <a:pt x="92" y="40"/>
                  <a:pt x="92" y="40"/>
                </a:cubicBezTo>
                <a:cubicBezTo>
                  <a:pt x="92" y="24"/>
                  <a:pt x="92" y="24"/>
                  <a:pt x="92" y="24"/>
                </a:cubicBezTo>
                <a:cubicBezTo>
                  <a:pt x="100" y="24"/>
                  <a:pt x="100" y="24"/>
                  <a:pt x="100" y="24"/>
                </a:cubicBezTo>
                <a:lnTo>
                  <a:pt x="100" y="40"/>
                </a:lnTo>
                <a:close/>
                <a:moveTo>
                  <a:pt x="136" y="168"/>
                </a:moveTo>
                <a:cubicBezTo>
                  <a:pt x="8" y="168"/>
                  <a:pt x="8" y="168"/>
                  <a:pt x="8" y="168"/>
                </a:cubicBezTo>
                <a:cubicBezTo>
                  <a:pt x="8" y="144"/>
                  <a:pt x="8" y="144"/>
                  <a:pt x="8" y="144"/>
                </a:cubicBezTo>
                <a:cubicBezTo>
                  <a:pt x="136" y="144"/>
                  <a:pt x="136" y="144"/>
                  <a:pt x="136" y="144"/>
                </a:cubicBezTo>
                <a:lnTo>
                  <a:pt x="136" y="168"/>
                </a:lnTo>
                <a:close/>
                <a:moveTo>
                  <a:pt x="136" y="136"/>
                </a:moveTo>
                <a:cubicBezTo>
                  <a:pt x="8" y="136"/>
                  <a:pt x="8" y="136"/>
                  <a:pt x="8" y="136"/>
                </a:cubicBezTo>
                <a:cubicBezTo>
                  <a:pt x="8" y="48"/>
                  <a:pt x="8" y="48"/>
                  <a:pt x="8" y="48"/>
                </a:cubicBezTo>
                <a:cubicBezTo>
                  <a:pt x="136" y="48"/>
                  <a:pt x="136" y="48"/>
                  <a:pt x="136" y="48"/>
                </a:cubicBezTo>
                <a:lnTo>
                  <a:pt x="136" y="136"/>
                </a:lnTo>
                <a:close/>
                <a:moveTo>
                  <a:pt x="120" y="112"/>
                </a:moveTo>
                <a:cubicBezTo>
                  <a:pt x="128" y="112"/>
                  <a:pt x="128" y="112"/>
                  <a:pt x="128" y="112"/>
                </a:cubicBezTo>
                <a:cubicBezTo>
                  <a:pt x="128" y="104"/>
                  <a:pt x="128" y="104"/>
                  <a:pt x="128" y="104"/>
                </a:cubicBezTo>
                <a:cubicBezTo>
                  <a:pt x="120" y="104"/>
                  <a:pt x="120" y="104"/>
                  <a:pt x="120" y="104"/>
                </a:cubicBezTo>
                <a:lnTo>
                  <a:pt x="120" y="112"/>
                </a:lnTo>
                <a:close/>
                <a:moveTo>
                  <a:pt x="104" y="112"/>
                </a:moveTo>
                <a:cubicBezTo>
                  <a:pt x="112" y="112"/>
                  <a:pt x="112" y="112"/>
                  <a:pt x="112" y="112"/>
                </a:cubicBezTo>
                <a:cubicBezTo>
                  <a:pt x="112" y="104"/>
                  <a:pt x="112" y="104"/>
                  <a:pt x="112" y="104"/>
                </a:cubicBezTo>
                <a:cubicBezTo>
                  <a:pt x="104" y="104"/>
                  <a:pt x="104" y="104"/>
                  <a:pt x="104" y="104"/>
                </a:cubicBezTo>
                <a:lnTo>
                  <a:pt x="104" y="112"/>
                </a:lnTo>
                <a:close/>
                <a:moveTo>
                  <a:pt x="120" y="96"/>
                </a:moveTo>
                <a:cubicBezTo>
                  <a:pt x="128" y="96"/>
                  <a:pt x="128" y="96"/>
                  <a:pt x="128" y="96"/>
                </a:cubicBezTo>
                <a:cubicBezTo>
                  <a:pt x="128" y="88"/>
                  <a:pt x="128" y="88"/>
                  <a:pt x="128" y="88"/>
                </a:cubicBezTo>
                <a:cubicBezTo>
                  <a:pt x="120" y="88"/>
                  <a:pt x="120" y="88"/>
                  <a:pt x="120" y="88"/>
                </a:cubicBezTo>
                <a:lnTo>
                  <a:pt x="120" y="96"/>
                </a:lnTo>
                <a:close/>
                <a:moveTo>
                  <a:pt x="120" y="80"/>
                </a:moveTo>
                <a:cubicBezTo>
                  <a:pt x="128" y="80"/>
                  <a:pt x="128" y="80"/>
                  <a:pt x="128" y="80"/>
                </a:cubicBezTo>
                <a:cubicBezTo>
                  <a:pt x="128" y="72"/>
                  <a:pt x="128" y="72"/>
                  <a:pt x="128" y="72"/>
                </a:cubicBezTo>
                <a:cubicBezTo>
                  <a:pt x="120" y="72"/>
                  <a:pt x="120" y="72"/>
                  <a:pt x="120" y="72"/>
                </a:cubicBezTo>
                <a:lnTo>
                  <a:pt x="120" y="80"/>
                </a:lnTo>
                <a:close/>
                <a:moveTo>
                  <a:pt x="128" y="56"/>
                </a:moveTo>
                <a:cubicBezTo>
                  <a:pt x="88" y="56"/>
                  <a:pt x="88" y="56"/>
                  <a:pt x="88" y="56"/>
                </a:cubicBezTo>
                <a:cubicBezTo>
                  <a:pt x="88" y="64"/>
                  <a:pt x="88" y="64"/>
                  <a:pt x="88" y="64"/>
                </a:cubicBezTo>
                <a:cubicBezTo>
                  <a:pt x="128" y="64"/>
                  <a:pt x="128" y="64"/>
                  <a:pt x="128" y="64"/>
                </a:cubicBezTo>
                <a:lnTo>
                  <a:pt x="128" y="56"/>
                </a:lnTo>
                <a:close/>
                <a:moveTo>
                  <a:pt x="112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12" y="80"/>
                  <a:pt x="112" y="80"/>
                  <a:pt x="112" y="80"/>
                </a:cubicBezTo>
                <a:lnTo>
                  <a:pt x="112" y="72"/>
                </a:lnTo>
                <a:close/>
                <a:moveTo>
                  <a:pt x="96" y="72"/>
                </a:moveTo>
                <a:cubicBezTo>
                  <a:pt x="88" y="72"/>
                  <a:pt x="88" y="72"/>
                  <a:pt x="88" y="72"/>
                </a:cubicBezTo>
                <a:cubicBezTo>
                  <a:pt x="88" y="80"/>
                  <a:pt x="88" y="80"/>
                  <a:pt x="88" y="80"/>
                </a:cubicBezTo>
                <a:cubicBezTo>
                  <a:pt x="96" y="80"/>
                  <a:pt x="96" y="80"/>
                  <a:pt x="96" y="80"/>
                </a:cubicBezTo>
                <a:lnTo>
                  <a:pt x="96" y="72"/>
                </a:lnTo>
                <a:close/>
                <a:moveTo>
                  <a:pt x="104" y="128"/>
                </a:moveTo>
                <a:cubicBezTo>
                  <a:pt x="128" y="128"/>
                  <a:pt x="128" y="128"/>
                  <a:pt x="128" y="128"/>
                </a:cubicBezTo>
                <a:cubicBezTo>
                  <a:pt x="128" y="120"/>
                  <a:pt x="128" y="120"/>
                  <a:pt x="128" y="120"/>
                </a:cubicBezTo>
                <a:cubicBezTo>
                  <a:pt x="104" y="120"/>
                  <a:pt x="104" y="120"/>
                  <a:pt x="104" y="120"/>
                </a:cubicBezTo>
                <a:lnTo>
                  <a:pt x="104" y="128"/>
                </a:lnTo>
                <a:close/>
                <a:moveTo>
                  <a:pt x="104" y="96"/>
                </a:moveTo>
                <a:cubicBezTo>
                  <a:pt x="112" y="96"/>
                  <a:pt x="112" y="96"/>
                  <a:pt x="112" y="96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04" y="88"/>
                  <a:pt x="104" y="88"/>
                  <a:pt x="104" y="88"/>
                </a:cubicBezTo>
                <a:lnTo>
                  <a:pt x="104" y="96"/>
                </a:lnTo>
                <a:close/>
                <a:moveTo>
                  <a:pt x="96" y="88"/>
                </a:moveTo>
                <a:cubicBezTo>
                  <a:pt x="88" y="88"/>
                  <a:pt x="88" y="88"/>
                  <a:pt x="88" y="88"/>
                </a:cubicBezTo>
                <a:cubicBezTo>
                  <a:pt x="88" y="96"/>
                  <a:pt x="88" y="96"/>
                  <a:pt x="88" y="96"/>
                </a:cubicBezTo>
                <a:cubicBezTo>
                  <a:pt x="96" y="96"/>
                  <a:pt x="96" y="96"/>
                  <a:pt x="96" y="96"/>
                </a:cubicBezTo>
                <a:lnTo>
                  <a:pt x="96" y="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90" name="Freeform 30"/>
          <p:cNvSpPr>
            <a:spLocks noEditPoints="1"/>
          </p:cNvSpPr>
          <p:nvPr/>
        </p:nvSpPr>
        <p:spPr bwMode="auto">
          <a:xfrm>
            <a:off x="6359525" y="3667126"/>
            <a:ext cx="477838" cy="525463"/>
          </a:xfrm>
          <a:custGeom>
            <a:avLst/>
            <a:gdLst>
              <a:gd name="T0" fmla="*/ 160 w 160"/>
              <a:gd name="T1" fmla="*/ 171 h 176"/>
              <a:gd name="T2" fmla="*/ 160 w 160"/>
              <a:gd name="T3" fmla="*/ 171 h 176"/>
              <a:gd name="T4" fmla="*/ 144 w 160"/>
              <a:gd name="T5" fmla="*/ 51 h 176"/>
              <a:gd name="T6" fmla="*/ 144 w 160"/>
              <a:gd name="T7" fmla="*/ 51 h 176"/>
              <a:gd name="T8" fmla="*/ 140 w 160"/>
              <a:gd name="T9" fmla="*/ 48 h 176"/>
              <a:gd name="T10" fmla="*/ 112 w 160"/>
              <a:gd name="T11" fmla="*/ 48 h 176"/>
              <a:gd name="T12" fmla="*/ 112 w 160"/>
              <a:gd name="T13" fmla="*/ 32 h 176"/>
              <a:gd name="T14" fmla="*/ 80 w 160"/>
              <a:gd name="T15" fmla="*/ 0 h 176"/>
              <a:gd name="T16" fmla="*/ 48 w 160"/>
              <a:gd name="T17" fmla="*/ 32 h 176"/>
              <a:gd name="T18" fmla="*/ 48 w 160"/>
              <a:gd name="T19" fmla="*/ 48 h 176"/>
              <a:gd name="T20" fmla="*/ 20 w 160"/>
              <a:gd name="T21" fmla="*/ 48 h 176"/>
              <a:gd name="T22" fmla="*/ 16 w 160"/>
              <a:gd name="T23" fmla="*/ 51 h 176"/>
              <a:gd name="T24" fmla="*/ 16 w 160"/>
              <a:gd name="T25" fmla="*/ 51 h 176"/>
              <a:gd name="T26" fmla="*/ 0 w 160"/>
              <a:gd name="T27" fmla="*/ 171 h 176"/>
              <a:gd name="T28" fmla="*/ 0 w 160"/>
              <a:gd name="T29" fmla="*/ 171 h 176"/>
              <a:gd name="T30" fmla="*/ 0 w 160"/>
              <a:gd name="T31" fmla="*/ 172 h 176"/>
              <a:gd name="T32" fmla="*/ 4 w 160"/>
              <a:gd name="T33" fmla="*/ 176 h 176"/>
              <a:gd name="T34" fmla="*/ 156 w 160"/>
              <a:gd name="T35" fmla="*/ 176 h 176"/>
              <a:gd name="T36" fmla="*/ 160 w 160"/>
              <a:gd name="T37" fmla="*/ 172 h 176"/>
              <a:gd name="T38" fmla="*/ 160 w 160"/>
              <a:gd name="T39" fmla="*/ 171 h 176"/>
              <a:gd name="T40" fmla="*/ 56 w 160"/>
              <a:gd name="T41" fmla="*/ 32 h 176"/>
              <a:gd name="T42" fmla="*/ 80 w 160"/>
              <a:gd name="T43" fmla="*/ 8 h 176"/>
              <a:gd name="T44" fmla="*/ 104 w 160"/>
              <a:gd name="T45" fmla="*/ 32 h 176"/>
              <a:gd name="T46" fmla="*/ 104 w 160"/>
              <a:gd name="T47" fmla="*/ 48 h 176"/>
              <a:gd name="T48" fmla="*/ 56 w 160"/>
              <a:gd name="T49" fmla="*/ 48 h 176"/>
              <a:gd name="T50" fmla="*/ 56 w 160"/>
              <a:gd name="T51" fmla="*/ 32 h 176"/>
              <a:gd name="T52" fmla="*/ 24 w 160"/>
              <a:gd name="T53" fmla="*/ 56 h 176"/>
              <a:gd name="T54" fmla="*/ 48 w 160"/>
              <a:gd name="T55" fmla="*/ 56 h 176"/>
              <a:gd name="T56" fmla="*/ 48 w 160"/>
              <a:gd name="T57" fmla="*/ 73 h 176"/>
              <a:gd name="T58" fmla="*/ 44 w 160"/>
              <a:gd name="T59" fmla="*/ 80 h 176"/>
              <a:gd name="T60" fmla="*/ 52 w 160"/>
              <a:gd name="T61" fmla="*/ 88 h 176"/>
              <a:gd name="T62" fmla="*/ 60 w 160"/>
              <a:gd name="T63" fmla="*/ 80 h 176"/>
              <a:gd name="T64" fmla="*/ 56 w 160"/>
              <a:gd name="T65" fmla="*/ 73 h 176"/>
              <a:gd name="T66" fmla="*/ 56 w 160"/>
              <a:gd name="T67" fmla="*/ 56 h 176"/>
              <a:gd name="T68" fmla="*/ 104 w 160"/>
              <a:gd name="T69" fmla="*/ 56 h 176"/>
              <a:gd name="T70" fmla="*/ 104 w 160"/>
              <a:gd name="T71" fmla="*/ 73 h 176"/>
              <a:gd name="T72" fmla="*/ 100 w 160"/>
              <a:gd name="T73" fmla="*/ 80 h 176"/>
              <a:gd name="T74" fmla="*/ 108 w 160"/>
              <a:gd name="T75" fmla="*/ 88 h 176"/>
              <a:gd name="T76" fmla="*/ 116 w 160"/>
              <a:gd name="T77" fmla="*/ 80 h 176"/>
              <a:gd name="T78" fmla="*/ 112 w 160"/>
              <a:gd name="T79" fmla="*/ 73 h 176"/>
              <a:gd name="T80" fmla="*/ 112 w 160"/>
              <a:gd name="T81" fmla="*/ 56 h 176"/>
              <a:gd name="T82" fmla="*/ 137 w 160"/>
              <a:gd name="T83" fmla="*/ 56 h 176"/>
              <a:gd name="T84" fmla="*/ 149 w 160"/>
              <a:gd name="T85" fmla="*/ 152 h 176"/>
              <a:gd name="T86" fmla="*/ 11 w 160"/>
              <a:gd name="T87" fmla="*/ 152 h 176"/>
              <a:gd name="T88" fmla="*/ 24 w 160"/>
              <a:gd name="T89" fmla="*/ 56 h 176"/>
              <a:gd name="T90" fmla="*/ 9 w 160"/>
              <a:gd name="T91" fmla="*/ 168 h 176"/>
              <a:gd name="T92" fmla="*/ 10 w 160"/>
              <a:gd name="T93" fmla="*/ 160 h 176"/>
              <a:gd name="T94" fmla="*/ 150 w 160"/>
              <a:gd name="T95" fmla="*/ 160 h 176"/>
              <a:gd name="T96" fmla="*/ 151 w 160"/>
              <a:gd name="T97" fmla="*/ 168 h 176"/>
              <a:gd name="T98" fmla="*/ 9 w 160"/>
              <a:gd name="T99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0" h="176">
                <a:moveTo>
                  <a:pt x="160" y="171"/>
                </a:moveTo>
                <a:cubicBezTo>
                  <a:pt x="160" y="171"/>
                  <a:pt x="160" y="171"/>
                  <a:pt x="160" y="171"/>
                </a:cubicBezTo>
                <a:cubicBezTo>
                  <a:pt x="144" y="51"/>
                  <a:pt x="144" y="51"/>
                  <a:pt x="144" y="51"/>
                </a:cubicBezTo>
                <a:cubicBezTo>
                  <a:pt x="144" y="51"/>
                  <a:pt x="144" y="51"/>
                  <a:pt x="144" y="51"/>
                </a:cubicBezTo>
                <a:cubicBezTo>
                  <a:pt x="144" y="50"/>
                  <a:pt x="142" y="48"/>
                  <a:pt x="140" y="48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32"/>
                  <a:pt x="112" y="32"/>
                  <a:pt x="112" y="32"/>
                </a:cubicBezTo>
                <a:cubicBezTo>
                  <a:pt x="112" y="14"/>
                  <a:pt x="98" y="0"/>
                  <a:pt x="80" y="0"/>
                </a:cubicBezTo>
                <a:cubicBezTo>
                  <a:pt x="62" y="0"/>
                  <a:pt x="48" y="14"/>
                  <a:pt x="48" y="32"/>
                </a:cubicBezTo>
                <a:cubicBezTo>
                  <a:pt x="48" y="48"/>
                  <a:pt x="48" y="48"/>
                  <a:pt x="48" y="48"/>
                </a:cubicBezTo>
                <a:cubicBezTo>
                  <a:pt x="20" y="48"/>
                  <a:pt x="20" y="48"/>
                  <a:pt x="20" y="48"/>
                </a:cubicBezTo>
                <a:cubicBezTo>
                  <a:pt x="18" y="48"/>
                  <a:pt x="16" y="50"/>
                  <a:pt x="16" y="51"/>
                </a:cubicBezTo>
                <a:cubicBezTo>
                  <a:pt x="16" y="51"/>
                  <a:pt x="16" y="51"/>
                  <a:pt x="16" y="51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156" y="176"/>
                  <a:pt x="156" y="176"/>
                  <a:pt x="156" y="176"/>
                </a:cubicBezTo>
                <a:cubicBezTo>
                  <a:pt x="158" y="176"/>
                  <a:pt x="160" y="174"/>
                  <a:pt x="160" y="172"/>
                </a:cubicBezTo>
                <a:cubicBezTo>
                  <a:pt x="160" y="172"/>
                  <a:pt x="160" y="172"/>
                  <a:pt x="160" y="171"/>
                </a:cubicBezTo>
                <a:moveTo>
                  <a:pt x="56" y="32"/>
                </a:moveTo>
                <a:cubicBezTo>
                  <a:pt x="56" y="19"/>
                  <a:pt x="67" y="8"/>
                  <a:pt x="80" y="8"/>
                </a:cubicBezTo>
                <a:cubicBezTo>
                  <a:pt x="93" y="8"/>
                  <a:pt x="104" y="19"/>
                  <a:pt x="104" y="32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56" y="48"/>
                  <a:pt x="56" y="48"/>
                  <a:pt x="56" y="48"/>
                </a:cubicBezTo>
                <a:lnTo>
                  <a:pt x="56" y="32"/>
                </a:lnTo>
                <a:close/>
                <a:moveTo>
                  <a:pt x="24" y="56"/>
                </a:moveTo>
                <a:cubicBezTo>
                  <a:pt x="48" y="56"/>
                  <a:pt x="48" y="56"/>
                  <a:pt x="48" y="56"/>
                </a:cubicBezTo>
                <a:cubicBezTo>
                  <a:pt x="48" y="73"/>
                  <a:pt x="48" y="73"/>
                  <a:pt x="48" y="73"/>
                </a:cubicBezTo>
                <a:cubicBezTo>
                  <a:pt x="46" y="74"/>
                  <a:pt x="44" y="77"/>
                  <a:pt x="44" y="80"/>
                </a:cubicBezTo>
                <a:cubicBezTo>
                  <a:pt x="44" y="84"/>
                  <a:pt x="48" y="88"/>
                  <a:pt x="52" y="88"/>
                </a:cubicBezTo>
                <a:cubicBezTo>
                  <a:pt x="56" y="88"/>
                  <a:pt x="60" y="84"/>
                  <a:pt x="60" y="80"/>
                </a:cubicBezTo>
                <a:cubicBezTo>
                  <a:pt x="60" y="77"/>
                  <a:pt x="58" y="74"/>
                  <a:pt x="56" y="73"/>
                </a:cubicBezTo>
                <a:cubicBezTo>
                  <a:pt x="56" y="56"/>
                  <a:pt x="56" y="56"/>
                  <a:pt x="56" y="56"/>
                </a:cubicBezTo>
                <a:cubicBezTo>
                  <a:pt x="104" y="56"/>
                  <a:pt x="104" y="56"/>
                  <a:pt x="104" y="56"/>
                </a:cubicBezTo>
                <a:cubicBezTo>
                  <a:pt x="104" y="73"/>
                  <a:pt x="104" y="73"/>
                  <a:pt x="104" y="73"/>
                </a:cubicBezTo>
                <a:cubicBezTo>
                  <a:pt x="102" y="74"/>
                  <a:pt x="100" y="77"/>
                  <a:pt x="100" y="80"/>
                </a:cubicBezTo>
                <a:cubicBezTo>
                  <a:pt x="100" y="84"/>
                  <a:pt x="104" y="88"/>
                  <a:pt x="108" y="88"/>
                </a:cubicBezTo>
                <a:cubicBezTo>
                  <a:pt x="112" y="88"/>
                  <a:pt x="116" y="84"/>
                  <a:pt x="116" y="80"/>
                </a:cubicBezTo>
                <a:cubicBezTo>
                  <a:pt x="116" y="77"/>
                  <a:pt x="114" y="74"/>
                  <a:pt x="112" y="73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49" y="152"/>
                  <a:pt x="149" y="152"/>
                  <a:pt x="149" y="152"/>
                </a:cubicBezTo>
                <a:cubicBezTo>
                  <a:pt x="11" y="152"/>
                  <a:pt x="11" y="152"/>
                  <a:pt x="11" y="152"/>
                </a:cubicBezTo>
                <a:lnTo>
                  <a:pt x="24" y="56"/>
                </a:lnTo>
                <a:close/>
                <a:moveTo>
                  <a:pt x="9" y="168"/>
                </a:moveTo>
                <a:cubicBezTo>
                  <a:pt x="10" y="160"/>
                  <a:pt x="10" y="160"/>
                  <a:pt x="10" y="160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1" y="168"/>
                  <a:pt x="151" y="168"/>
                  <a:pt x="151" y="168"/>
                </a:cubicBezTo>
                <a:lnTo>
                  <a:pt x="9" y="1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91" name="Freeform 31"/>
          <p:cNvSpPr>
            <a:spLocks noEditPoints="1"/>
          </p:cNvSpPr>
          <p:nvPr/>
        </p:nvSpPr>
        <p:spPr bwMode="auto">
          <a:xfrm>
            <a:off x="7326313" y="3667126"/>
            <a:ext cx="525463" cy="525463"/>
          </a:xfrm>
          <a:custGeom>
            <a:avLst/>
            <a:gdLst>
              <a:gd name="T0" fmla="*/ 136 w 176"/>
              <a:gd name="T1" fmla="*/ 67 h 176"/>
              <a:gd name="T2" fmla="*/ 132 w 176"/>
              <a:gd name="T3" fmla="*/ 64 h 176"/>
              <a:gd name="T4" fmla="*/ 104 w 176"/>
              <a:gd name="T5" fmla="*/ 56 h 176"/>
              <a:gd name="T6" fmla="*/ 40 w 176"/>
              <a:gd name="T7" fmla="*/ 56 h 176"/>
              <a:gd name="T8" fmla="*/ 12 w 176"/>
              <a:gd name="T9" fmla="*/ 64 h 176"/>
              <a:gd name="T10" fmla="*/ 8 w 176"/>
              <a:gd name="T11" fmla="*/ 67 h 176"/>
              <a:gd name="T12" fmla="*/ 0 w 176"/>
              <a:gd name="T13" fmla="*/ 171 h 176"/>
              <a:gd name="T14" fmla="*/ 4 w 176"/>
              <a:gd name="T15" fmla="*/ 176 h 176"/>
              <a:gd name="T16" fmla="*/ 144 w 176"/>
              <a:gd name="T17" fmla="*/ 172 h 176"/>
              <a:gd name="T18" fmla="*/ 48 w 176"/>
              <a:gd name="T19" fmla="*/ 56 h 176"/>
              <a:gd name="T20" fmla="*/ 96 w 176"/>
              <a:gd name="T21" fmla="*/ 56 h 176"/>
              <a:gd name="T22" fmla="*/ 48 w 176"/>
              <a:gd name="T23" fmla="*/ 64 h 176"/>
              <a:gd name="T24" fmla="*/ 16 w 176"/>
              <a:gd name="T25" fmla="*/ 72 h 176"/>
              <a:gd name="T26" fmla="*/ 40 w 176"/>
              <a:gd name="T27" fmla="*/ 89 h 176"/>
              <a:gd name="T28" fmla="*/ 44 w 176"/>
              <a:gd name="T29" fmla="*/ 104 h 176"/>
              <a:gd name="T30" fmla="*/ 48 w 176"/>
              <a:gd name="T31" fmla="*/ 89 h 176"/>
              <a:gd name="T32" fmla="*/ 96 w 176"/>
              <a:gd name="T33" fmla="*/ 72 h 176"/>
              <a:gd name="T34" fmla="*/ 92 w 176"/>
              <a:gd name="T35" fmla="*/ 96 h 176"/>
              <a:gd name="T36" fmla="*/ 108 w 176"/>
              <a:gd name="T37" fmla="*/ 96 h 176"/>
              <a:gd name="T38" fmla="*/ 104 w 176"/>
              <a:gd name="T39" fmla="*/ 72 h 176"/>
              <a:gd name="T40" fmla="*/ 134 w 176"/>
              <a:gd name="T41" fmla="*/ 152 h 176"/>
              <a:gd name="T42" fmla="*/ 16 w 176"/>
              <a:gd name="T43" fmla="*/ 72 h 176"/>
              <a:gd name="T44" fmla="*/ 9 w 176"/>
              <a:gd name="T45" fmla="*/ 160 h 176"/>
              <a:gd name="T46" fmla="*/ 136 w 176"/>
              <a:gd name="T47" fmla="*/ 168 h 176"/>
              <a:gd name="T48" fmla="*/ 176 w 176"/>
              <a:gd name="T49" fmla="*/ 147 h 176"/>
              <a:gd name="T50" fmla="*/ 168 w 176"/>
              <a:gd name="T51" fmla="*/ 43 h 176"/>
              <a:gd name="T52" fmla="*/ 164 w 176"/>
              <a:gd name="T53" fmla="*/ 40 h 176"/>
              <a:gd name="T54" fmla="*/ 136 w 176"/>
              <a:gd name="T55" fmla="*/ 32 h 176"/>
              <a:gd name="T56" fmla="*/ 76 w 176"/>
              <a:gd name="T57" fmla="*/ 16 h 176"/>
              <a:gd name="T58" fmla="*/ 104 w 176"/>
              <a:gd name="T59" fmla="*/ 8 h 176"/>
              <a:gd name="T60" fmla="*/ 128 w 176"/>
              <a:gd name="T61" fmla="*/ 40 h 176"/>
              <a:gd name="T62" fmla="*/ 111 w 176"/>
              <a:gd name="T63" fmla="*/ 48 h 176"/>
              <a:gd name="T64" fmla="*/ 128 w 176"/>
              <a:gd name="T65" fmla="*/ 56 h 176"/>
              <a:gd name="T66" fmla="*/ 136 w 176"/>
              <a:gd name="T67" fmla="*/ 57 h 176"/>
              <a:gd name="T68" fmla="*/ 160 w 176"/>
              <a:gd name="T69" fmla="*/ 48 h 176"/>
              <a:gd name="T70" fmla="*/ 149 w 176"/>
              <a:gd name="T71" fmla="*/ 128 h 176"/>
              <a:gd name="T72" fmla="*/ 167 w 176"/>
              <a:gd name="T73" fmla="*/ 136 h 176"/>
              <a:gd name="T74" fmla="*/ 150 w 176"/>
              <a:gd name="T75" fmla="*/ 144 h 176"/>
              <a:gd name="T76" fmla="*/ 172 w 176"/>
              <a:gd name="T77" fmla="*/ 152 h 176"/>
              <a:gd name="T78" fmla="*/ 176 w 176"/>
              <a:gd name="T79" fmla="*/ 14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6">
                <a:moveTo>
                  <a:pt x="144" y="171"/>
                </a:moveTo>
                <a:cubicBezTo>
                  <a:pt x="136" y="67"/>
                  <a:pt x="136" y="67"/>
                  <a:pt x="136" y="67"/>
                </a:cubicBezTo>
                <a:cubicBezTo>
                  <a:pt x="136" y="67"/>
                  <a:pt x="136" y="67"/>
                  <a:pt x="136" y="67"/>
                </a:cubicBezTo>
                <a:cubicBezTo>
                  <a:pt x="136" y="66"/>
                  <a:pt x="134" y="64"/>
                  <a:pt x="132" y="64"/>
                </a:cubicBezTo>
                <a:cubicBezTo>
                  <a:pt x="104" y="64"/>
                  <a:pt x="104" y="64"/>
                  <a:pt x="104" y="64"/>
                </a:cubicBezTo>
                <a:cubicBezTo>
                  <a:pt x="104" y="56"/>
                  <a:pt x="104" y="56"/>
                  <a:pt x="104" y="56"/>
                </a:cubicBezTo>
                <a:cubicBezTo>
                  <a:pt x="104" y="38"/>
                  <a:pt x="90" y="24"/>
                  <a:pt x="72" y="24"/>
                </a:cubicBezTo>
                <a:cubicBezTo>
                  <a:pt x="54" y="24"/>
                  <a:pt x="40" y="38"/>
                  <a:pt x="40" y="56"/>
                </a:cubicBezTo>
                <a:cubicBezTo>
                  <a:pt x="40" y="64"/>
                  <a:pt x="40" y="64"/>
                  <a:pt x="40" y="64"/>
                </a:cubicBezTo>
                <a:cubicBezTo>
                  <a:pt x="12" y="64"/>
                  <a:pt x="12" y="64"/>
                  <a:pt x="12" y="64"/>
                </a:cubicBezTo>
                <a:cubicBezTo>
                  <a:pt x="10" y="64"/>
                  <a:pt x="8" y="66"/>
                  <a:pt x="8" y="67"/>
                </a:cubicBezTo>
                <a:cubicBezTo>
                  <a:pt x="8" y="67"/>
                  <a:pt x="8" y="67"/>
                  <a:pt x="8" y="67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140" y="176"/>
                  <a:pt x="140" y="176"/>
                  <a:pt x="140" y="176"/>
                </a:cubicBezTo>
                <a:cubicBezTo>
                  <a:pt x="142" y="176"/>
                  <a:pt x="144" y="174"/>
                  <a:pt x="144" y="172"/>
                </a:cubicBezTo>
                <a:cubicBezTo>
                  <a:pt x="144" y="172"/>
                  <a:pt x="144" y="172"/>
                  <a:pt x="144" y="171"/>
                </a:cubicBezTo>
                <a:close/>
                <a:moveTo>
                  <a:pt x="48" y="56"/>
                </a:moveTo>
                <a:cubicBezTo>
                  <a:pt x="48" y="43"/>
                  <a:pt x="59" y="32"/>
                  <a:pt x="72" y="32"/>
                </a:cubicBezTo>
                <a:cubicBezTo>
                  <a:pt x="85" y="32"/>
                  <a:pt x="96" y="43"/>
                  <a:pt x="96" y="56"/>
                </a:cubicBezTo>
                <a:cubicBezTo>
                  <a:pt x="96" y="64"/>
                  <a:pt x="96" y="64"/>
                  <a:pt x="96" y="64"/>
                </a:cubicBezTo>
                <a:cubicBezTo>
                  <a:pt x="48" y="64"/>
                  <a:pt x="48" y="64"/>
                  <a:pt x="48" y="64"/>
                </a:cubicBezTo>
                <a:lnTo>
                  <a:pt x="48" y="56"/>
                </a:lnTo>
                <a:close/>
                <a:moveTo>
                  <a:pt x="16" y="72"/>
                </a:moveTo>
                <a:cubicBezTo>
                  <a:pt x="40" y="72"/>
                  <a:pt x="40" y="72"/>
                  <a:pt x="40" y="72"/>
                </a:cubicBezTo>
                <a:cubicBezTo>
                  <a:pt x="40" y="89"/>
                  <a:pt x="40" y="89"/>
                  <a:pt x="40" y="89"/>
                </a:cubicBezTo>
                <a:cubicBezTo>
                  <a:pt x="38" y="90"/>
                  <a:pt x="36" y="93"/>
                  <a:pt x="36" y="96"/>
                </a:cubicBezTo>
                <a:cubicBezTo>
                  <a:pt x="36" y="100"/>
                  <a:pt x="40" y="104"/>
                  <a:pt x="44" y="104"/>
                </a:cubicBezTo>
                <a:cubicBezTo>
                  <a:pt x="48" y="104"/>
                  <a:pt x="52" y="100"/>
                  <a:pt x="52" y="96"/>
                </a:cubicBezTo>
                <a:cubicBezTo>
                  <a:pt x="52" y="93"/>
                  <a:pt x="50" y="90"/>
                  <a:pt x="48" y="89"/>
                </a:cubicBezTo>
                <a:cubicBezTo>
                  <a:pt x="48" y="72"/>
                  <a:pt x="48" y="72"/>
                  <a:pt x="48" y="72"/>
                </a:cubicBezTo>
                <a:cubicBezTo>
                  <a:pt x="96" y="72"/>
                  <a:pt x="96" y="72"/>
                  <a:pt x="96" y="72"/>
                </a:cubicBezTo>
                <a:cubicBezTo>
                  <a:pt x="96" y="89"/>
                  <a:pt x="96" y="89"/>
                  <a:pt x="96" y="89"/>
                </a:cubicBezTo>
                <a:cubicBezTo>
                  <a:pt x="94" y="90"/>
                  <a:pt x="92" y="93"/>
                  <a:pt x="92" y="96"/>
                </a:cubicBezTo>
                <a:cubicBezTo>
                  <a:pt x="92" y="100"/>
                  <a:pt x="96" y="104"/>
                  <a:pt x="100" y="104"/>
                </a:cubicBezTo>
                <a:cubicBezTo>
                  <a:pt x="104" y="104"/>
                  <a:pt x="108" y="100"/>
                  <a:pt x="108" y="96"/>
                </a:cubicBezTo>
                <a:cubicBezTo>
                  <a:pt x="108" y="93"/>
                  <a:pt x="106" y="90"/>
                  <a:pt x="104" y="89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28" y="72"/>
                  <a:pt x="128" y="72"/>
                  <a:pt x="128" y="72"/>
                </a:cubicBezTo>
                <a:cubicBezTo>
                  <a:pt x="134" y="152"/>
                  <a:pt x="134" y="152"/>
                  <a:pt x="134" y="152"/>
                </a:cubicBezTo>
                <a:cubicBezTo>
                  <a:pt x="10" y="152"/>
                  <a:pt x="10" y="152"/>
                  <a:pt x="10" y="152"/>
                </a:cubicBezTo>
                <a:lnTo>
                  <a:pt x="16" y="72"/>
                </a:lnTo>
                <a:close/>
                <a:moveTo>
                  <a:pt x="8" y="168"/>
                </a:moveTo>
                <a:cubicBezTo>
                  <a:pt x="9" y="160"/>
                  <a:pt x="9" y="160"/>
                  <a:pt x="9" y="160"/>
                </a:cubicBezTo>
                <a:cubicBezTo>
                  <a:pt x="135" y="160"/>
                  <a:pt x="135" y="160"/>
                  <a:pt x="135" y="160"/>
                </a:cubicBezTo>
                <a:cubicBezTo>
                  <a:pt x="136" y="168"/>
                  <a:pt x="136" y="168"/>
                  <a:pt x="136" y="168"/>
                </a:cubicBezTo>
                <a:lnTo>
                  <a:pt x="8" y="168"/>
                </a:lnTo>
                <a:close/>
                <a:moveTo>
                  <a:pt x="176" y="147"/>
                </a:moveTo>
                <a:cubicBezTo>
                  <a:pt x="176" y="147"/>
                  <a:pt x="176" y="147"/>
                  <a:pt x="176" y="147"/>
                </a:cubicBezTo>
                <a:cubicBezTo>
                  <a:pt x="168" y="43"/>
                  <a:pt x="168" y="43"/>
                  <a:pt x="168" y="43"/>
                </a:cubicBezTo>
                <a:cubicBezTo>
                  <a:pt x="168" y="43"/>
                  <a:pt x="168" y="43"/>
                  <a:pt x="168" y="43"/>
                </a:cubicBezTo>
                <a:cubicBezTo>
                  <a:pt x="168" y="42"/>
                  <a:pt x="166" y="40"/>
                  <a:pt x="164" y="40"/>
                </a:cubicBezTo>
                <a:cubicBezTo>
                  <a:pt x="136" y="40"/>
                  <a:pt x="136" y="40"/>
                  <a:pt x="136" y="40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36" y="14"/>
                  <a:pt x="122" y="0"/>
                  <a:pt x="104" y="0"/>
                </a:cubicBezTo>
                <a:cubicBezTo>
                  <a:pt x="92" y="0"/>
                  <a:pt x="82" y="7"/>
                  <a:pt x="76" y="16"/>
                </a:cubicBezTo>
                <a:cubicBezTo>
                  <a:pt x="79" y="17"/>
                  <a:pt x="82" y="17"/>
                  <a:pt x="85" y="18"/>
                </a:cubicBezTo>
                <a:cubicBezTo>
                  <a:pt x="89" y="12"/>
                  <a:pt x="96" y="8"/>
                  <a:pt x="104" y="8"/>
                </a:cubicBezTo>
                <a:cubicBezTo>
                  <a:pt x="117" y="8"/>
                  <a:pt x="128" y="19"/>
                  <a:pt x="128" y="32"/>
                </a:cubicBezTo>
                <a:cubicBezTo>
                  <a:pt x="128" y="40"/>
                  <a:pt x="128" y="40"/>
                  <a:pt x="128" y="40"/>
                </a:cubicBezTo>
                <a:cubicBezTo>
                  <a:pt x="109" y="40"/>
                  <a:pt x="109" y="40"/>
                  <a:pt x="109" y="40"/>
                </a:cubicBezTo>
                <a:cubicBezTo>
                  <a:pt x="110" y="43"/>
                  <a:pt x="111" y="45"/>
                  <a:pt x="111" y="48"/>
                </a:cubicBezTo>
                <a:cubicBezTo>
                  <a:pt x="128" y="48"/>
                  <a:pt x="128" y="48"/>
                  <a:pt x="128" y="48"/>
                </a:cubicBezTo>
                <a:cubicBezTo>
                  <a:pt x="128" y="56"/>
                  <a:pt x="128" y="56"/>
                  <a:pt x="128" y="56"/>
                </a:cubicBezTo>
                <a:cubicBezTo>
                  <a:pt x="132" y="56"/>
                  <a:pt x="132" y="56"/>
                  <a:pt x="132" y="56"/>
                </a:cubicBezTo>
                <a:cubicBezTo>
                  <a:pt x="133" y="56"/>
                  <a:pt x="135" y="56"/>
                  <a:pt x="136" y="57"/>
                </a:cubicBezTo>
                <a:cubicBezTo>
                  <a:pt x="136" y="48"/>
                  <a:pt x="136" y="48"/>
                  <a:pt x="136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6" y="128"/>
                  <a:pt x="166" y="128"/>
                  <a:pt x="166" y="128"/>
                </a:cubicBezTo>
                <a:cubicBezTo>
                  <a:pt x="149" y="128"/>
                  <a:pt x="149" y="128"/>
                  <a:pt x="149" y="128"/>
                </a:cubicBezTo>
                <a:cubicBezTo>
                  <a:pt x="149" y="136"/>
                  <a:pt x="149" y="136"/>
                  <a:pt x="149" y="136"/>
                </a:cubicBezTo>
                <a:cubicBezTo>
                  <a:pt x="167" y="136"/>
                  <a:pt x="167" y="136"/>
                  <a:pt x="167" y="136"/>
                </a:cubicBezTo>
                <a:cubicBezTo>
                  <a:pt x="168" y="144"/>
                  <a:pt x="168" y="144"/>
                  <a:pt x="168" y="144"/>
                </a:cubicBezTo>
                <a:cubicBezTo>
                  <a:pt x="150" y="144"/>
                  <a:pt x="150" y="144"/>
                  <a:pt x="150" y="144"/>
                </a:cubicBezTo>
                <a:cubicBezTo>
                  <a:pt x="151" y="152"/>
                  <a:pt x="151" y="152"/>
                  <a:pt x="151" y="152"/>
                </a:cubicBezTo>
                <a:cubicBezTo>
                  <a:pt x="172" y="152"/>
                  <a:pt x="172" y="152"/>
                  <a:pt x="172" y="152"/>
                </a:cubicBezTo>
                <a:cubicBezTo>
                  <a:pt x="174" y="152"/>
                  <a:pt x="176" y="150"/>
                  <a:pt x="176" y="148"/>
                </a:cubicBezTo>
                <a:cubicBezTo>
                  <a:pt x="176" y="148"/>
                  <a:pt x="176" y="148"/>
                  <a:pt x="176" y="147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92" name="Freeform 32"/>
          <p:cNvSpPr>
            <a:spLocks noEditPoints="1"/>
          </p:cNvSpPr>
          <p:nvPr/>
        </p:nvSpPr>
        <p:spPr bwMode="auto">
          <a:xfrm>
            <a:off x="8340725" y="3716338"/>
            <a:ext cx="525463" cy="428625"/>
          </a:xfrm>
          <a:custGeom>
            <a:avLst/>
            <a:gdLst>
              <a:gd name="T0" fmla="*/ 157 w 176"/>
              <a:gd name="T1" fmla="*/ 48 h 144"/>
              <a:gd name="T2" fmla="*/ 91 w 176"/>
              <a:gd name="T3" fmla="*/ 1 h 144"/>
              <a:gd name="T4" fmla="*/ 85 w 176"/>
              <a:gd name="T5" fmla="*/ 1 h 144"/>
              <a:gd name="T6" fmla="*/ 19 w 176"/>
              <a:gd name="T7" fmla="*/ 48 h 144"/>
              <a:gd name="T8" fmla="*/ 0 w 176"/>
              <a:gd name="T9" fmla="*/ 56 h 144"/>
              <a:gd name="T10" fmla="*/ 8 w 176"/>
              <a:gd name="T11" fmla="*/ 72 h 144"/>
              <a:gd name="T12" fmla="*/ 24 w 176"/>
              <a:gd name="T13" fmla="*/ 141 h 144"/>
              <a:gd name="T14" fmla="*/ 28 w 176"/>
              <a:gd name="T15" fmla="*/ 144 h 144"/>
              <a:gd name="T16" fmla="*/ 152 w 176"/>
              <a:gd name="T17" fmla="*/ 141 h 144"/>
              <a:gd name="T18" fmla="*/ 166 w 176"/>
              <a:gd name="T19" fmla="*/ 72 h 144"/>
              <a:gd name="T20" fmla="*/ 176 w 176"/>
              <a:gd name="T21" fmla="*/ 64 h 144"/>
              <a:gd name="T22" fmla="*/ 168 w 176"/>
              <a:gd name="T23" fmla="*/ 48 h 144"/>
              <a:gd name="T24" fmla="*/ 144 w 176"/>
              <a:gd name="T25" fmla="*/ 48 h 144"/>
              <a:gd name="T26" fmla="*/ 88 w 176"/>
              <a:gd name="T27" fmla="*/ 9 h 144"/>
              <a:gd name="T28" fmla="*/ 45 w 176"/>
              <a:gd name="T29" fmla="*/ 72 h 144"/>
              <a:gd name="T30" fmla="*/ 21 w 176"/>
              <a:gd name="T31" fmla="*/ 88 h 144"/>
              <a:gd name="T32" fmla="*/ 23 w 176"/>
              <a:gd name="T33" fmla="*/ 96 h 144"/>
              <a:gd name="T34" fmla="*/ 52 w 176"/>
              <a:gd name="T35" fmla="*/ 112 h 144"/>
              <a:gd name="T36" fmla="*/ 23 w 176"/>
              <a:gd name="T37" fmla="*/ 96 h 144"/>
              <a:gd name="T38" fmla="*/ 28 w 176"/>
              <a:gd name="T39" fmla="*/ 120 h 144"/>
              <a:gd name="T40" fmla="*/ 55 w 176"/>
              <a:gd name="T41" fmla="*/ 136 h 144"/>
              <a:gd name="T42" fmla="*/ 84 w 176"/>
              <a:gd name="T43" fmla="*/ 136 h 144"/>
              <a:gd name="T44" fmla="*/ 61 w 176"/>
              <a:gd name="T45" fmla="*/ 120 h 144"/>
              <a:gd name="T46" fmla="*/ 84 w 176"/>
              <a:gd name="T47" fmla="*/ 136 h 144"/>
              <a:gd name="T48" fmla="*/ 60 w 176"/>
              <a:gd name="T49" fmla="*/ 112 h 144"/>
              <a:gd name="T50" fmla="*/ 84 w 176"/>
              <a:gd name="T51" fmla="*/ 96 h 144"/>
              <a:gd name="T52" fmla="*/ 84 w 176"/>
              <a:gd name="T53" fmla="*/ 88 h 144"/>
              <a:gd name="T54" fmla="*/ 53 w 176"/>
              <a:gd name="T55" fmla="*/ 72 h 144"/>
              <a:gd name="T56" fmla="*/ 84 w 176"/>
              <a:gd name="T57" fmla="*/ 88 h 144"/>
              <a:gd name="T58" fmla="*/ 92 w 176"/>
              <a:gd name="T59" fmla="*/ 136 h 144"/>
              <a:gd name="T60" fmla="*/ 115 w 176"/>
              <a:gd name="T61" fmla="*/ 120 h 144"/>
              <a:gd name="T62" fmla="*/ 116 w 176"/>
              <a:gd name="T63" fmla="*/ 112 h 144"/>
              <a:gd name="T64" fmla="*/ 92 w 176"/>
              <a:gd name="T65" fmla="*/ 96 h 144"/>
              <a:gd name="T66" fmla="*/ 116 w 176"/>
              <a:gd name="T67" fmla="*/ 112 h 144"/>
              <a:gd name="T68" fmla="*/ 92 w 176"/>
              <a:gd name="T69" fmla="*/ 72 h 144"/>
              <a:gd name="T70" fmla="*/ 120 w 176"/>
              <a:gd name="T71" fmla="*/ 88 h 144"/>
              <a:gd name="T72" fmla="*/ 145 w 176"/>
              <a:gd name="T73" fmla="*/ 136 h 144"/>
              <a:gd name="T74" fmla="*/ 123 w 176"/>
              <a:gd name="T75" fmla="*/ 120 h 144"/>
              <a:gd name="T76" fmla="*/ 145 w 176"/>
              <a:gd name="T77" fmla="*/ 136 h 144"/>
              <a:gd name="T78" fmla="*/ 124 w 176"/>
              <a:gd name="T79" fmla="*/ 112 h 144"/>
              <a:gd name="T80" fmla="*/ 153 w 176"/>
              <a:gd name="T81" fmla="*/ 96 h 144"/>
              <a:gd name="T82" fmla="*/ 155 w 176"/>
              <a:gd name="T83" fmla="*/ 88 h 144"/>
              <a:gd name="T84" fmla="*/ 131 w 176"/>
              <a:gd name="T85" fmla="*/ 72 h 144"/>
              <a:gd name="T86" fmla="*/ 155 w 176"/>
              <a:gd name="T87" fmla="*/ 88 h 144"/>
              <a:gd name="T88" fmla="*/ 8 w 176"/>
              <a:gd name="T89" fmla="*/ 64 h 144"/>
              <a:gd name="T90" fmla="*/ 168 w 176"/>
              <a:gd name="T91" fmla="*/ 5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" h="144">
                <a:moveTo>
                  <a:pt x="168" y="48"/>
                </a:moveTo>
                <a:cubicBezTo>
                  <a:pt x="157" y="48"/>
                  <a:pt x="157" y="48"/>
                  <a:pt x="157" y="48"/>
                </a:cubicBezTo>
                <a:cubicBezTo>
                  <a:pt x="91" y="1"/>
                  <a:pt x="91" y="1"/>
                  <a:pt x="91" y="1"/>
                </a:cubicBezTo>
                <a:cubicBezTo>
                  <a:pt x="91" y="1"/>
                  <a:pt x="91" y="1"/>
                  <a:pt x="91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7" y="0"/>
                  <a:pt x="86" y="0"/>
                  <a:pt x="85" y="1"/>
                </a:cubicBezTo>
                <a:cubicBezTo>
                  <a:pt x="85" y="1"/>
                  <a:pt x="85" y="1"/>
                  <a:pt x="85" y="1"/>
                </a:cubicBezTo>
                <a:cubicBezTo>
                  <a:pt x="19" y="48"/>
                  <a:pt x="19" y="48"/>
                  <a:pt x="19" y="48"/>
                </a:cubicBezTo>
                <a:cubicBezTo>
                  <a:pt x="8" y="48"/>
                  <a:pt x="8" y="48"/>
                  <a:pt x="8" y="48"/>
                </a:cubicBezTo>
                <a:cubicBezTo>
                  <a:pt x="4" y="48"/>
                  <a:pt x="0" y="52"/>
                  <a:pt x="0" y="56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8"/>
                  <a:pt x="4" y="72"/>
                  <a:pt x="8" y="72"/>
                </a:cubicBezTo>
                <a:cubicBezTo>
                  <a:pt x="10" y="72"/>
                  <a:pt x="10" y="72"/>
                  <a:pt x="10" y="72"/>
                </a:cubicBezTo>
                <a:cubicBezTo>
                  <a:pt x="24" y="141"/>
                  <a:pt x="24" y="141"/>
                  <a:pt x="24" y="141"/>
                </a:cubicBezTo>
                <a:cubicBezTo>
                  <a:pt x="24" y="141"/>
                  <a:pt x="24" y="141"/>
                  <a:pt x="24" y="141"/>
                </a:cubicBezTo>
                <a:cubicBezTo>
                  <a:pt x="25" y="143"/>
                  <a:pt x="26" y="144"/>
                  <a:pt x="28" y="144"/>
                </a:cubicBezTo>
                <a:cubicBezTo>
                  <a:pt x="148" y="144"/>
                  <a:pt x="148" y="144"/>
                  <a:pt x="148" y="144"/>
                </a:cubicBezTo>
                <a:cubicBezTo>
                  <a:pt x="150" y="144"/>
                  <a:pt x="151" y="143"/>
                  <a:pt x="152" y="141"/>
                </a:cubicBezTo>
                <a:cubicBezTo>
                  <a:pt x="152" y="141"/>
                  <a:pt x="152" y="141"/>
                  <a:pt x="152" y="141"/>
                </a:cubicBezTo>
                <a:cubicBezTo>
                  <a:pt x="166" y="72"/>
                  <a:pt x="166" y="72"/>
                  <a:pt x="166" y="72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72" y="72"/>
                  <a:pt x="176" y="68"/>
                  <a:pt x="176" y="64"/>
                </a:cubicBezTo>
                <a:cubicBezTo>
                  <a:pt x="176" y="56"/>
                  <a:pt x="176" y="56"/>
                  <a:pt x="176" y="56"/>
                </a:cubicBezTo>
                <a:cubicBezTo>
                  <a:pt x="176" y="52"/>
                  <a:pt x="172" y="48"/>
                  <a:pt x="168" y="48"/>
                </a:cubicBezTo>
                <a:moveTo>
                  <a:pt x="88" y="9"/>
                </a:moveTo>
                <a:cubicBezTo>
                  <a:pt x="144" y="48"/>
                  <a:pt x="144" y="48"/>
                  <a:pt x="144" y="48"/>
                </a:cubicBezTo>
                <a:cubicBezTo>
                  <a:pt x="32" y="48"/>
                  <a:pt x="32" y="48"/>
                  <a:pt x="32" y="48"/>
                </a:cubicBezTo>
                <a:lnTo>
                  <a:pt x="88" y="9"/>
                </a:lnTo>
                <a:close/>
                <a:moveTo>
                  <a:pt x="18" y="72"/>
                </a:moveTo>
                <a:cubicBezTo>
                  <a:pt x="45" y="72"/>
                  <a:pt x="45" y="72"/>
                  <a:pt x="45" y="72"/>
                </a:cubicBezTo>
                <a:cubicBezTo>
                  <a:pt x="48" y="88"/>
                  <a:pt x="48" y="88"/>
                  <a:pt x="48" y="88"/>
                </a:cubicBezTo>
                <a:cubicBezTo>
                  <a:pt x="21" y="88"/>
                  <a:pt x="21" y="88"/>
                  <a:pt x="21" y="88"/>
                </a:cubicBezTo>
                <a:lnTo>
                  <a:pt x="18" y="72"/>
                </a:lnTo>
                <a:close/>
                <a:moveTo>
                  <a:pt x="23" y="96"/>
                </a:moveTo>
                <a:cubicBezTo>
                  <a:pt x="49" y="96"/>
                  <a:pt x="49" y="96"/>
                  <a:pt x="49" y="96"/>
                </a:cubicBezTo>
                <a:cubicBezTo>
                  <a:pt x="52" y="112"/>
                  <a:pt x="52" y="112"/>
                  <a:pt x="52" y="112"/>
                </a:cubicBezTo>
                <a:cubicBezTo>
                  <a:pt x="26" y="112"/>
                  <a:pt x="26" y="112"/>
                  <a:pt x="26" y="112"/>
                </a:cubicBezTo>
                <a:lnTo>
                  <a:pt x="23" y="96"/>
                </a:lnTo>
                <a:close/>
                <a:moveTo>
                  <a:pt x="31" y="136"/>
                </a:moveTo>
                <a:cubicBezTo>
                  <a:pt x="28" y="120"/>
                  <a:pt x="28" y="120"/>
                  <a:pt x="28" y="120"/>
                </a:cubicBezTo>
                <a:cubicBezTo>
                  <a:pt x="53" y="120"/>
                  <a:pt x="53" y="120"/>
                  <a:pt x="53" y="120"/>
                </a:cubicBezTo>
                <a:cubicBezTo>
                  <a:pt x="55" y="136"/>
                  <a:pt x="55" y="136"/>
                  <a:pt x="55" y="136"/>
                </a:cubicBezTo>
                <a:lnTo>
                  <a:pt x="31" y="136"/>
                </a:lnTo>
                <a:close/>
                <a:moveTo>
                  <a:pt x="84" y="136"/>
                </a:moveTo>
                <a:cubicBezTo>
                  <a:pt x="63" y="136"/>
                  <a:pt x="63" y="136"/>
                  <a:pt x="63" y="136"/>
                </a:cubicBezTo>
                <a:cubicBezTo>
                  <a:pt x="61" y="120"/>
                  <a:pt x="61" y="120"/>
                  <a:pt x="61" y="120"/>
                </a:cubicBezTo>
                <a:cubicBezTo>
                  <a:pt x="84" y="120"/>
                  <a:pt x="84" y="120"/>
                  <a:pt x="84" y="120"/>
                </a:cubicBezTo>
                <a:lnTo>
                  <a:pt x="84" y="136"/>
                </a:lnTo>
                <a:close/>
                <a:moveTo>
                  <a:pt x="84" y="112"/>
                </a:moveTo>
                <a:cubicBezTo>
                  <a:pt x="60" y="112"/>
                  <a:pt x="60" y="112"/>
                  <a:pt x="60" y="112"/>
                </a:cubicBezTo>
                <a:cubicBezTo>
                  <a:pt x="57" y="96"/>
                  <a:pt x="57" y="96"/>
                  <a:pt x="57" y="96"/>
                </a:cubicBezTo>
                <a:cubicBezTo>
                  <a:pt x="84" y="96"/>
                  <a:pt x="84" y="96"/>
                  <a:pt x="84" y="96"/>
                </a:cubicBezTo>
                <a:lnTo>
                  <a:pt x="84" y="112"/>
                </a:lnTo>
                <a:close/>
                <a:moveTo>
                  <a:pt x="84" y="88"/>
                </a:moveTo>
                <a:cubicBezTo>
                  <a:pt x="56" y="88"/>
                  <a:pt x="56" y="88"/>
                  <a:pt x="56" y="88"/>
                </a:cubicBezTo>
                <a:cubicBezTo>
                  <a:pt x="53" y="72"/>
                  <a:pt x="53" y="72"/>
                  <a:pt x="53" y="72"/>
                </a:cubicBezTo>
                <a:cubicBezTo>
                  <a:pt x="84" y="72"/>
                  <a:pt x="84" y="72"/>
                  <a:pt x="84" y="72"/>
                </a:cubicBezTo>
                <a:lnTo>
                  <a:pt x="84" y="88"/>
                </a:lnTo>
                <a:close/>
                <a:moveTo>
                  <a:pt x="113" y="136"/>
                </a:moveTo>
                <a:cubicBezTo>
                  <a:pt x="92" y="136"/>
                  <a:pt x="92" y="136"/>
                  <a:pt x="92" y="136"/>
                </a:cubicBezTo>
                <a:cubicBezTo>
                  <a:pt x="92" y="120"/>
                  <a:pt x="92" y="120"/>
                  <a:pt x="92" y="120"/>
                </a:cubicBezTo>
                <a:cubicBezTo>
                  <a:pt x="115" y="120"/>
                  <a:pt x="115" y="120"/>
                  <a:pt x="115" y="120"/>
                </a:cubicBezTo>
                <a:lnTo>
                  <a:pt x="113" y="136"/>
                </a:lnTo>
                <a:close/>
                <a:moveTo>
                  <a:pt x="116" y="112"/>
                </a:moveTo>
                <a:cubicBezTo>
                  <a:pt x="92" y="112"/>
                  <a:pt x="92" y="112"/>
                  <a:pt x="92" y="112"/>
                </a:cubicBezTo>
                <a:cubicBezTo>
                  <a:pt x="92" y="96"/>
                  <a:pt x="92" y="96"/>
                  <a:pt x="92" y="96"/>
                </a:cubicBezTo>
                <a:cubicBezTo>
                  <a:pt x="119" y="96"/>
                  <a:pt x="119" y="96"/>
                  <a:pt x="119" y="96"/>
                </a:cubicBezTo>
                <a:lnTo>
                  <a:pt x="116" y="112"/>
                </a:lnTo>
                <a:close/>
                <a:moveTo>
                  <a:pt x="92" y="88"/>
                </a:moveTo>
                <a:cubicBezTo>
                  <a:pt x="92" y="72"/>
                  <a:pt x="92" y="72"/>
                  <a:pt x="9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0" y="88"/>
                  <a:pt x="120" y="88"/>
                  <a:pt x="120" y="88"/>
                </a:cubicBezTo>
                <a:lnTo>
                  <a:pt x="92" y="88"/>
                </a:lnTo>
                <a:close/>
                <a:moveTo>
                  <a:pt x="145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3" y="120"/>
                  <a:pt x="123" y="120"/>
                  <a:pt x="123" y="120"/>
                </a:cubicBezTo>
                <a:cubicBezTo>
                  <a:pt x="148" y="120"/>
                  <a:pt x="148" y="120"/>
                  <a:pt x="148" y="120"/>
                </a:cubicBezTo>
                <a:lnTo>
                  <a:pt x="145" y="136"/>
                </a:lnTo>
                <a:close/>
                <a:moveTo>
                  <a:pt x="150" y="112"/>
                </a:moveTo>
                <a:cubicBezTo>
                  <a:pt x="124" y="112"/>
                  <a:pt x="124" y="112"/>
                  <a:pt x="124" y="112"/>
                </a:cubicBezTo>
                <a:cubicBezTo>
                  <a:pt x="127" y="96"/>
                  <a:pt x="127" y="96"/>
                  <a:pt x="127" y="96"/>
                </a:cubicBezTo>
                <a:cubicBezTo>
                  <a:pt x="153" y="96"/>
                  <a:pt x="153" y="96"/>
                  <a:pt x="153" y="96"/>
                </a:cubicBezTo>
                <a:lnTo>
                  <a:pt x="150" y="112"/>
                </a:lnTo>
                <a:close/>
                <a:moveTo>
                  <a:pt x="155" y="88"/>
                </a:moveTo>
                <a:cubicBezTo>
                  <a:pt x="128" y="88"/>
                  <a:pt x="128" y="88"/>
                  <a:pt x="128" y="88"/>
                </a:cubicBezTo>
                <a:cubicBezTo>
                  <a:pt x="131" y="72"/>
                  <a:pt x="131" y="72"/>
                  <a:pt x="131" y="72"/>
                </a:cubicBezTo>
                <a:cubicBezTo>
                  <a:pt x="158" y="72"/>
                  <a:pt x="158" y="72"/>
                  <a:pt x="158" y="72"/>
                </a:cubicBezTo>
                <a:lnTo>
                  <a:pt x="155" y="88"/>
                </a:lnTo>
                <a:close/>
                <a:moveTo>
                  <a:pt x="168" y="64"/>
                </a:moveTo>
                <a:cubicBezTo>
                  <a:pt x="8" y="64"/>
                  <a:pt x="8" y="64"/>
                  <a:pt x="8" y="64"/>
                </a:cubicBezTo>
                <a:cubicBezTo>
                  <a:pt x="8" y="56"/>
                  <a:pt x="8" y="56"/>
                  <a:pt x="8" y="56"/>
                </a:cubicBezTo>
                <a:cubicBezTo>
                  <a:pt x="168" y="56"/>
                  <a:pt x="168" y="56"/>
                  <a:pt x="168" y="56"/>
                </a:cubicBezTo>
                <a:lnTo>
                  <a:pt x="168" y="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93" name="Freeform 33"/>
          <p:cNvSpPr>
            <a:spLocks noEditPoints="1"/>
          </p:cNvSpPr>
          <p:nvPr/>
        </p:nvSpPr>
        <p:spPr bwMode="auto">
          <a:xfrm>
            <a:off x="9344025" y="3690938"/>
            <a:ext cx="525463" cy="477838"/>
          </a:xfrm>
          <a:custGeom>
            <a:avLst/>
            <a:gdLst>
              <a:gd name="T0" fmla="*/ 88 w 176"/>
              <a:gd name="T1" fmla="*/ 56 h 160"/>
              <a:gd name="T2" fmla="*/ 107 w 176"/>
              <a:gd name="T3" fmla="*/ 39 h 160"/>
              <a:gd name="T4" fmla="*/ 104 w 176"/>
              <a:gd name="T5" fmla="*/ 32 h 160"/>
              <a:gd name="T6" fmla="*/ 92 w 176"/>
              <a:gd name="T7" fmla="*/ 42 h 160"/>
              <a:gd name="T8" fmla="*/ 88 w 176"/>
              <a:gd name="T9" fmla="*/ 0 h 160"/>
              <a:gd name="T10" fmla="*/ 84 w 176"/>
              <a:gd name="T11" fmla="*/ 42 h 160"/>
              <a:gd name="T12" fmla="*/ 72 w 176"/>
              <a:gd name="T13" fmla="*/ 32 h 160"/>
              <a:gd name="T14" fmla="*/ 69 w 176"/>
              <a:gd name="T15" fmla="*/ 39 h 160"/>
              <a:gd name="T16" fmla="*/ 168 w 176"/>
              <a:gd name="T17" fmla="*/ 64 h 160"/>
              <a:gd name="T18" fmla="*/ 0 w 176"/>
              <a:gd name="T19" fmla="*/ 72 h 160"/>
              <a:gd name="T20" fmla="*/ 8 w 176"/>
              <a:gd name="T21" fmla="*/ 88 h 160"/>
              <a:gd name="T22" fmla="*/ 24 w 176"/>
              <a:gd name="T23" fmla="*/ 157 h 160"/>
              <a:gd name="T24" fmla="*/ 28 w 176"/>
              <a:gd name="T25" fmla="*/ 160 h 160"/>
              <a:gd name="T26" fmla="*/ 152 w 176"/>
              <a:gd name="T27" fmla="*/ 157 h 160"/>
              <a:gd name="T28" fmla="*/ 166 w 176"/>
              <a:gd name="T29" fmla="*/ 88 h 160"/>
              <a:gd name="T30" fmla="*/ 176 w 176"/>
              <a:gd name="T31" fmla="*/ 80 h 160"/>
              <a:gd name="T32" fmla="*/ 168 w 176"/>
              <a:gd name="T33" fmla="*/ 64 h 160"/>
              <a:gd name="T34" fmla="*/ 45 w 176"/>
              <a:gd name="T35" fmla="*/ 88 h 160"/>
              <a:gd name="T36" fmla="*/ 21 w 176"/>
              <a:gd name="T37" fmla="*/ 104 h 160"/>
              <a:gd name="T38" fmla="*/ 23 w 176"/>
              <a:gd name="T39" fmla="*/ 112 h 160"/>
              <a:gd name="T40" fmla="*/ 52 w 176"/>
              <a:gd name="T41" fmla="*/ 128 h 160"/>
              <a:gd name="T42" fmla="*/ 23 w 176"/>
              <a:gd name="T43" fmla="*/ 112 h 160"/>
              <a:gd name="T44" fmla="*/ 28 w 176"/>
              <a:gd name="T45" fmla="*/ 136 h 160"/>
              <a:gd name="T46" fmla="*/ 55 w 176"/>
              <a:gd name="T47" fmla="*/ 152 h 160"/>
              <a:gd name="T48" fmla="*/ 84 w 176"/>
              <a:gd name="T49" fmla="*/ 152 h 160"/>
              <a:gd name="T50" fmla="*/ 61 w 176"/>
              <a:gd name="T51" fmla="*/ 136 h 160"/>
              <a:gd name="T52" fmla="*/ 84 w 176"/>
              <a:gd name="T53" fmla="*/ 152 h 160"/>
              <a:gd name="T54" fmla="*/ 60 w 176"/>
              <a:gd name="T55" fmla="*/ 128 h 160"/>
              <a:gd name="T56" fmla="*/ 84 w 176"/>
              <a:gd name="T57" fmla="*/ 112 h 160"/>
              <a:gd name="T58" fmla="*/ 84 w 176"/>
              <a:gd name="T59" fmla="*/ 104 h 160"/>
              <a:gd name="T60" fmla="*/ 53 w 176"/>
              <a:gd name="T61" fmla="*/ 88 h 160"/>
              <a:gd name="T62" fmla="*/ 84 w 176"/>
              <a:gd name="T63" fmla="*/ 104 h 160"/>
              <a:gd name="T64" fmla="*/ 92 w 176"/>
              <a:gd name="T65" fmla="*/ 152 h 160"/>
              <a:gd name="T66" fmla="*/ 115 w 176"/>
              <a:gd name="T67" fmla="*/ 136 h 160"/>
              <a:gd name="T68" fmla="*/ 116 w 176"/>
              <a:gd name="T69" fmla="*/ 128 h 160"/>
              <a:gd name="T70" fmla="*/ 92 w 176"/>
              <a:gd name="T71" fmla="*/ 112 h 160"/>
              <a:gd name="T72" fmla="*/ 116 w 176"/>
              <a:gd name="T73" fmla="*/ 128 h 160"/>
              <a:gd name="T74" fmla="*/ 92 w 176"/>
              <a:gd name="T75" fmla="*/ 88 h 160"/>
              <a:gd name="T76" fmla="*/ 120 w 176"/>
              <a:gd name="T77" fmla="*/ 104 h 160"/>
              <a:gd name="T78" fmla="*/ 145 w 176"/>
              <a:gd name="T79" fmla="*/ 152 h 160"/>
              <a:gd name="T80" fmla="*/ 123 w 176"/>
              <a:gd name="T81" fmla="*/ 136 h 160"/>
              <a:gd name="T82" fmla="*/ 145 w 176"/>
              <a:gd name="T83" fmla="*/ 152 h 160"/>
              <a:gd name="T84" fmla="*/ 124 w 176"/>
              <a:gd name="T85" fmla="*/ 128 h 160"/>
              <a:gd name="T86" fmla="*/ 153 w 176"/>
              <a:gd name="T87" fmla="*/ 112 h 160"/>
              <a:gd name="T88" fmla="*/ 155 w 176"/>
              <a:gd name="T89" fmla="*/ 104 h 160"/>
              <a:gd name="T90" fmla="*/ 131 w 176"/>
              <a:gd name="T91" fmla="*/ 88 h 160"/>
              <a:gd name="T92" fmla="*/ 155 w 176"/>
              <a:gd name="T93" fmla="*/ 104 h 160"/>
              <a:gd name="T94" fmla="*/ 8 w 176"/>
              <a:gd name="T95" fmla="*/ 80 h 160"/>
              <a:gd name="T96" fmla="*/ 168 w 176"/>
              <a:gd name="T97" fmla="*/ 7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6" h="160">
                <a:moveTo>
                  <a:pt x="85" y="55"/>
                </a:moveTo>
                <a:cubicBezTo>
                  <a:pt x="86" y="56"/>
                  <a:pt x="87" y="56"/>
                  <a:pt x="88" y="56"/>
                </a:cubicBezTo>
                <a:cubicBezTo>
                  <a:pt x="89" y="56"/>
                  <a:pt x="90" y="56"/>
                  <a:pt x="91" y="55"/>
                </a:cubicBezTo>
                <a:cubicBezTo>
                  <a:pt x="107" y="39"/>
                  <a:pt x="107" y="39"/>
                  <a:pt x="107" y="39"/>
                </a:cubicBezTo>
                <a:cubicBezTo>
                  <a:pt x="108" y="38"/>
                  <a:pt x="108" y="37"/>
                  <a:pt x="108" y="36"/>
                </a:cubicBezTo>
                <a:cubicBezTo>
                  <a:pt x="108" y="34"/>
                  <a:pt x="106" y="32"/>
                  <a:pt x="104" y="32"/>
                </a:cubicBezTo>
                <a:cubicBezTo>
                  <a:pt x="103" y="32"/>
                  <a:pt x="102" y="32"/>
                  <a:pt x="101" y="33"/>
                </a:cubicBezTo>
                <a:cubicBezTo>
                  <a:pt x="92" y="42"/>
                  <a:pt x="92" y="42"/>
                  <a:pt x="92" y="42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2"/>
                  <a:pt x="90" y="0"/>
                  <a:pt x="88" y="0"/>
                </a:cubicBezTo>
                <a:cubicBezTo>
                  <a:pt x="86" y="0"/>
                  <a:pt x="84" y="2"/>
                  <a:pt x="84" y="4"/>
                </a:cubicBezTo>
                <a:cubicBezTo>
                  <a:pt x="84" y="42"/>
                  <a:pt x="84" y="42"/>
                  <a:pt x="84" y="42"/>
                </a:cubicBezTo>
                <a:cubicBezTo>
                  <a:pt x="75" y="33"/>
                  <a:pt x="75" y="33"/>
                  <a:pt x="75" y="33"/>
                </a:cubicBezTo>
                <a:cubicBezTo>
                  <a:pt x="74" y="32"/>
                  <a:pt x="73" y="32"/>
                  <a:pt x="72" y="32"/>
                </a:cubicBezTo>
                <a:cubicBezTo>
                  <a:pt x="70" y="32"/>
                  <a:pt x="68" y="34"/>
                  <a:pt x="68" y="36"/>
                </a:cubicBezTo>
                <a:cubicBezTo>
                  <a:pt x="68" y="37"/>
                  <a:pt x="68" y="38"/>
                  <a:pt x="69" y="39"/>
                </a:cubicBezTo>
                <a:lnTo>
                  <a:pt x="85" y="55"/>
                </a:lnTo>
                <a:close/>
                <a:moveTo>
                  <a:pt x="168" y="64"/>
                </a:moveTo>
                <a:cubicBezTo>
                  <a:pt x="8" y="64"/>
                  <a:pt x="8" y="64"/>
                  <a:pt x="8" y="64"/>
                </a:cubicBezTo>
                <a:cubicBezTo>
                  <a:pt x="4" y="64"/>
                  <a:pt x="0" y="68"/>
                  <a:pt x="0" y="72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4"/>
                  <a:pt x="4" y="88"/>
                  <a:pt x="8" y="88"/>
                </a:cubicBezTo>
                <a:cubicBezTo>
                  <a:pt x="10" y="88"/>
                  <a:pt x="10" y="88"/>
                  <a:pt x="10" y="88"/>
                </a:cubicBezTo>
                <a:cubicBezTo>
                  <a:pt x="24" y="157"/>
                  <a:pt x="24" y="157"/>
                  <a:pt x="24" y="157"/>
                </a:cubicBezTo>
                <a:cubicBezTo>
                  <a:pt x="24" y="157"/>
                  <a:pt x="24" y="157"/>
                  <a:pt x="24" y="157"/>
                </a:cubicBezTo>
                <a:cubicBezTo>
                  <a:pt x="25" y="159"/>
                  <a:pt x="26" y="160"/>
                  <a:pt x="28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50" y="160"/>
                  <a:pt x="151" y="159"/>
                  <a:pt x="152" y="157"/>
                </a:cubicBezTo>
                <a:cubicBezTo>
                  <a:pt x="152" y="157"/>
                  <a:pt x="152" y="157"/>
                  <a:pt x="152" y="157"/>
                </a:cubicBezTo>
                <a:cubicBezTo>
                  <a:pt x="166" y="88"/>
                  <a:pt x="166" y="88"/>
                  <a:pt x="166" y="88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2" y="88"/>
                  <a:pt x="176" y="84"/>
                  <a:pt x="176" y="80"/>
                </a:cubicBezTo>
                <a:cubicBezTo>
                  <a:pt x="176" y="72"/>
                  <a:pt x="176" y="72"/>
                  <a:pt x="176" y="72"/>
                </a:cubicBezTo>
                <a:cubicBezTo>
                  <a:pt x="176" y="68"/>
                  <a:pt x="172" y="64"/>
                  <a:pt x="168" y="64"/>
                </a:cubicBezTo>
                <a:moveTo>
                  <a:pt x="18" y="88"/>
                </a:moveTo>
                <a:cubicBezTo>
                  <a:pt x="45" y="88"/>
                  <a:pt x="45" y="88"/>
                  <a:pt x="45" y="88"/>
                </a:cubicBezTo>
                <a:cubicBezTo>
                  <a:pt x="48" y="104"/>
                  <a:pt x="48" y="104"/>
                  <a:pt x="48" y="104"/>
                </a:cubicBezTo>
                <a:cubicBezTo>
                  <a:pt x="21" y="104"/>
                  <a:pt x="21" y="104"/>
                  <a:pt x="21" y="104"/>
                </a:cubicBezTo>
                <a:lnTo>
                  <a:pt x="18" y="88"/>
                </a:lnTo>
                <a:close/>
                <a:moveTo>
                  <a:pt x="23" y="112"/>
                </a:moveTo>
                <a:cubicBezTo>
                  <a:pt x="49" y="112"/>
                  <a:pt x="49" y="112"/>
                  <a:pt x="49" y="112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26" y="128"/>
                  <a:pt x="26" y="128"/>
                  <a:pt x="26" y="128"/>
                </a:cubicBezTo>
                <a:lnTo>
                  <a:pt x="23" y="112"/>
                </a:lnTo>
                <a:close/>
                <a:moveTo>
                  <a:pt x="31" y="152"/>
                </a:moveTo>
                <a:cubicBezTo>
                  <a:pt x="28" y="136"/>
                  <a:pt x="28" y="136"/>
                  <a:pt x="28" y="136"/>
                </a:cubicBezTo>
                <a:cubicBezTo>
                  <a:pt x="53" y="136"/>
                  <a:pt x="53" y="136"/>
                  <a:pt x="53" y="136"/>
                </a:cubicBezTo>
                <a:cubicBezTo>
                  <a:pt x="55" y="152"/>
                  <a:pt x="55" y="152"/>
                  <a:pt x="55" y="152"/>
                </a:cubicBezTo>
                <a:lnTo>
                  <a:pt x="31" y="152"/>
                </a:lnTo>
                <a:close/>
                <a:moveTo>
                  <a:pt x="84" y="152"/>
                </a:moveTo>
                <a:cubicBezTo>
                  <a:pt x="63" y="152"/>
                  <a:pt x="63" y="152"/>
                  <a:pt x="63" y="152"/>
                </a:cubicBezTo>
                <a:cubicBezTo>
                  <a:pt x="61" y="136"/>
                  <a:pt x="61" y="136"/>
                  <a:pt x="61" y="136"/>
                </a:cubicBezTo>
                <a:cubicBezTo>
                  <a:pt x="84" y="136"/>
                  <a:pt x="84" y="136"/>
                  <a:pt x="84" y="136"/>
                </a:cubicBezTo>
                <a:lnTo>
                  <a:pt x="84" y="152"/>
                </a:lnTo>
                <a:close/>
                <a:moveTo>
                  <a:pt x="84" y="128"/>
                </a:moveTo>
                <a:cubicBezTo>
                  <a:pt x="60" y="128"/>
                  <a:pt x="60" y="128"/>
                  <a:pt x="60" y="128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84" y="112"/>
                  <a:pt x="84" y="112"/>
                  <a:pt x="84" y="112"/>
                </a:cubicBezTo>
                <a:lnTo>
                  <a:pt x="84" y="128"/>
                </a:lnTo>
                <a:close/>
                <a:moveTo>
                  <a:pt x="84" y="104"/>
                </a:moveTo>
                <a:cubicBezTo>
                  <a:pt x="56" y="104"/>
                  <a:pt x="56" y="104"/>
                  <a:pt x="56" y="104"/>
                </a:cubicBezTo>
                <a:cubicBezTo>
                  <a:pt x="53" y="88"/>
                  <a:pt x="53" y="88"/>
                  <a:pt x="53" y="88"/>
                </a:cubicBezTo>
                <a:cubicBezTo>
                  <a:pt x="84" y="88"/>
                  <a:pt x="84" y="88"/>
                  <a:pt x="84" y="88"/>
                </a:cubicBezTo>
                <a:lnTo>
                  <a:pt x="84" y="104"/>
                </a:lnTo>
                <a:close/>
                <a:moveTo>
                  <a:pt x="113" y="152"/>
                </a:moveTo>
                <a:cubicBezTo>
                  <a:pt x="92" y="152"/>
                  <a:pt x="92" y="152"/>
                  <a:pt x="92" y="152"/>
                </a:cubicBezTo>
                <a:cubicBezTo>
                  <a:pt x="92" y="136"/>
                  <a:pt x="92" y="136"/>
                  <a:pt x="92" y="136"/>
                </a:cubicBezTo>
                <a:cubicBezTo>
                  <a:pt x="115" y="136"/>
                  <a:pt x="115" y="136"/>
                  <a:pt x="115" y="136"/>
                </a:cubicBezTo>
                <a:lnTo>
                  <a:pt x="113" y="152"/>
                </a:lnTo>
                <a:close/>
                <a:moveTo>
                  <a:pt x="116" y="128"/>
                </a:moveTo>
                <a:cubicBezTo>
                  <a:pt x="92" y="128"/>
                  <a:pt x="92" y="128"/>
                  <a:pt x="92" y="128"/>
                </a:cubicBezTo>
                <a:cubicBezTo>
                  <a:pt x="92" y="112"/>
                  <a:pt x="92" y="112"/>
                  <a:pt x="92" y="112"/>
                </a:cubicBezTo>
                <a:cubicBezTo>
                  <a:pt x="119" y="112"/>
                  <a:pt x="119" y="112"/>
                  <a:pt x="119" y="112"/>
                </a:cubicBezTo>
                <a:lnTo>
                  <a:pt x="116" y="128"/>
                </a:lnTo>
                <a:close/>
                <a:moveTo>
                  <a:pt x="92" y="104"/>
                </a:moveTo>
                <a:cubicBezTo>
                  <a:pt x="92" y="88"/>
                  <a:pt x="92" y="88"/>
                  <a:pt x="92" y="88"/>
                </a:cubicBezTo>
                <a:cubicBezTo>
                  <a:pt x="123" y="88"/>
                  <a:pt x="123" y="88"/>
                  <a:pt x="123" y="88"/>
                </a:cubicBezTo>
                <a:cubicBezTo>
                  <a:pt x="120" y="104"/>
                  <a:pt x="120" y="104"/>
                  <a:pt x="120" y="104"/>
                </a:cubicBezTo>
                <a:lnTo>
                  <a:pt x="92" y="104"/>
                </a:lnTo>
                <a:close/>
                <a:moveTo>
                  <a:pt x="145" y="152"/>
                </a:moveTo>
                <a:cubicBezTo>
                  <a:pt x="121" y="152"/>
                  <a:pt x="121" y="152"/>
                  <a:pt x="121" y="152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148" y="136"/>
                  <a:pt x="148" y="136"/>
                  <a:pt x="148" y="136"/>
                </a:cubicBezTo>
                <a:lnTo>
                  <a:pt x="145" y="152"/>
                </a:lnTo>
                <a:close/>
                <a:moveTo>
                  <a:pt x="150" y="128"/>
                </a:moveTo>
                <a:cubicBezTo>
                  <a:pt x="124" y="128"/>
                  <a:pt x="124" y="128"/>
                  <a:pt x="124" y="128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53" y="112"/>
                  <a:pt x="153" y="112"/>
                  <a:pt x="153" y="112"/>
                </a:cubicBezTo>
                <a:lnTo>
                  <a:pt x="150" y="128"/>
                </a:lnTo>
                <a:close/>
                <a:moveTo>
                  <a:pt x="155" y="104"/>
                </a:moveTo>
                <a:cubicBezTo>
                  <a:pt x="128" y="104"/>
                  <a:pt x="128" y="104"/>
                  <a:pt x="128" y="104"/>
                </a:cubicBezTo>
                <a:cubicBezTo>
                  <a:pt x="131" y="88"/>
                  <a:pt x="131" y="88"/>
                  <a:pt x="131" y="88"/>
                </a:cubicBezTo>
                <a:cubicBezTo>
                  <a:pt x="158" y="88"/>
                  <a:pt x="158" y="88"/>
                  <a:pt x="158" y="88"/>
                </a:cubicBezTo>
                <a:lnTo>
                  <a:pt x="155" y="104"/>
                </a:lnTo>
                <a:close/>
                <a:moveTo>
                  <a:pt x="168" y="80"/>
                </a:moveTo>
                <a:cubicBezTo>
                  <a:pt x="8" y="80"/>
                  <a:pt x="8" y="80"/>
                  <a:pt x="8" y="80"/>
                </a:cubicBezTo>
                <a:cubicBezTo>
                  <a:pt x="8" y="72"/>
                  <a:pt x="8" y="72"/>
                  <a:pt x="8" y="72"/>
                </a:cubicBezTo>
                <a:cubicBezTo>
                  <a:pt x="168" y="72"/>
                  <a:pt x="168" y="72"/>
                  <a:pt x="168" y="72"/>
                </a:cubicBezTo>
                <a:lnTo>
                  <a:pt x="168" y="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94" name="Freeform 34"/>
          <p:cNvSpPr>
            <a:spLocks noEditPoints="1"/>
          </p:cNvSpPr>
          <p:nvPr/>
        </p:nvSpPr>
        <p:spPr bwMode="auto">
          <a:xfrm>
            <a:off x="10345738" y="3690938"/>
            <a:ext cx="525463" cy="477838"/>
          </a:xfrm>
          <a:custGeom>
            <a:avLst/>
            <a:gdLst>
              <a:gd name="T0" fmla="*/ 75 w 176"/>
              <a:gd name="T1" fmla="*/ 23 h 160"/>
              <a:gd name="T2" fmla="*/ 84 w 176"/>
              <a:gd name="T3" fmla="*/ 52 h 160"/>
              <a:gd name="T4" fmla="*/ 92 w 176"/>
              <a:gd name="T5" fmla="*/ 52 h 160"/>
              <a:gd name="T6" fmla="*/ 101 w 176"/>
              <a:gd name="T7" fmla="*/ 23 h 160"/>
              <a:gd name="T8" fmla="*/ 108 w 176"/>
              <a:gd name="T9" fmla="*/ 20 h 160"/>
              <a:gd name="T10" fmla="*/ 91 w 176"/>
              <a:gd name="T11" fmla="*/ 1 h 160"/>
              <a:gd name="T12" fmla="*/ 85 w 176"/>
              <a:gd name="T13" fmla="*/ 1 h 160"/>
              <a:gd name="T14" fmla="*/ 68 w 176"/>
              <a:gd name="T15" fmla="*/ 20 h 160"/>
              <a:gd name="T16" fmla="*/ 168 w 176"/>
              <a:gd name="T17" fmla="*/ 64 h 160"/>
              <a:gd name="T18" fmla="*/ 0 w 176"/>
              <a:gd name="T19" fmla="*/ 72 h 160"/>
              <a:gd name="T20" fmla="*/ 8 w 176"/>
              <a:gd name="T21" fmla="*/ 88 h 160"/>
              <a:gd name="T22" fmla="*/ 24 w 176"/>
              <a:gd name="T23" fmla="*/ 157 h 160"/>
              <a:gd name="T24" fmla="*/ 28 w 176"/>
              <a:gd name="T25" fmla="*/ 160 h 160"/>
              <a:gd name="T26" fmla="*/ 152 w 176"/>
              <a:gd name="T27" fmla="*/ 157 h 160"/>
              <a:gd name="T28" fmla="*/ 166 w 176"/>
              <a:gd name="T29" fmla="*/ 88 h 160"/>
              <a:gd name="T30" fmla="*/ 176 w 176"/>
              <a:gd name="T31" fmla="*/ 80 h 160"/>
              <a:gd name="T32" fmla="*/ 168 w 176"/>
              <a:gd name="T33" fmla="*/ 64 h 160"/>
              <a:gd name="T34" fmla="*/ 45 w 176"/>
              <a:gd name="T35" fmla="*/ 88 h 160"/>
              <a:gd name="T36" fmla="*/ 21 w 176"/>
              <a:gd name="T37" fmla="*/ 104 h 160"/>
              <a:gd name="T38" fmla="*/ 23 w 176"/>
              <a:gd name="T39" fmla="*/ 112 h 160"/>
              <a:gd name="T40" fmla="*/ 52 w 176"/>
              <a:gd name="T41" fmla="*/ 128 h 160"/>
              <a:gd name="T42" fmla="*/ 23 w 176"/>
              <a:gd name="T43" fmla="*/ 112 h 160"/>
              <a:gd name="T44" fmla="*/ 28 w 176"/>
              <a:gd name="T45" fmla="*/ 136 h 160"/>
              <a:gd name="T46" fmla="*/ 55 w 176"/>
              <a:gd name="T47" fmla="*/ 152 h 160"/>
              <a:gd name="T48" fmla="*/ 84 w 176"/>
              <a:gd name="T49" fmla="*/ 152 h 160"/>
              <a:gd name="T50" fmla="*/ 61 w 176"/>
              <a:gd name="T51" fmla="*/ 136 h 160"/>
              <a:gd name="T52" fmla="*/ 84 w 176"/>
              <a:gd name="T53" fmla="*/ 152 h 160"/>
              <a:gd name="T54" fmla="*/ 60 w 176"/>
              <a:gd name="T55" fmla="*/ 128 h 160"/>
              <a:gd name="T56" fmla="*/ 84 w 176"/>
              <a:gd name="T57" fmla="*/ 112 h 160"/>
              <a:gd name="T58" fmla="*/ 84 w 176"/>
              <a:gd name="T59" fmla="*/ 104 h 160"/>
              <a:gd name="T60" fmla="*/ 53 w 176"/>
              <a:gd name="T61" fmla="*/ 88 h 160"/>
              <a:gd name="T62" fmla="*/ 84 w 176"/>
              <a:gd name="T63" fmla="*/ 104 h 160"/>
              <a:gd name="T64" fmla="*/ 92 w 176"/>
              <a:gd name="T65" fmla="*/ 152 h 160"/>
              <a:gd name="T66" fmla="*/ 115 w 176"/>
              <a:gd name="T67" fmla="*/ 136 h 160"/>
              <a:gd name="T68" fmla="*/ 116 w 176"/>
              <a:gd name="T69" fmla="*/ 128 h 160"/>
              <a:gd name="T70" fmla="*/ 92 w 176"/>
              <a:gd name="T71" fmla="*/ 112 h 160"/>
              <a:gd name="T72" fmla="*/ 116 w 176"/>
              <a:gd name="T73" fmla="*/ 128 h 160"/>
              <a:gd name="T74" fmla="*/ 92 w 176"/>
              <a:gd name="T75" fmla="*/ 88 h 160"/>
              <a:gd name="T76" fmla="*/ 120 w 176"/>
              <a:gd name="T77" fmla="*/ 104 h 160"/>
              <a:gd name="T78" fmla="*/ 145 w 176"/>
              <a:gd name="T79" fmla="*/ 152 h 160"/>
              <a:gd name="T80" fmla="*/ 123 w 176"/>
              <a:gd name="T81" fmla="*/ 136 h 160"/>
              <a:gd name="T82" fmla="*/ 145 w 176"/>
              <a:gd name="T83" fmla="*/ 152 h 160"/>
              <a:gd name="T84" fmla="*/ 124 w 176"/>
              <a:gd name="T85" fmla="*/ 128 h 160"/>
              <a:gd name="T86" fmla="*/ 153 w 176"/>
              <a:gd name="T87" fmla="*/ 112 h 160"/>
              <a:gd name="T88" fmla="*/ 155 w 176"/>
              <a:gd name="T89" fmla="*/ 104 h 160"/>
              <a:gd name="T90" fmla="*/ 131 w 176"/>
              <a:gd name="T91" fmla="*/ 88 h 160"/>
              <a:gd name="T92" fmla="*/ 155 w 176"/>
              <a:gd name="T93" fmla="*/ 104 h 160"/>
              <a:gd name="T94" fmla="*/ 8 w 176"/>
              <a:gd name="T95" fmla="*/ 80 h 160"/>
              <a:gd name="T96" fmla="*/ 168 w 176"/>
              <a:gd name="T97" fmla="*/ 7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6" h="160">
                <a:moveTo>
                  <a:pt x="72" y="24"/>
                </a:moveTo>
                <a:cubicBezTo>
                  <a:pt x="73" y="24"/>
                  <a:pt x="74" y="24"/>
                  <a:pt x="75" y="23"/>
                </a:cubicBezTo>
                <a:cubicBezTo>
                  <a:pt x="84" y="14"/>
                  <a:pt x="84" y="14"/>
                  <a:pt x="84" y="14"/>
                </a:cubicBezTo>
                <a:cubicBezTo>
                  <a:pt x="84" y="52"/>
                  <a:pt x="84" y="52"/>
                  <a:pt x="84" y="52"/>
                </a:cubicBezTo>
                <a:cubicBezTo>
                  <a:pt x="84" y="54"/>
                  <a:pt x="86" y="56"/>
                  <a:pt x="88" y="56"/>
                </a:cubicBezTo>
                <a:cubicBezTo>
                  <a:pt x="90" y="56"/>
                  <a:pt x="92" y="54"/>
                  <a:pt x="92" y="52"/>
                </a:cubicBezTo>
                <a:cubicBezTo>
                  <a:pt x="92" y="14"/>
                  <a:pt x="92" y="14"/>
                  <a:pt x="92" y="14"/>
                </a:cubicBezTo>
                <a:cubicBezTo>
                  <a:pt x="101" y="23"/>
                  <a:pt x="101" y="23"/>
                  <a:pt x="101" y="23"/>
                </a:cubicBezTo>
                <a:cubicBezTo>
                  <a:pt x="102" y="24"/>
                  <a:pt x="103" y="24"/>
                  <a:pt x="104" y="24"/>
                </a:cubicBezTo>
                <a:cubicBezTo>
                  <a:pt x="106" y="24"/>
                  <a:pt x="108" y="22"/>
                  <a:pt x="108" y="20"/>
                </a:cubicBezTo>
                <a:cubicBezTo>
                  <a:pt x="108" y="19"/>
                  <a:pt x="108" y="18"/>
                  <a:pt x="107" y="17"/>
                </a:cubicBezTo>
                <a:cubicBezTo>
                  <a:pt x="91" y="1"/>
                  <a:pt x="91" y="1"/>
                  <a:pt x="91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7" y="0"/>
                  <a:pt x="86" y="0"/>
                  <a:pt x="85" y="1"/>
                </a:cubicBezTo>
                <a:cubicBezTo>
                  <a:pt x="69" y="17"/>
                  <a:pt x="69" y="17"/>
                  <a:pt x="69" y="17"/>
                </a:cubicBezTo>
                <a:cubicBezTo>
                  <a:pt x="68" y="18"/>
                  <a:pt x="68" y="19"/>
                  <a:pt x="68" y="20"/>
                </a:cubicBezTo>
                <a:cubicBezTo>
                  <a:pt x="68" y="22"/>
                  <a:pt x="70" y="24"/>
                  <a:pt x="72" y="24"/>
                </a:cubicBezTo>
                <a:moveTo>
                  <a:pt x="168" y="64"/>
                </a:moveTo>
                <a:cubicBezTo>
                  <a:pt x="8" y="64"/>
                  <a:pt x="8" y="64"/>
                  <a:pt x="8" y="64"/>
                </a:cubicBezTo>
                <a:cubicBezTo>
                  <a:pt x="4" y="64"/>
                  <a:pt x="0" y="68"/>
                  <a:pt x="0" y="72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4"/>
                  <a:pt x="4" y="88"/>
                  <a:pt x="8" y="88"/>
                </a:cubicBezTo>
                <a:cubicBezTo>
                  <a:pt x="10" y="88"/>
                  <a:pt x="10" y="88"/>
                  <a:pt x="10" y="88"/>
                </a:cubicBezTo>
                <a:cubicBezTo>
                  <a:pt x="24" y="157"/>
                  <a:pt x="24" y="157"/>
                  <a:pt x="24" y="157"/>
                </a:cubicBezTo>
                <a:cubicBezTo>
                  <a:pt x="24" y="157"/>
                  <a:pt x="24" y="157"/>
                  <a:pt x="24" y="157"/>
                </a:cubicBezTo>
                <a:cubicBezTo>
                  <a:pt x="25" y="159"/>
                  <a:pt x="26" y="160"/>
                  <a:pt x="28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50" y="160"/>
                  <a:pt x="151" y="159"/>
                  <a:pt x="152" y="157"/>
                </a:cubicBezTo>
                <a:cubicBezTo>
                  <a:pt x="152" y="157"/>
                  <a:pt x="152" y="157"/>
                  <a:pt x="152" y="157"/>
                </a:cubicBezTo>
                <a:cubicBezTo>
                  <a:pt x="166" y="88"/>
                  <a:pt x="166" y="88"/>
                  <a:pt x="166" y="88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2" y="88"/>
                  <a:pt x="176" y="84"/>
                  <a:pt x="176" y="80"/>
                </a:cubicBezTo>
                <a:cubicBezTo>
                  <a:pt x="176" y="72"/>
                  <a:pt x="176" y="72"/>
                  <a:pt x="176" y="72"/>
                </a:cubicBezTo>
                <a:cubicBezTo>
                  <a:pt x="176" y="68"/>
                  <a:pt x="172" y="64"/>
                  <a:pt x="168" y="64"/>
                </a:cubicBezTo>
                <a:moveTo>
                  <a:pt x="18" y="88"/>
                </a:moveTo>
                <a:cubicBezTo>
                  <a:pt x="45" y="88"/>
                  <a:pt x="45" y="88"/>
                  <a:pt x="45" y="88"/>
                </a:cubicBezTo>
                <a:cubicBezTo>
                  <a:pt x="48" y="104"/>
                  <a:pt x="48" y="104"/>
                  <a:pt x="48" y="104"/>
                </a:cubicBezTo>
                <a:cubicBezTo>
                  <a:pt x="21" y="104"/>
                  <a:pt x="21" y="104"/>
                  <a:pt x="21" y="104"/>
                </a:cubicBezTo>
                <a:lnTo>
                  <a:pt x="18" y="88"/>
                </a:lnTo>
                <a:close/>
                <a:moveTo>
                  <a:pt x="23" y="112"/>
                </a:moveTo>
                <a:cubicBezTo>
                  <a:pt x="49" y="112"/>
                  <a:pt x="49" y="112"/>
                  <a:pt x="49" y="112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26" y="128"/>
                  <a:pt x="26" y="128"/>
                  <a:pt x="26" y="128"/>
                </a:cubicBezTo>
                <a:lnTo>
                  <a:pt x="23" y="112"/>
                </a:lnTo>
                <a:close/>
                <a:moveTo>
                  <a:pt x="31" y="152"/>
                </a:moveTo>
                <a:cubicBezTo>
                  <a:pt x="28" y="136"/>
                  <a:pt x="28" y="136"/>
                  <a:pt x="28" y="136"/>
                </a:cubicBezTo>
                <a:cubicBezTo>
                  <a:pt x="53" y="136"/>
                  <a:pt x="53" y="136"/>
                  <a:pt x="53" y="136"/>
                </a:cubicBezTo>
                <a:cubicBezTo>
                  <a:pt x="55" y="152"/>
                  <a:pt x="55" y="152"/>
                  <a:pt x="55" y="152"/>
                </a:cubicBezTo>
                <a:lnTo>
                  <a:pt x="31" y="152"/>
                </a:lnTo>
                <a:close/>
                <a:moveTo>
                  <a:pt x="84" y="152"/>
                </a:moveTo>
                <a:cubicBezTo>
                  <a:pt x="63" y="152"/>
                  <a:pt x="63" y="152"/>
                  <a:pt x="63" y="152"/>
                </a:cubicBezTo>
                <a:cubicBezTo>
                  <a:pt x="61" y="136"/>
                  <a:pt x="61" y="136"/>
                  <a:pt x="61" y="136"/>
                </a:cubicBezTo>
                <a:cubicBezTo>
                  <a:pt x="84" y="136"/>
                  <a:pt x="84" y="136"/>
                  <a:pt x="84" y="136"/>
                </a:cubicBezTo>
                <a:lnTo>
                  <a:pt x="84" y="152"/>
                </a:lnTo>
                <a:close/>
                <a:moveTo>
                  <a:pt x="84" y="128"/>
                </a:moveTo>
                <a:cubicBezTo>
                  <a:pt x="60" y="128"/>
                  <a:pt x="60" y="128"/>
                  <a:pt x="60" y="128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84" y="112"/>
                  <a:pt x="84" y="112"/>
                  <a:pt x="84" y="112"/>
                </a:cubicBezTo>
                <a:lnTo>
                  <a:pt x="84" y="128"/>
                </a:lnTo>
                <a:close/>
                <a:moveTo>
                  <a:pt x="84" y="104"/>
                </a:moveTo>
                <a:cubicBezTo>
                  <a:pt x="56" y="104"/>
                  <a:pt x="56" y="104"/>
                  <a:pt x="56" y="104"/>
                </a:cubicBezTo>
                <a:cubicBezTo>
                  <a:pt x="53" y="88"/>
                  <a:pt x="53" y="88"/>
                  <a:pt x="53" y="88"/>
                </a:cubicBezTo>
                <a:cubicBezTo>
                  <a:pt x="84" y="88"/>
                  <a:pt x="84" y="88"/>
                  <a:pt x="84" y="88"/>
                </a:cubicBezTo>
                <a:lnTo>
                  <a:pt x="84" y="104"/>
                </a:lnTo>
                <a:close/>
                <a:moveTo>
                  <a:pt x="113" y="152"/>
                </a:moveTo>
                <a:cubicBezTo>
                  <a:pt x="92" y="152"/>
                  <a:pt x="92" y="152"/>
                  <a:pt x="92" y="152"/>
                </a:cubicBezTo>
                <a:cubicBezTo>
                  <a:pt x="92" y="136"/>
                  <a:pt x="92" y="136"/>
                  <a:pt x="92" y="136"/>
                </a:cubicBezTo>
                <a:cubicBezTo>
                  <a:pt x="115" y="136"/>
                  <a:pt x="115" y="136"/>
                  <a:pt x="115" y="136"/>
                </a:cubicBezTo>
                <a:lnTo>
                  <a:pt x="113" y="152"/>
                </a:lnTo>
                <a:close/>
                <a:moveTo>
                  <a:pt x="116" y="128"/>
                </a:moveTo>
                <a:cubicBezTo>
                  <a:pt x="92" y="128"/>
                  <a:pt x="92" y="128"/>
                  <a:pt x="92" y="128"/>
                </a:cubicBezTo>
                <a:cubicBezTo>
                  <a:pt x="92" y="112"/>
                  <a:pt x="92" y="112"/>
                  <a:pt x="92" y="112"/>
                </a:cubicBezTo>
                <a:cubicBezTo>
                  <a:pt x="119" y="112"/>
                  <a:pt x="119" y="112"/>
                  <a:pt x="119" y="112"/>
                </a:cubicBezTo>
                <a:lnTo>
                  <a:pt x="116" y="128"/>
                </a:lnTo>
                <a:close/>
                <a:moveTo>
                  <a:pt x="92" y="104"/>
                </a:moveTo>
                <a:cubicBezTo>
                  <a:pt x="92" y="88"/>
                  <a:pt x="92" y="88"/>
                  <a:pt x="92" y="88"/>
                </a:cubicBezTo>
                <a:cubicBezTo>
                  <a:pt x="123" y="88"/>
                  <a:pt x="123" y="88"/>
                  <a:pt x="123" y="88"/>
                </a:cubicBezTo>
                <a:cubicBezTo>
                  <a:pt x="120" y="104"/>
                  <a:pt x="120" y="104"/>
                  <a:pt x="120" y="104"/>
                </a:cubicBezTo>
                <a:lnTo>
                  <a:pt x="92" y="104"/>
                </a:lnTo>
                <a:close/>
                <a:moveTo>
                  <a:pt x="145" y="152"/>
                </a:moveTo>
                <a:cubicBezTo>
                  <a:pt x="121" y="152"/>
                  <a:pt x="121" y="152"/>
                  <a:pt x="121" y="152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148" y="136"/>
                  <a:pt x="148" y="136"/>
                  <a:pt x="148" y="136"/>
                </a:cubicBezTo>
                <a:lnTo>
                  <a:pt x="145" y="152"/>
                </a:lnTo>
                <a:close/>
                <a:moveTo>
                  <a:pt x="150" y="128"/>
                </a:moveTo>
                <a:cubicBezTo>
                  <a:pt x="124" y="128"/>
                  <a:pt x="124" y="128"/>
                  <a:pt x="124" y="128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53" y="112"/>
                  <a:pt x="153" y="112"/>
                  <a:pt x="153" y="112"/>
                </a:cubicBezTo>
                <a:lnTo>
                  <a:pt x="150" y="128"/>
                </a:lnTo>
                <a:close/>
                <a:moveTo>
                  <a:pt x="155" y="104"/>
                </a:moveTo>
                <a:cubicBezTo>
                  <a:pt x="128" y="104"/>
                  <a:pt x="128" y="104"/>
                  <a:pt x="128" y="104"/>
                </a:cubicBezTo>
                <a:cubicBezTo>
                  <a:pt x="131" y="88"/>
                  <a:pt x="131" y="88"/>
                  <a:pt x="131" y="88"/>
                </a:cubicBezTo>
                <a:cubicBezTo>
                  <a:pt x="158" y="88"/>
                  <a:pt x="158" y="88"/>
                  <a:pt x="158" y="88"/>
                </a:cubicBezTo>
                <a:lnTo>
                  <a:pt x="155" y="104"/>
                </a:lnTo>
                <a:close/>
                <a:moveTo>
                  <a:pt x="168" y="80"/>
                </a:moveTo>
                <a:cubicBezTo>
                  <a:pt x="8" y="80"/>
                  <a:pt x="8" y="80"/>
                  <a:pt x="8" y="80"/>
                </a:cubicBezTo>
                <a:cubicBezTo>
                  <a:pt x="8" y="72"/>
                  <a:pt x="8" y="72"/>
                  <a:pt x="8" y="72"/>
                </a:cubicBezTo>
                <a:cubicBezTo>
                  <a:pt x="168" y="72"/>
                  <a:pt x="168" y="72"/>
                  <a:pt x="168" y="72"/>
                </a:cubicBezTo>
                <a:lnTo>
                  <a:pt x="168" y="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95" name="Freeform 35"/>
          <p:cNvSpPr>
            <a:spLocks noEditPoints="1"/>
          </p:cNvSpPr>
          <p:nvPr/>
        </p:nvSpPr>
        <p:spPr bwMode="auto">
          <a:xfrm>
            <a:off x="1323975" y="4694238"/>
            <a:ext cx="525463" cy="477838"/>
          </a:xfrm>
          <a:custGeom>
            <a:avLst/>
            <a:gdLst>
              <a:gd name="T0" fmla="*/ 61 w 176"/>
              <a:gd name="T1" fmla="*/ 23 h 160"/>
              <a:gd name="T2" fmla="*/ 80 w 176"/>
              <a:gd name="T3" fmla="*/ 40 h 160"/>
              <a:gd name="T4" fmla="*/ 83 w 176"/>
              <a:gd name="T5" fmla="*/ 33 h 160"/>
              <a:gd name="T6" fmla="*/ 112 w 176"/>
              <a:gd name="T7" fmla="*/ 24 h 160"/>
              <a:gd name="T8" fmla="*/ 116 w 176"/>
              <a:gd name="T9" fmla="*/ 20 h 160"/>
              <a:gd name="T10" fmla="*/ 74 w 176"/>
              <a:gd name="T11" fmla="*/ 16 h 160"/>
              <a:gd name="T12" fmla="*/ 84 w 176"/>
              <a:gd name="T13" fmla="*/ 4 h 160"/>
              <a:gd name="T14" fmla="*/ 77 w 176"/>
              <a:gd name="T15" fmla="*/ 1 h 160"/>
              <a:gd name="T16" fmla="*/ 61 w 176"/>
              <a:gd name="T17" fmla="*/ 17 h 160"/>
              <a:gd name="T18" fmla="*/ 61 w 176"/>
              <a:gd name="T19" fmla="*/ 23 h 160"/>
              <a:gd name="T20" fmla="*/ 8 w 176"/>
              <a:gd name="T21" fmla="*/ 64 h 160"/>
              <a:gd name="T22" fmla="*/ 0 w 176"/>
              <a:gd name="T23" fmla="*/ 80 h 160"/>
              <a:gd name="T24" fmla="*/ 10 w 176"/>
              <a:gd name="T25" fmla="*/ 88 h 160"/>
              <a:gd name="T26" fmla="*/ 24 w 176"/>
              <a:gd name="T27" fmla="*/ 157 h 160"/>
              <a:gd name="T28" fmla="*/ 148 w 176"/>
              <a:gd name="T29" fmla="*/ 160 h 160"/>
              <a:gd name="T30" fmla="*/ 152 w 176"/>
              <a:gd name="T31" fmla="*/ 157 h 160"/>
              <a:gd name="T32" fmla="*/ 168 w 176"/>
              <a:gd name="T33" fmla="*/ 88 h 160"/>
              <a:gd name="T34" fmla="*/ 176 w 176"/>
              <a:gd name="T35" fmla="*/ 72 h 160"/>
              <a:gd name="T36" fmla="*/ 18 w 176"/>
              <a:gd name="T37" fmla="*/ 88 h 160"/>
              <a:gd name="T38" fmla="*/ 48 w 176"/>
              <a:gd name="T39" fmla="*/ 104 h 160"/>
              <a:gd name="T40" fmla="*/ 18 w 176"/>
              <a:gd name="T41" fmla="*/ 88 h 160"/>
              <a:gd name="T42" fmla="*/ 49 w 176"/>
              <a:gd name="T43" fmla="*/ 112 h 160"/>
              <a:gd name="T44" fmla="*/ 26 w 176"/>
              <a:gd name="T45" fmla="*/ 128 h 160"/>
              <a:gd name="T46" fmla="*/ 31 w 176"/>
              <a:gd name="T47" fmla="*/ 152 h 160"/>
              <a:gd name="T48" fmla="*/ 53 w 176"/>
              <a:gd name="T49" fmla="*/ 136 h 160"/>
              <a:gd name="T50" fmla="*/ 31 w 176"/>
              <a:gd name="T51" fmla="*/ 152 h 160"/>
              <a:gd name="T52" fmla="*/ 63 w 176"/>
              <a:gd name="T53" fmla="*/ 152 h 160"/>
              <a:gd name="T54" fmla="*/ 84 w 176"/>
              <a:gd name="T55" fmla="*/ 136 h 160"/>
              <a:gd name="T56" fmla="*/ 84 w 176"/>
              <a:gd name="T57" fmla="*/ 128 h 160"/>
              <a:gd name="T58" fmla="*/ 57 w 176"/>
              <a:gd name="T59" fmla="*/ 112 h 160"/>
              <a:gd name="T60" fmla="*/ 84 w 176"/>
              <a:gd name="T61" fmla="*/ 128 h 160"/>
              <a:gd name="T62" fmla="*/ 56 w 176"/>
              <a:gd name="T63" fmla="*/ 104 h 160"/>
              <a:gd name="T64" fmla="*/ 84 w 176"/>
              <a:gd name="T65" fmla="*/ 88 h 160"/>
              <a:gd name="T66" fmla="*/ 113 w 176"/>
              <a:gd name="T67" fmla="*/ 152 h 160"/>
              <a:gd name="T68" fmla="*/ 92 w 176"/>
              <a:gd name="T69" fmla="*/ 136 h 160"/>
              <a:gd name="T70" fmla="*/ 113 w 176"/>
              <a:gd name="T71" fmla="*/ 152 h 160"/>
              <a:gd name="T72" fmla="*/ 92 w 176"/>
              <a:gd name="T73" fmla="*/ 128 h 160"/>
              <a:gd name="T74" fmla="*/ 119 w 176"/>
              <a:gd name="T75" fmla="*/ 112 h 160"/>
              <a:gd name="T76" fmla="*/ 92 w 176"/>
              <a:gd name="T77" fmla="*/ 104 h 160"/>
              <a:gd name="T78" fmla="*/ 123 w 176"/>
              <a:gd name="T79" fmla="*/ 88 h 160"/>
              <a:gd name="T80" fmla="*/ 92 w 176"/>
              <a:gd name="T81" fmla="*/ 104 h 160"/>
              <a:gd name="T82" fmla="*/ 121 w 176"/>
              <a:gd name="T83" fmla="*/ 152 h 160"/>
              <a:gd name="T84" fmla="*/ 148 w 176"/>
              <a:gd name="T85" fmla="*/ 136 h 160"/>
              <a:gd name="T86" fmla="*/ 150 w 176"/>
              <a:gd name="T87" fmla="*/ 128 h 160"/>
              <a:gd name="T88" fmla="*/ 127 w 176"/>
              <a:gd name="T89" fmla="*/ 112 h 160"/>
              <a:gd name="T90" fmla="*/ 150 w 176"/>
              <a:gd name="T91" fmla="*/ 128 h 160"/>
              <a:gd name="T92" fmla="*/ 128 w 176"/>
              <a:gd name="T93" fmla="*/ 104 h 160"/>
              <a:gd name="T94" fmla="*/ 158 w 176"/>
              <a:gd name="T95" fmla="*/ 88 h 160"/>
              <a:gd name="T96" fmla="*/ 168 w 176"/>
              <a:gd name="T97" fmla="*/ 80 h 160"/>
              <a:gd name="T98" fmla="*/ 8 w 176"/>
              <a:gd name="T99" fmla="*/ 72 h 160"/>
              <a:gd name="T100" fmla="*/ 168 w 176"/>
              <a:gd name="T101" fmla="*/ 8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6" h="160">
                <a:moveTo>
                  <a:pt x="61" y="23"/>
                </a:moveTo>
                <a:cubicBezTo>
                  <a:pt x="61" y="23"/>
                  <a:pt x="61" y="23"/>
                  <a:pt x="61" y="23"/>
                </a:cubicBezTo>
                <a:cubicBezTo>
                  <a:pt x="77" y="39"/>
                  <a:pt x="77" y="39"/>
                  <a:pt x="77" y="39"/>
                </a:cubicBezTo>
                <a:cubicBezTo>
                  <a:pt x="78" y="40"/>
                  <a:pt x="79" y="40"/>
                  <a:pt x="80" y="40"/>
                </a:cubicBezTo>
                <a:cubicBezTo>
                  <a:pt x="82" y="40"/>
                  <a:pt x="84" y="38"/>
                  <a:pt x="84" y="36"/>
                </a:cubicBezTo>
                <a:cubicBezTo>
                  <a:pt x="84" y="35"/>
                  <a:pt x="84" y="34"/>
                  <a:pt x="83" y="33"/>
                </a:cubicBezTo>
                <a:cubicBezTo>
                  <a:pt x="74" y="24"/>
                  <a:pt x="74" y="24"/>
                  <a:pt x="74" y="24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14" y="24"/>
                  <a:pt x="116" y="22"/>
                  <a:pt x="116" y="20"/>
                </a:cubicBezTo>
                <a:cubicBezTo>
                  <a:pt x="116" y="18"/>
                  <a:pt x="114" y="16"/>
                  <a:pt x="112" y="16"/>
                </a:cubicBezTo>
                <a:cubicBezTo>
                  <a:pt x="74" y="16"/>
                  <a:pt x="74" y="16"/>
                  <a:pt x="74" y="16"/>
                </a:cubicBezTo>
                <a:cubicBezTo>
                  <a:pt x="83" y="7"/>
                  <a:pt x="83" y="7"/>
                  <a:pt x="83" y="7"/>
                </a:cubicBezTo>
                <a:cubicBezTo>
                  <a:pt x="84" y="6"/>
                  <a:pt x="84" y="5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79" y="0"/>
                  <a:pt x="78" y="0"/>
                  <a:pt x="77" y="1"/>
                </a:cubicBezTo>
                <a:cubicBezTo>
                  <a:pt x="61" y="17"/>
                  <a:pt x="61" y="17"/>
                  <a:pt x="61" y="17"/>
                </a:cubicBezTo>
                <a:cubicBezTo>
                  <a:pt x="61" y="17"/>
                  <a:pt x="61" y="17"/>
                  <a:pt x="61" y="17"/>
                </a:cubicBezTo>
                <a:cubicBezTo>
                  <a:pt x="60" y="18"/>
                  <a:pt x="60" y="19"/>
                  <a:pt x="60" y="20"/>
                </a:cubicBezTo>
                <a:cubicBezTo>
                  <a:pt x="60" y="21"/>
                  <a:pt x="60" y="22"/>
                  <a:pt x="61" y="23"/>
                </a:cubicBezTo>
                <a:moveTo>
                  <a:pt x="168" y="64"/>
                </a:moveTo>
                <a:cubicBezTo>
                  <a:pt x="8" y="64"/>
                  <a:pt x="8" y="64"/>
                  <a:pt x="8" y="64"/>
                </a:cubicBezTo>
                <a:cubicBezTo>
                  <a:pt x="4" y="64"/>
                  <a:pt x="0" y="68"/>
                  <a:pt x="0" y="72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4"/>
                  <a:pt x="4" y="88"/>
                  <a:pt x="8" y="88"/>
                </a:cubicBezTo>
                <a:cubicBezTo>
                  <a:pt x="10" y="88"/>
                  <a:pt x="10" y="88"/>
                  <a:pt x="10" y="88"/>
                </a:cubicBezTo>
                <a:cubicBezTo>
                  <a:pt x="24" y="157"/>
                  <a:pt x="24" y="157"/>
                  <a:pt x="24" y="157"/>
                </a:cubicBezTo>
                <a:cubicBezTo>
                  <a:pt x="24" y="157"/>
                  <a:pt x="24" y="157"/>
                  <a:pt x="24" y="157"/>
                </a:cubicBezTo>
                <a:cubicBezTo>
                  <a:pt x="25" y="159"/>
                  <a:pt x="26" y="160"/>
                  <a:pt x="28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50" y="160"/>
                  <a:pt x="151" y="159"/>
                  <a:pt x="152" y="157"/>
                </a:cubicBezTo>
                <a:cubicBezTo>
                  <a:pt x="152" y="157"/>
                  <a:pt x="152" y="157"/>
                  <a:pt x="152" y="157"/>
                </a:cubicBezTo>
                <a:cubicBezTo>
                  <a:pt x="166" y="88"/>
                  <a:pt x="166" y="88"/>
                  <a:pt x="166" y="88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2" y="88"/>
                  <a:pt x="176" y="84"/>
                  <a:pt x="176" y="80"/>
                </a:cubicBezTo>
                <a:cubicBezTo>
                  <a:pt x="176" y="72"/>
                  <a:pt x="176" y="72"/>
                  <a:pt x="176" y="72"/>
                </a:cubicBezTo>
                <a:cubicBezTo>
                  <a:pt x="176" y="68"/>
                  <a:pt x="172" y="64"/>
                  <a:pt x="168" y="64"/>
                </a:cubicBezTo>
                <a:moveTo>
                  <a:pt x="18" y="88"/>
                </a:moveTo>
                <a:cubicBezTo>
                  <a:pt x="45" y="88"/>
                  <a:pt x="45" y="88"/>
                  <a:pt x="45" y="88"/>
                </a:cubicBezTo>
                <a:cubicBezTo>
                  <a:pt x="48" y="104"/>
                  <a:pt x="48" y="104"/>
                  <a:pt x="48" y="104"/>
                </a:cubicBezTo>
                <a:cubicBezTo>
                  <a:pt x="21" y="104"/>
                  <a:pt x="21" y="104"/>
                  <a:pt x="21" y="104"/>
                </a:cubicBezTo>
                <a:lnTo>
                  <a:pt x="18" y="88"/>
                </a:lnTo>
                <a:close/>
                <a:moveTo>
                  <a:pt x="23" y="112"/>
                </a:moveTo>
                <a:cubicBezTo>
                  <a:pt x="49" y="112"/>
                  <a:pt x="49" y="112"/>
                  <a:pt x="49" y="112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26" y="128"/>
                  <a:pt x="26" y="128"/>
                  <a:pt x="26" y="128"/>
                </a:cubicBezTo>
                <a:lnTo>
                  <a:pt x="23" y="112"/>
                </a:lnTo>
                <a:close/>
                <a:moveTo>
                  <a:pt x="31" y="152"/>
                </a:moveTo>
                <a:cubicBezTo>
                  <a:pt x="28" y="136"/>
                  <a:pt x="28" y="136"/>
                  <a:pt x="28" y="136"/>
                </a:cubicBezTo>
                <a:cubicBezTo>
                  <a:pt x="53" y="136"/>
                  <a:pt x="53" y="136"/>
                  <a:pt x="53" y="136"/>
                </a:cubicBezTo>
                <a:cubicBezTo>
                  <a:pt x="55" y="152"/>
                  <a:pt x="55" y="152"/>
                  <a:pt x="55" y="152"/>
                </a:cubicBezTo>
                <a:lnTo>
                  <a:pt x="31" y="152"/>
                </a:lnTo>
                <a:close/>
                <a:moveTo>
                  <a:pt x="84" y="152"/>
                </a:moveTo>
                <a:cubicBezTo>
                  <a:pt x="63" y="152"/>
                  <a:pt x="63" y="152"/>
                  <a:pt x="63" y="152"/>
                </a:cubicBezTo>
                <a:cubicBezTo>
                  <a:pt x="61" y="136"/>
                  <a:pt x="61" y="136"/>
                  <a:pt x="61" y="136"/>
                </a:cubicBezTo>
                <a:cubicBezTo>
                  <a:pt x="84" y="136"/>
                  <a:pt x="84" y="136"/>
                  <a:pt x="84" y="136"/>
                </a:cubicBezTo>
                <a:lnTo>
                  <a:pt x="84" y="152"/>
                </a:lnTo>
                <a:close/>
                <a:moveTo>
                  <a:pt x="84" y="128"/>
                </a:moveTo>
                <a:cubicBezTo>
                  <a:pt x="60" y="128"/>
                  <a:pt x="60" y="128"/>
                  <a:pt x="60" y="128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84" y="112"/>
                  <a:pt x="84" y="112"/>
                  <a:pt x="84" y="112"/>
                </a:cubicBezTo>
                <a:lnTo>
                  <a:pt x="84" y="128"/>
                </a:lnTo>
                <a:close/>
                <a:moveTo>
                  <a:pt x="84" y="104"/>
                </a:moveTo>
                <a:cubicBezTo>
                  <a:pt x="56" y="104"/>
                  <a:pt x="56" y="104"/>
                  <a:pt x="56" y="104"/>
                </a:cubicBezTo>
                <a:cubicBezTo>
                  <a:pt x="53" y="88"/>
                  <a:pt x="53" y="88"/>
                  <a:pt x="53" y="88"/>
                </a:cubicBezTo>
                <a:cubicBezTo>
                  <a:pt x="84" y="88"/>
                  <a:pt x="84" y="88"/>
                  <a:pt x="84" y="88"/>
                </a:cubicBezTo>
                <a:lnTo>
                  <a:pt x="84" y="104"/>
                </a:lnTo>
                <a:close/>
                <a:moveTo>
                  <a:pt x="113" y="152"/>
                </a:moveTo>
                <a:cubicBezTo>
                  <a:pt x="92" y="152"/>
                  <a:pt x="92" y="152"/>
                  <a:pt x="92" y="152"/>
                </a:cubicBezTo>
                <a:cubicBezTo>
                  <a:pt x="92" y="136"/>
                  <a:pt x="92" y="136"/>
                  <a:pt x="92" y="136"/>
                </a:cubicBezTo>
                <a:cubicBezTo>
                  <a:pt x="115" y="136"/>
                  <a:pt x="115" y="136"/>
                  <a:pt x="115" y="136"/>
                </a:cubicBezTo>
                <a:lnTo>
                  <a:pt x="113" y="152"/>
                </a:lnTo>
                <a:close/>
                <a:moveTo>
                  <a:pt x="116" y="128"/>
                </a:moveTo>
                <a:cubicBezTo>
                  <a:pt x="92" y="128"/>
                  <a:pt x="92" y="128"/>
                  <a:pt x="92" y="128"/>
                </a:cubicBezTo>
                <a:cubicBezTo>
                  <a:pt x="92" y="112"/>
                  <a:pt x="92" y="112"/>
                  <a:pt x="92" y="112"/>
                </a:cubicBezTo>
                <a:cubicBezTo>
                  <a:pt x="119" y="112"/>
                  <a:pt x="119" y="112"/>
                  <a:pt x="119" y="112"/>
                </a:cubicBezTo>
                <a:lnTo>
                  <a:pt x="116" y="128"/>
                </a:lnTo>
                <a:close/>
                <a:moveTo>
                  <a:pt x="92" y="104"/>
                </a:moveTo>
                <a:cubicBezTo>
                  <a:pt x="92" y="88"/>
                  <a:pt x="92" y="88"/>
                  <a:pt x="92" y="88"/>
                </a:cubicBezTo>
                <a:cubicBezTo>
                  <a:pt x="123" y="88"/>
                  <a:pt x="123" y="88"/>
                  <a:pt x="123" y="88"/>
                </a:cubicBezTo>
                <a:cubicBezTo>
                  <a:pt x="120" y="104"/>
                  <a:pt x="120" y="104"/>
                  <a:pt x="120" y="104"/>
                </a:cubicBezTo>
                <a:lnTo>
                  <a:pt x="92" y="104"/>
                </a:lnTo>
                <a:close/>
                <a:moveTo>
                  <a:pt x="145" y="152"/>
                </a:moveTo>
                <a:cubicBezTo>
                  <a:pt x="121" y="152"/>
                  <a:pt x="121" y="152"/>
                  <a:pt x="121" y="152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148" y="136"/>
                  <a:pt x="148" y="136"/>
                  <a:pt x="148" y="136"/>
                </a:cubicBezTo>
                <a:lnTo>
                  <a:pt x="145" y="152"/>
                </a:lnTo>
                <a:close/>
                <a:moveTo>
                  <a:pt x="150" y="128"/>
                </a:moveTo>
                <a:cubicBezTo>
                  <a:pt x="124" y="128"/>
                  <a:pt x="124" y="128"/>
                  <a:pt x="124" y="128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53" y="112"/>
                  <a:pt x="153" y="112"/>
                  <a:pt x="153" y="112"/>
                </a:cubicBezTo>
                <a:lnTo>
                  <a:pt x="150" y="128"/>
                </a:lnTo>
                <a:close/>
                <a:moveTo>
                  <a:pt x="155" y="104"/>
                </a:moveTo>
                <a:cubicBezTo>
                  <a:pt x="128" y="104"/>
                  <a:pt x="128" y="104"/>
                  <a:pt x="128" y="104"/>
                </a:cubicBezTo>
                <a:cubicBezTo>
                  <a:pt x="131" y="88"/>
                  <a:pt x="131" y="88"/>
                  <a:pt x="131" y="88"/>
                </a:cubicBezTo>
                <a:cubicBezTo>
                  <a:pt x="158" y="88"/>
                  <a:pt x="158" y="88"/>
                  <a:pt x="158" y="88"/>
                </a:cubicBezTo>
                <a:lnTo>
                  <a:pt x="155" y="104"/>
                </a:lnTo>
                <a:close/>
                <a:moveTo>
                  <a:pt x="168" y="80"/>
                </a:moveTo>
                <a:cubicBezTo>
                  <a:pt x="8" y="80"/>
                  <a:pt x="8" y="80"/>
                  <a:pt x="8" y="80"/>
                </a:cubicBezTo>
                <a:cubicBezTo>
                  <a:pt x="8" y="72"/>
                  <a:pt x="8" y="72"/>
                  <a:pt x="8" y="72"/>
                </a:cubicBezTo>
                <a:cubicBezTo>
                  <a:pt x="168" y="72"/>
                  <a:pt x="168" y="72"/>
                  <a:pt x="168" y="72"/>
                </a:cubicBezTo>
                <a:lnTo>
                  <a:pt x="168" y="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96" name="Freeform 36"/>
          <p:cNvSpPr>
            <a:spLocks noEditPoints="1"/>
          </p:cNvSpPr>
          <p:nvPr/>
        </p:nvSpPr>
        <p:spPr bwMode="auto">
          <a:xfrm>
            <a:off x="2325688" y="4694238"/>
            <a:ext cx="525463" cy="477838"/>
          </a:xfrm>
          <a:custGeom>
            <a:avLst/>
            <a:gdLst>
              <a:gd name="T0" fmla="*/ 64 w 176"/>
              <a:gd name="T1" fmla="*/ 24 h 160"/>
              <a:gd name="T2" fmla="*/ 93 w 176"/>
              <a:gd name="T3" fmla="*/ 33 h 160"/>
              <a:gd name="T4" fmla="*/ 96 w 176"/>
              <a:gd name="T5" fmla="*/ 40 h 160"/>
              <a:gd name="T6" fmla="*/ 115 w 176"/>
              <a:gd name="T7" fmla="*/ 23 h 160"/>
              <a:gd name="T8" fmla="*/ 115 w 176"/>
              <a:gd name="T9" fmla="*/ 17 h 160"/>
              <a:gd name="T10" fmla="*/ 96 w 176"/>
              <a:gd name="T11" fmla="*/ 0 h 160"/>
              <a:gd name="T12" fmla="*/ 93 w 176"/>
              <a:gd name="T13" fmla="*/ 7 h 160"/>
              <a:gd name="T14" fmla="*/ 64 w 176"/>
              <a:gd name="T15" fmla="*/ 16 h 160"/>
              <a:gd name="T16" fmla="*/ 64 w 176"/>
              <a:gd name="T17" fmla="*/ 24 h 160"/>
              <a:gd name="T18" fmla="*/ 8 w 176"/>
              <a:gd name="T19" fmla="*/ 64 h 160"/>
              <a:gd name="T20" fmla="*/ 0 w 176"/>
              <a:gd name="T21" fmla="*/ 80 h 160"/>
              <a:gd name="T22" fmla="*/ 10 w 176"/>
              <a:gd name="T23" fmla="*/ 88 h 160"/>
              <a:gd name="T24" fmla="*/ 24 w 176"/>
              <a:gd name="T25" fmla="*/ 157 h 160"/>
              <a:gd name="T26" fmla="*/ 148 w 176"/>
              <a:gd name="T27" fmla="*/ 160 h 160"/>
              <a:gd name="T28" fmla="*/ 152 w 176"/>
              <a:gd name="T29" fmla="*/ 157 h 160"/>
              <a:gd name="T30" fmla="*/ 168 w 176"/>
              <a:gd name="T31" fmla="*/ 88 h 160"/>
              <a:gd name="T32" fmla="*/ 176 w 176"/>
              <a:gd name="T33" fmla="*/ 72 h 160"/>
              <a:gd name="T34" fmla="*/ 18 w 176"/>
              <a:gd name="T35" fmla="*/ 88 h 160"/>
              <a:gd name="T36" fmla="*/ 48 w 176"/>
              <a:gd name="T37" fmla="*/ 104 h 160"/>
              <a:gd name="T38" fmla="*/ 18 w 176"/>
              <a:gd name="T39" fmla="*/ 88 h 160"/>
              <a:gd name="T40" fmla="*/ 49 w 176"/>
              <a:gd name="T41" fmla="*/ 112 h 160"/>
              <a:gd name="T42" fmla="*/ 26 w 176"/>
              <a:gd name="T43" fmla="*/ 128 h 160"/>
              <a:gd name="T44" fmla="*/ 31 w 176"/>
              <a:gd name="T45" fmla="*/ 152 h 160"/>
              <a:gd name="T46" fmla="*/ 53 w 176"/>
              <a:gd name="T47" fmla="*/ 136 h 160"/>
              <a:gd name="T48" fmla="*/ 31 w 176"/>
              <a:gd name="T49" fmla="*/ 152 h 160"/>
              <a:gd name="T50" fmla="*/ 63 w 176"/>
              <a:gd name="T51" fmla="*/ 152 h 160"/>
              <a:gd name="T52" fmla="*/ 84 w 176"/>
              <a:gd name="T53" fmla="*/ 136 h 160"/>
              <a:gd name="T54" fmla="*/ 84 w 176"/>
              <a:gd name="T55" fmla="*/ 128 h 160"/>
              <a:gd name="T56" fmla="*/ 57 w 176"/>
              <a:gd name="T57" fmla="*/ 112 h 160"/>
              <a:gd name="T58" fmla="*/ 84 w 176"/>
              <a:gd name="T59" fmla="*/ 128 h 160"/>
              <a:gd name="T60" fmla="*/ 56 w 176"/>
              <a:gd name="T61" fmla="*/ 104 h 160"/>
              <a:gd name="T62" fmla="*/ 84 w 176"/>
              <a:gd name="T63" fmla="*/ 88 h 160"/>
              <a:gd name="T64" fmla="*/ 113 w 176"/>
              <a:gd name="T65" fmla="*/ 152 h 160"/>
              <a:gd name="T66" fmla="*/ 92 w 176"/>
              <a:gd name="T67" fmla="*/ 136 h 160"/>
              <a:gd name="T68" fmla="*/ 113 w 176"/>
              <a:gd name="T69" fmla="*/ 152 h 160"/>
              <a:gd name="T70" fmla="*/ 92 w 176"/>
              <a:gd name="T71" fmla="*/ 128 h 160"/>
              <a:gd name="T72" fmla="*/ 119 w 176"/>
              <a:gd name="T73" fmla="*/ 112 h 160"/>
              <a:gd name="T74" fmla="*/ 92 w 176"/>
              <a:gd name="T75" fmla="*/ 104 h 160"/>
              <a:gd name="T76" fmla="*/ 123 w 176"/>
              <a:gd name="T77" fmla="*/ 88 h 160"/>
              <a:gd name="T78" fmla="*/ 92 w 176"/>
              <a:gd name="T79" fmla="*/ 104 h 160"/>
              <a:gd name="T80" fmla="*/ 121 w 176"/>
              <a:gd name="T81" fmla="*/ 152 h 160"/>
              <a:gd name="T82" fmla="*/ 148 w 176"/>
              <a:gd name="T83" fmla="*/ 136 h 160"/>
              <a:gd name="T84" fmla="*/ 150 w 176"/>
              <a:gd name="T85" fmla="*/ 128 h 160"/>
              <a:gd name="T86" fmla="*/ 127 w 176"/>
              <a:gd name="T87" fmla="*/ 112 h 160"/>
              <a:gd name="T88" fmla="*/ 150 w 176"/>
              <a:gd name="T89" fmla="*/ 128 h 160"/>
              <a:gd name="T90" fmla="*/ 128 w 176"/>
              <a:gd name="T91" fmla="*/ 104 h 160"/>
              <a:gd name="T92" fmla="*/ 158 w 176"/>
              <a:gd name="T93" fmla="*/ 88 h 160"/>
              <a:gd name="T94" fmla="*/ 168 w 176"/>
              <a:gd name="T95" fmla="*/ 80 h 160"/>
              <a:gd name="T96" fmla="*/ 8 w 176"/>
              <a:gd name="T97" fmla="*/ 72 h 160"/>
              <a:gd name="T98" fmla="*/ 168 w 176"/>
              <a:gd name="T99" fmla="*/ 8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6" h="160">
                <a:moveTo>
                  <a:pt x="64" y="24"/>
                </a:moveTo>
                <a:cubicBezTo>
                  <a:pt x="64" y="24"/>
                  <a:pt x="64" y="24"/>
                  <a:pt x="64" y="24"/>
                </a:cubicBezTo>
                <a:cubicBezTo>
                  <a:pt x="102" y="24"/>
                  <a:pt x="102" y="24"/>
                  <a:pt x="102" y="24"/>
                </a:cubicBezTo>
                <a:cubicBezTo>
                  <a:pt x="93" y="33"/>
                  <a:pt x="93" y="33"/>
                  <a:pt x="93" y="33"/>
                </a:cubicBezTo>
                <a:cubicBezTo>
                  <a:pt x="92" y="34"/>
                  <a:pt x="92" y="35"/>
                  <a:pt x="92" y="36"/>
                </a:cubicBezTo>
                <a:cubicBezTo>
                  <a:pt x="92" y="38"/>
                  <a:pt x="94" y="40"/>
                  <a:pt x="96" y="40"/>
                </a:cubicBezTo>
                <a:cubicBezTo>
                  <a:pt x="97" y="40"/>
                  <a:pt x="98" y="40"/>
                  <a:pt x="99" y="39"/>
                </a:cubicBezTo>
                <a:cubicBezTo>
                  <a:pt x="115" y="23"/>
                  <a:pt x="115" y="23"/>
                  <a:pt x="115" y="23"/>
                </a:cubicBezTo>
                <a:cubicBezTo>
                  <a:pt x="116" y="22"/>
                  <a:pt x="116" y="21"/>
                  <a:pt x="116" y="20"/>
                </a:cubicBezTo>
                <a:cubicBezTo>
                  <a:pt x="116" y="19"/>
                  <a:pt x="116" y="18"/>
                  <a:pt x="115" y="17"/>
                </a:cubicBezTo>
                <a:cubicBezTo>
                  <a:pt x="99" y="1"/>
                  <a:pt x="99" y="1"/>
                  <a:pt x="99" y="1"/>
                </a:cubicBezTo>
                <a:cubicBezTo>
                  <a:pt x="98" y="0"/>
                  <a:pt x="97" y="0"/>
                  <a:pt x="96" y="0"/>
                </a:cubicBezTo>
                <a:cubicBezTo>
                  <a:pt x="94" y="0"/>
                  <a:pt x="92" y="2"/>
                  <a:pt x="92" y="4"/>
                </a:cubicBezTo>
                <a:cubicBezTo>
                  <a:pt x="92" y="5"/>
                  <a:pt x="92" y="6"/>
                  <a:pt x="93" y="7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64" y="16"/>
                  <a:pt x="64" y="16"/>
                  <a:pt x="64" y="16"/>
                </a:cubicBezTo>
                <a:cubicBezTo>
                  <a:pt x="62" y="16"/>
                  <a:pt x="60" y="18"/>
                  <a:pt x="60" y="20"/>
                </a:cubicBezTo>
                <a:cubicBezTo>
                  <a:pt x="60" y="22"/>
                  <a:pt x="62" y="24"/>
                  <a:pt x="64" y="24"/>
                </a:cubicBezTo>
                <a:moveTo>
                  <a:pt x="168" y="64"/>
                </a:moveTo>
                <a:cubicBezTo>
                  <a:pt x="8" y="64"/>
                  <a:pt x="8" y="64"/>
                  <a:pt x="8" y="64"/>
                </a:cubicBezTo>
                <a:cubicBezTo>
                  <a:pt x="4" y="64"/>
                  <a:pt x="0" y="68"/>
                  <a:pt x="0" y="72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4"/>
                  <a:pt x="4" y="88"/>
                  <a:pt x="8" y="88"/>
                </a:cubicBezTo>
                <a:cubicBezTo>
                  <a:pt x="10" y="88"/>
                  <a:pt x="10" y="88"/>
                  <a:pt x="10" y="88"/>
                </a:cubicBezTo>
                <a:cubicBezTo>
                  <a:pt x="24" y="157"/>
                  <a:pt x="24" y="157"/>
                  <a:pt x="24" y="157"/>
                </a:cubicBezTo>
                <a:cubicBezTo>
                  <a:pt x="24" y="157"/>
                  <a:pt x="24" y="157"/>
                  <a:pt x="24" y="157"/>
                </a:cubicBezTo>
                <a:cubicBezTo>
                  <a:pt x="25" y="159"/>
                  <a:pt x="26" y="160"/>
                  <a:pt x="28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50" y="160"/>
                  <a:pt x="151" y="159"/>
                  <a:pt x="152" y="157"/>
                </a:cubicBezTo>
                <a:cubicBezTo>
                  <a:pt x="152" y="157"/>
                  <a:pt x="152" y="157"/>
                  <a:pt x="152" y="157"/>
                </a:cubicBezTo>
                <a:cubicBezTo>
                  <a:pt x="166" y="88"/>
                  <a:pt x="166" y="88"/>
                  <a:pt x="166" y="88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2" y="88"/>
                  <a:pt x="176" y="84"/>
                  <a:pt x="176" y="80"/>
                </a:cubicBezTo>
                <a:cubicBezTo>
                  <a:pt x="176" y="72"/>
                  <a:pt x="176" y="72"/>
                  <a:pt x="176" y="72"/>
                </a:cubicBezTo>
                <a:cubicBezTo>
                  <a:pt x="176" y="68"/>
                  <a:pt x="172" y="64"/>
                  <a:pt x="168" y="64"/>
                </a:cubicBezTo>
                <a:moveTo>
                  <a:pt x="18" y="88"/>
                </a:moveTo>
                <a:cubicBezTo>
                  <a:pt x="45" y="88"/>
                  <a:pt x="45" y="88"/>
                  <a:pt x="45" y="88"/>
                </a:cubicBezTo>
                <a:cubicBezTo>
                  <a:pt x="48" y="104"/>
                  <a:pt x="48" y="104"/>
                  <a:pt x="48" y="104"/>
                </a:cubicBezTo>
                <a:cubicBezTo>
                  <a:pt x="21" y="104"/>
                  <a:pt x="21" y="104"/>
                  <a:pt x="21" y="104"/>
                </a:cubicBezTo>
                <a:lnTo>
                  <a:pt x="18" y="88"/>
                </a:lnTo>
                <a:close/>
                <a:moveTo>
                  <a:pt x="23" y="112"/>
                </a:moveTo>
                <a:cubicBezTo>
                  <a:pt x="49" y="112"/>
                  <a:pt x="49" y="112"/>
                  <a:pt x="49" y="112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26" y="128"/>
                  <a:pt x="26" y="128"/>
                  <a:pt x="26" y="128"/>
                </a:cubicBezTo>
                <a:lnTo>
                  <a:pt x="23" y="112"/>
                </a:lnTo>
                <a:close/>
                <a:moveTo>
                  <a:pt x="31" y="152"/>
                </a:moveTo>
                <a:cubicBezTo>
                  <a:pt x="28" y="136"/>
                  <a:pt x="28" y="136"/>
                  <a:pt x="28" y="136"/>
                </a:cubicBezTo>
                <a:cubicBezTo>
                  <a:pt x="53" y="136"/>
                  <a:pt x="53" y="136"/>
                  <a:pt x="53" y="136"/>
                </a:cubicBezTo>
                <a:cubicBezTo>
                  <a:pt x="55" y="152"/>
                  <a:pt x="55" y="152"/>
                  <a:pt x="55" y="152"/>
                </a:cubicBezTo>
                <a:lnTo>
                  <a:pt x="31" y="152"/>
                </a:lnTo>
                <a:close/>
                <a:moveTo>
                  <a:pt x="84" y="152"/>
                </a:moveTo>
                <a:cubicBezTo>
                  <a:pt x="63" y="152"/>
                  <a:pt x="63" y="152"/>
                  <a:pt x="63" y="152"/>
                </a:cubicBezTo>
                <a:cubicBezTo>
                  <a:pt x="61" y="136"/>
                  <a:pt x="61" y="136"/>
                  <a:pt x="61" y="136"/>
                </a:cubicBezTo>
                <a:cubicBezTo>
                  <a:pt x="84" y="136"/>
                  <a:pt x="84" y="136"/>
                  <a:pt x="84" y="136"/>
                </a:cubicBezTo>
                <a:lnTo>
                  <a:pt x="84" y="152"/>
                </a:lnTo>
                <a:close/>
                <a:moveTo>
                  <a:pt x="84" y="128"/>
                </a:moveTo>
                <a:cubicBezTo>
                  <a:pt x="60" y="128"/>
                  <a:pt x="60" y="128"/>
                  <a:pt x="60" y="128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84" y="112"/>
                  <a:pt x="84" y="112"/>
                  <a:pt x="84" y="112"/>
                </a:cubicBezTo>
                <a:lnTo>
                  <a:pt x="84" y="128"/>
                </a:lnTo>
                <a:close/>
                <a:moveTo>
                  <a:pt x="84" y="104"/>
                </a:moveTo>
                <a:cubicBezTo>
                  <a:pt x="56" y="104"/>
                  <a:pt x="56" y="104"/>
                  <a:pt x="56" y="104"/>
                </a:cubicBezTo>
                <a:cubicBezTo>
                  <a:pt x="53" y="88"/>
                  <a:pt x="53" y="88"/>
                  <a:pt x="53" y="88"/>
                </a:cubicBezTo>
                <a:cubicBezTo>
                  <a:pt x="84" y="88"/>
                  <a:pt x="84" y="88"/>
                  <a:pt x="84" y="88"/>
                </a:cubicBezTo>
                <a:lnTo>
                  <a:pt x="84" y="104"/>
                </a:lnTo>
                <a:close/>
                <a:moveTo>
                  <a:pt x="113" y="152"/>
                </a:moveTo>
                <a:cubicBezTo>
                  <a:pt x="92" y="152"/>
                  <a:pt x="92" y="152"/>
                  <a:pt x="92" y="152"/>
                </a:cubicBezTo>
                <a:cubicBezTo>
                  <a:pt x="92" y="136"/>
                  <a:pt x="92" y="136"/>
                  <a:pt x="92" y="136"/>
                </a:cubicBezTo>
                <a:cubicBezTo>
                  <a:pt x="115" y="136"/>
                  <a:pt x="115" y="136"/>
                  <a:pt x="115" y="136"/>
                </a:cubicBezTo>
                <a:lnTo>
                  <a:pt x="113" y="152"/>
                </a:lnTo>
                <a:close/>
                <a:moveTo>
                  <a:pt x="116" y="128"/>
                </a:moveTo>
                <a:cubicBezTo>
                  <a:pt x="92" y="128"/>
                  <a:pt x="92" y="128"/>
                  <a:pt x="92" y="128"/>
                </a:cubicBezTo>
                <a:cubicBezTo>
                  <a:pt x="92" y="112"/>
                  <a:pt x="92" y="112"/>
                  <a:pt x="92" y="112"/>
                </a:cubicBezTo>
                <a:cubicBezTo>
                  <a:pt x="119" y="112"/>
                  <a:pt x="119" y="112"/>
                  <a:pt x="119" y="112"/>
                </a:cubicBezTo>
                <a:lnTo>
                  <a:pt x="116" y="128"/>
                </a:lnTo>
                <a:close/>
                <a:moveTo>
                  <a:pt x="92" y="104"/>
                </a:moveTo>
                <a:cubicBezTo>
                  <a:pt x="92" y="88"/>
                  <a:pt x="92" y="88"/>
                  <a:pt x="92" y="88"/>
                </a:cubicBezTo>
                <a:cubicBezTo>
                  <a:pt x="123" y="88"/>
                  <a:pt x="123" y="88"/>
                  <a:pt x="123" y="88"/>
                </a:cubicBezTo>
                <a:cubicBezTo>
                  <a:pt x="120" y="104"/>
                  <a:pt x="120" y="104"/>
                  <a:pt x="120" y="104"/>
                </a:cubicBezTo>
                <a:lnTo>
                  <a:pt x="92" y="104"/>
                </a:lnTo>
                <a:close/>
                <a:moveTo>
                  <a:pt x="145" y="152"/>
                </a:moveTo>
                <a:cubicBezTo>
                  <a:pt x="121" y="152"/>
                  <a:pt x="121" y="152"/>
                  <a:pt x="121" y="152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148" y="136"/>
                  <a:pt x="148" y="136"/>
                  <a:pt x="148" y="136"/>
                </a:cubicBezTo>
                <a:lnTo>
                  <a:pt x="145" y="152"/>
                </a:lnTo>
                <a:close/>
                <a:moveTo>
                  <a:pt x="150" y="128"/>
                </a:moveTo>
                <a:cubicBezTo>
                  <a:pt x="124" y="128"/>
                  <a:pt x="124" y="128"/>
                  <a:pt x="124" y="128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53" y="112"/>
                  <a:pt x="153" y="112"/>
                  <a:pt x="153" y="112"/>
                </a:cubicBezTo>
                <a:lnTo>
                  <a:pt x="150" y="128"/>
                </a:lnTo>
                <a:close/>
                <a:moveTo>
                  <a:pt x="155" y="104"/>
                </a:moveTo>
                <a:cubicBezTo>
                  <a:pt x="128" y="104"/>
                  <a:pt x="128" y="104"/>
                  <a:pt x="128" y="104"/>
                </a:cubicBezTo>
                <a:cubicBezTo>
                  <a:pt x="131" y="88"/>
                  <a:pt x="131" y="88"/>
                  <a:pt x="131" y="88"/>
                </a:cubicBezTo>
                <a:cubicBezTo>
                  <a:pt x="158" y="88"/>
                  <a:pt x="158" y="88"/>
                  <a:pt x="158" y="88"/>
                </a:cubicBezTo>
                <a:lnTo>
                  <a:pt x="155" y="104"/>
                </a:lnTo>
                <a:close/>
                <a:moveTo>
                  <a:pt x="168" y="80"/>
                </a:moveTo>
                <a:cubicBezTo>
                  <a:pt x="8" y="80"/>
                  <a:pt x="8" y="80"/>
                  <a:pt x="8" y="80"/>
                </a:cubicBezTo>
                <a:cubicBezTo>
                  <a:pt x="8" y="72"/>
                  <a:pt x="8" y="72"/>
                  <a:pt x="8" y="72"/>
                </a:cubicBezTo>
                <a:cubicBezTo>
                  <a:pt x="168" y="72"/>
                  <a:pt x="168" y="72"/>
                  <a:pt x="168" y="72"/>
                </a:cubicBezTo>
                <a:lnTo>
                  <a:pt x="168" y="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97" name="Freeform 37"/>
          <p:cNvSpPr>
            <a:spLocks noEditPoints="1"/>
          </p:cNvSpPr>
          <p:nvPr/>
        </p:nvSpPr>
        <p:spPr bwMode="auto">
          <a:xfrm>
            <a:off x="3328988" y="4694238"/>
            <a:ext cx="525463" cy="477838"/>
          </a:xfrm>
          <a:custGeom>
            <a:avLst/>
            <a:gdLst>
              <a:gd name="T0" fmla="*/ 84 w 176"/>
              <a:gd name="T1" fmla="*/ 28 h 160"/>
              <a:gd name="T2" fmla="*/ 88 w 176"/>
              <a:gd name="T3" fmla="*/ 48 h 160"/>
              <a:gd name="T4" fmla="*/ 92 w 176"/>
              <a:gd name="T5" fmla="*/ 28 h 160"/>
              <a:gd name="T6" fmla="*/ 112 w 176"/>
              <a:gd name="T7" fmla="*/ 24 h 160"/>
              <a:gd name="T8" fmla="*/ 92 w 176"/>
              <a:gd name="T9" fmla="*/ 20 h 160"/>
              <a:gd name="T10" fmla="*/ 88 w 176"/>
              <a:gd name="T11" fmla="*/ 0 h 160"/>
              <a:gd name="T12" fmla="*/ 84 w 176"/>
              <a:gd name="T13" fmla="*/ 20 h 160"/>
              <a:gd name="T14" fmla="*/ 64 w 176"/>
              <a:gd name="T15" fmla="*/ 24 h 160"/>
              <a:gd name="T16" fmla="*/ 168 w 176"/>
              <a:gd name="T17" fmla="*/ 64 h 160"/>
              <a:gd name="T18" fmla="*/ 0 w 176"/>
              <a:gd name="T19" fmla="*/ 72 h 160"/>
              <a:gd name="T20" fmla="*/ 8 w 176"/>
              <a:gd name="T21" fmla="*/ 88 h 160"/>
              <a:gd name="T22" fmla="*/ 24 w 176"/>
              <a:gd name="T23" fmla="*/ 157 h 160"/>
              <a:gd name="T24" fmla="*/ 28 w 176"/>
              <a:gd name="T25" fmla="*/ 160 h 160"/>
              <a:gd name="T26" fmla="*/ 152 w 176"/>
              <a:gd name="T27" fmla="*/ 157 h 160"/>
              <a:gd name="T28" fmla="*/ 166 w 176"/>
              <a:gd name="T29" fmla="*/ 88 h 160"/>
              <a:gd name="T30" fmla="*/ 176 w 176"/>
              <a:gd name="T31" fmla="*/ 80 h 160"/>
              <a:gd name="T32" fmla="*/ 168 w 176"/>
              <a:gd name="T33" fmla="*/ 64 h 160"/>
              <a:gd name="T34" fmla="*/ 45 w 176"/>
              <a:gd name="T35" fmla="*/ 88 h 160"/>
              <a:gd name="T36" fmla="*/ 21 w 176"/>
              <a:gd name="T37" fmla="*/ 104 h 160"/>
              <a:gd name="T38" fmla="*/ 23 w 176"/>
              <a:gd name="T39" fmla="*/ 112 h 160"/>
              <a:gd name="T40" fmla="*/ 52 w 176"/>
              <a:gd name="T41" fmla="*/ 128 h 160"/>
              <a:gd name="T42" fmla="*/ 23 w 176"/>
              <a:gd name="T43" fmla="*/ 112 h 160"/>
              <a:gd name="T44" fmla="*/ 28 w 176"/>
              <a:gd name="T45" fmla="*/ 136 h 160"/>
              <a:gd name="T46" fmla="*/ 55 w 176"/>
              <a:gd name="T47" fmla="*/ 152 h 160"/>
              <a:gd name="T48" fmla="*/ 84 w 176"/>
              <a:gd name="T49" fmla="*/ 152 h 160"/>
              <a:gd name="T50" fmla="*/ 61 w 176"/>
              <a:gd name="T51" fmla="*/ 136 h 160"/>
              <a:gd name="T52" fmla="*/ 84 w 176"/>
              <a:gd name="T53" fmla="*/ 152 h 160"/>
              <a:gd name="T54" fmla="*/ 60 w 176"/>
              <a:gd name="T55" fmla="*/ 128 h 160"/>
              <a:gd name="T56" fmla="*/ 84 w 176"/>
              <a:gd name="T57" fmla="*/ 112 h 160"/>
              <a:gd name="T58" fmla="*/ 84 w 176"/>
              <a:gd name="T59" fmla="*/ 104 h 160"/>
              <a:gd name="T60" fmla="*/ 53 w 176"/>
              <a:gd name="T61" fmla="*/ 88 h 160"/>
              <a:gd name="T62" fmla="*/ 84 w 176"/>
              <a:gd name="T63" fmla="*/ 104 h 160"/>
              <a:gd name="T64" fmla="*/ 92 w 176"/>
              <a:gd name="T65" fmla="*/ 152 h 160"/>
              <a:gd name="T66" fmla="*/ 115 w 176"/>
              <a:gd name="T67" fmla="*/ 136 h 160"/>
              <a:gd name="T68" fmla="*/ 116 w 176"/>
              <a:gd name="T69" fmla="*/ 128 h 160"/>
              <a:gd name="T70" fmla="*/ 92 w 176"/>
              <a:gd name="T71" fmla="*/ 112 h 160"/>
              <a:gd name="T72" fmla="*/ 116 w 176"/>
              <a:gd name="T73" fmla="*/ 128 h 160"/>
              <a:gd name="T74" fmla="*/ 92 w 176"/>
              <a:gd name="T75" fmla="*/ 88 h 160"/>
              <a:gd name="T76" fmla="*/ 120 w 176"/>
              <a:gd name="T77" fmla="*/ 104 h 160"/>
              <a:gd name="T78" fmla="*/ 145 w 176"/>
              <a:gd name="T79" fmla="*/ 152 h 160"/>
              <a:gd name="T80" fmla="*/ 123 w 176"/>
              <a:gd name="T81" fmla="*/ 136 h 160"/>
              <a:gd name="T82" fmla="*/ 145 w 176"/>
              <a:gd name="T83" fmla="*/ 152 h 160"/>
              <a:gd name="T84" fmla="*/ 124 w 176"/>
              <a:gd name="T85" fmla="*/ 128 h 160"/>
              <a:gd name="T86" fmla="*/ 153 w 176"/>
              <a:gd name="T87" fmla="*/ 112 h 160"/>
              <a:gd name="T88" fmla="*/ 155 w 176"/>
              <a:gd name="T89" fmla="*/ 104 h 160"/>
              <a:gd name="T90" fmla="*/ 131 w 176"/>
              <a:gd name="T91" fmla="*/ 88 h 160"/>
              <a:gd name="T92" fmla="*/ 155 w 176"/>
              <a:gd name="T93" fmla="*/ 104 h 160"/>
              <a:gd name="T94" fmla="*/ 8 w 176"/>
              <a:gd name="T95" fmla="*/ 80 h 160"/>
              <a:gd name="T96" fmla="*/ 168 w 176"/>
              <a:gd name="T97" fmla="*/ 7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6" h="160">
                <a:moveTo>
                  <a:pt x="68" y="28"/>
                </a:moveTo>
                <a:cubicBezTo>
                  <a:pt x="84" y="28"/>
                  <a:pt x="84" y="28"/>
                  <a:pt x="84" y="28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6"/>
                  <a:pt x="86" y="48"/>
                  <a:pt x="88" y="48"/>
                </a:cubicBezTo>
                <a:cubicBezTo>
                  <a:pt x="90" y="48"/>
                  <a:pt x="92" y="46"/>
                  <a:pt x="92" y="44"/>
                </a:cubicBezTo>
                <a:cubicBezTo>
                  <a:pt x="92" y="28"/>
                  <a:pt x="92" y="28"/>
                  <a:pt x="92" y="28"/>
                </a:cubicBezTo>
                <a:cubicBezTo>
                  <a:pt x="108" y="28"/>
                  <a:pt x="108" y="28"/>
                  <a:pt x="108" y="28"/>
                </a:cubicBezTo>
                <a:cubicBezTo>
                  <a:pt x="110" y="28"/>
                  <a:pt x="112" y="26"/>
                  <a:pt x="112" y="24"/>
                </a:cubicBezTo>
                <a:cubicBezTo>
                  <a:pt x="112" y="22"/>
                  <a:pt x="110" y="20"/>
                  <a:pt x="108" y="20"/>
                </a:cubicBezTo>
                <a:cubicBezTo>
                  <a:pt x="92" y="20"/>
                  <a:pt x="92" y="20"/>
                  <a:pt x="92" y="20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2"/>
                  <a:pt x="90" y="0"/>
                  <a:pt x="88" y="0"/>
                </a:cubicBezTo>
                <a:cubicBezTo>
                  <a:pt x="86" y="0"/>
                  <a:pt x="84" y="2"/>
                  <a:pt x="84" y="4"/>
                </a:cubicBezTo>
                <a:cubicBezTo>
                  <a:pt x="84" y="20"/>
                  <a:pt x="84" y="20"/>
                  <a:pt x="84" y="20"/>
                </a:cubicBezTo>
                <a:cubicBezTo>
                  <a:pt x="68" y="20"/>
                  <a:pt x="68" y="20"/>
                  <a:pt x="68" y="20"/>
                </a:cubicBezTo>
                <a:cubicBezTo>
                  <a:pt x="66" y="20"/>
                  <a:pt x="64" y="22"/>
                  <a:pt x="64" y="24"/>
                </a:cubicBezTo>
                <a:cubicBezTo>
                  <a:pt x="64" y="26"/>
                  <a:pt x="66" y="28"/>
                  <a:pt x="68" y="28"/>
                </a:cubicBezTo>
                <a:moveTo>
                  <a:pt x="168" y="64"/>
                </a:moveTo>
                <a:cubicBezTo>
                  <a:pt x="8" y="64"/>
                  <a:pt x="8" y="64"/>
                  <a:pt x="8" y="64"/>
                </a:cubicBezTo>
                <a:cubicBezTo>
                  <a:pt x="4" y="64"/>
                  <a:pt x="0" y="68"/>
                  <a:pt x="0" y="72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4"/>
                  <a:pt x="4" y="88"/>
                  <a:pt x="8" y="88"/>
                </a:cubicBezTo>
                <a:cubicBezTo>
                  <a:pt x="10" y="88"/>
                  <a:pt x="10" y="88"/>
                  <a:pt x="10" y="88"/>
                </a:cubicBezTo>
                <a:cubicBezTo>
                  <a:pt x="24" y="157"/>
                  <a:pt x="24" y="157"/>
                  <a:pt x="24" y="157"/>
                </a:cubicBezTo>
                <a:cubicBezTo>
                  <a:pt x="24" y="157"/>
                  <a:pt x="24" y="157"/>
                  <a:pt x="24" y="157"/>
                </a:cubicBezTo>
                <a:cubicBezTo>
                  <a:pt x="25" y="159"/>
                  <a:pt x="26" y="160"/>
                  <a:pt x="28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50" y="160"/>
                  <a:pt x="151" y="159"/>
                  <a:pt x="152" y="157"/>
                </a:cubicBezTo>
                <a:cubicBezTo>
                  <a:pt x="152" y="157"/>
                  <a:pt x="152" y="157"/>
                  <a:pt x="152" y="157"/>
                </a:cubicBezTo>
                <a:cubicBezTo>
                  <a:pt x="166" y="88"/>
                  <a:pt x="166" y="88"/>
                  <a:pt x="166" y="88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2" y="88"/>
                  <a:pt x="176" y="84"/>
                  <a:pt x="176" y="80"/>
                </a:cubicBezTo>
                <a:cubicBezTo>
                  <a:pt x="176" y="72"/>
                  <a:pt x="176" y="72"/>
                  <a:pt x="176" y="72"/>
                </a:cubicBezTo>
                <a:cubicBezTo>
                  <a:pt x="176" y="68"/>
                  <a:pt x="172" y="64"/>
                  <a:pt x="168" y="64"/>
                </a:cubicBezTo>
                <a:moveTo>
                  <a:pt x="18" y="88"/>
                </a:moveTo>
                <a:cubicBezTo>
                  <a:pt x="45" y="88"/>
                  <a:pt x="45" y="88"/>
                  <a:pt x="45" y="88"/>
                </a:cubicBezTo>
                <a:cubicBezTo>
                  <a:pt x="48" y="104"/>
                  <a:pt x="48" y="104"/>
                  <a:pt x="48" y="104"/>
                </a:cubicBezTo>
                <a:cubicBezTo>
                  <a:pt x="21" y="104"/>
                  <a:pt x="21" y="104"/>
                  <a:pt x="21" y="104"/>
                </a:cubicBezTo>
                <a:lnTo>
                  <a:pt x="18" y="88"/>
                </a:lnTo>
                <a:close/>
                <a:moveTo>
                  <a:pt x="23" y="112"/>
                </a:moveTo>
                <a:cubicBezTo>
                  <a:pt x="49" y="112"/>
                  <a:pt x="49" y="112"/>
                  <a:pt x="49" y="112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26" y="128"/>
                  <a:pt x="26" y="128"/>
                  <a:pt x="26" y="128"/>
                </a:cubicBezTo>
                <a:lnTo>
                  <a:pt x="23" y="112"/>
                </a:lnTo>
                <a:close/>
                <a:moveTo>
                  <a:pt x="31" y="152"/>
                </a:moveTo>
                <a:cubicBezTo>
                  <a:pt x="28" y="136"/>
                  <a:pt x="28" y="136"/>
                  <a:pt x="28" y="136"/>
                </a:cubicBezTo>
                <a:cubicBezTo>
                  <a:pt x="53" y="136"/>
                  <a:pt x="53" y="136"/>
                  <a:pt x="53" y="136"/>
                </a:cubicBezTo>
                <a:cubicBezTo>
                  <a:pt x="55" y="152"/>
                  <a:pt x="55" y="152"/>
                  <a:pt x="55" y="152"/>
                </a:cubicBezTo>
                <a:lnTo>
                  <a:pt x="31" y="152"/>
                </a:lnTo>
                <a:close/>
                <a:moveTo>
                  <a:pt x="84" y="152"/>
                </a:moveTo>
                <a:cubicBezTo>
                  <a:pt x="63" y="152"/>
                  <a:pt x="63" y="152"/>
                  <a:pt x="63" y="152"/>
                </a:cubicBezTo>
                <a:cubicBezTo>
                  <a:pt x="61" y="136"/>
                  <a:pt x="61" y="136"/>
                  <a:pt x="61" y="136"/>
                </a:cubicBezTo>
                <a:cubicBezTo>
                  <a:pt x="84" y="136"/>
                  <a:pt x="84" y="136"/>
                  <a:pt x="84" y="136"/>
                </a:cubicBezTo>
                <a:lnTo>
                  <a:pt x="84" y="152"/>
                </a:lnTo>
                <a:close/>
                <a:moveTo>
                  <a:pt x="84" y="128"/>
                </a:moveTo>
                <a:cubicBezTo>
                  <a:pt x="60" y="128"/>
                  <a:pt x="60" y="128"/>
                  <a:pt x="60" y="128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84" y="112"/>
                  <a:pt x="84" y="112"/>
                  <a:pt x="84" y="112"/>
                </a:cubicBezTo>
                <a:lnTo>
                  <a:pt x="84" y="128"/>
                </a:lnTo>
                <a:close/>
                <a:moveTo>
                  <a:pt x="84" y="104"/>
                </a:moveTo>
                <a:cubicBezTo>
                  <a:pt x="56" y="104"/>
                  <a:pt x="56" y="104"/>
                  <a:pt x="56" y="104"/>
                </a:cubicBezTo>
                <a:cubicBezTo>
                  <a:pt x="53" y="88"/>
                  <a:pt x="53" y="88"/>
                  <a:pt x="53" y="88"/>
                </a:cubicBezTo>
                <a:cubicBezTo>
                  <a:pt x="84" y="88"/>
                  <a:pt x="84" y="88"/>
                  <a:pt x="84" y="88"/>
                </a:cubicBezTo>
                <a:lnTo>
                  <a:pt x="84" y="104"/>
                </a:lnTo>
                <a:close/>
                <a:moveTo>
                  <a:pt x="113" y="152"/>
                </a:moveTo>
                <a:cubicBezTo>
                  <a:pt x="92" y="152"/>
                  <a:pt x="92" y="152"/>
                  <a:pt x="92" y="152"/>
                </a:cubicBezTo>
                <a:cubicBezTo>
                  <a:pt x="92" y="136"/>
                  <a:pt x="92" y="136"/>
                  <a:pt x="92" y="136"/>
                </a:cubicBezTo>
                <a:cubicBezTo>
                  <a:pt x="115" y="136"/>
                  <a:pt x="115" y="136"/>
                  <a:pt x="115" y="136"/>
                </a:cubicBezTo>
                <a:lnTo>
                  <a:pt x="113" y="152"/>
                </a:lnTo>
                <a:close/>
                <a:moveTo>
                  <a:pt x="116" y="128"/>
                </a:moveTo>
                <a:cubicBezTo>
                  <a:pt x="92" y="128"/>
                  <a:pt x="92" y="128"/>
                  <a:pt x="92" y="128"/>
                </a:cubicBezTo>
                <a:cubicBezTo>
                  <a:pt x="92" y="112"/>
                  <a:pt x="92" y="112"/>
                  <a:pt x="92" y="112"/>
                </a:cubicBezTo>
                <a:cubicBezTo>
                  <a:pt x="119" y="112"/>
                  <a:pt x="119" y="112"/>
                  <a:pt x="119" y="112"/>
                </a:cubicBezTo>
                <a:lnTo>
                  <a:pt x="116" y="128"/>
                </a:lnTo>
                <a:close/>
                <a:moveTo>
                  <a:pt x="92" y="104"/>
                </a:moveTo>
                <a:cubicBezTo>
                  <a:pt x="92" y="88"/>
                  <a:pt x="92" y="88"/>
                  <a:pt x="92" y="88"/>
                </a:cubicBezTo>
                <a:cubicBezTo>
                  <a:pt x="123" y="88"/>
                  <a:pt x="123" y="88"/>
                  <a:pt x="123" y="88"/>
                </a:cubicBezTo>
                <a:cubicBezTo>
                  <a:pt x="120" y="104"/>
                  <a:pt x="120" y="104"/>
                  <a:pt x="120" y="104"/>
                </a:cubicBezTo>
                <a:lnTo>
                  <a:pt x="92" y="104"/>
                </a:lnTo>
                <a:close/>
                <a:moveTo>
                  <a:pt x="145" y="152"/>
                </a:moveTo>
                <a:cubicBezTo>
                  <a:pt x="121" y="152"/>
                  <a:pt x="121" y="152"/>
                  <a:pt x="121" y="152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148" y="136"/>
                  <a:pt x="148" y="136"/>
                  <a:pt x="148" y="136"/>
                </a:cubicBezTo>
                <a:lnTo>
                  <a:pt x="145" y="152"/>
                </a:lnTo>
                <a:close/>
                <a:moveTo>
                  <a:pt x="150" y="128"/>
                </a:moveTo>
                <a:cubicBezTo>
                  <a:pt x="124" y="128"/>
                  <a:pt x="124" y="128"/>
                  <a:pt x="124" y="128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53" y="112"/>
                  <a:pt x="153" y="112"/>
                  <a:pt x="153" y="112"/>
                </a:cubicBezTo>
                <a:lnTo>
                  <a:pt x="150" y="128"/>
                </a:lnTo>
                <a:close/>
                <a:moveTo>
                  <a:pt x="155" y="104"/>
                </a:moveTo>
                <a:cubicBezTo>
                  <a:pt x="128" y="104"/>
                  <a:pt x="128" y="104"/>
                  <a:pt x="128" y="104"/>
                </a:cubicBezTo>
                <a:cubicBezTo>
                  <a:pt x="131" y="88"/>
                  <a:pt x="131" y="88"/>
                  <a:pt x="131" y="88"/>
                </a:cubicBezTo>
                <a:cubicBezTo>
                  <a:pt x="158" y="88"/>
                  <a:pt x="158" y="88"/>
                  <a:pt x="158" y="88"/>
                </a:cubicBezTo>
                <a:lnTo>
                  <a:pt x="155" y="104"/>
                </a:lnTo>
                <a:close/>
                <a:moveTo>
                  <a:pt x="168" y="80"/>
                </a:moveTo>
                <a:cubicBezTo>
                  <a:pt x="8" y="80"/>
                  <a:pt x="8" y="80"/>
                  <a:pt x="8" y="80"/>
                </a:cubicBezTo>
                <a:cubicBezTo>
                  <a:pt x="8" y="72"/>
                  <a:pt x="8" y="72"/>
                  <a:pt x="8" y="72"/>
                </a:cubicBezTo>
                <a:cubicBezTo>
                  <a:pt x="168" y="72"/>
                  <a:pt x="168" y="72"/>
                  <a:pt x="168" y="72"/>
                </a:cubicBezTo>
                <a:lnTo>
                  <a:pt x="168" y="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98" name="Freeform 38"/>
          <p:cNvSpPr>
            <a:spLocks noEditPoints="1"/>
          </p:cNvSpPr>
          <p:nvPr/>
        </p:nvSpPr>
        <p:spPr bwMode="auto">
          <a:xfrm>
            <a:off x="4330700" y="4730751"/>
            <a:ext cx="525463" cy="417513"/>
          </a:xfrm>
          <a:custGeom>
            <a:avLst/>
            <a:gdLst>
              <a:gd name="T0" fmla="*/ 108 w 176"/>
              <a:gd name="T1" fmla="*/ 8 h 140"/>
              <a:gd name="T2" fmla="*/ 108 w 176"/>
              <a:gd name="T3" fmla="*/ 0 h 140"/>
              <a:gd name="T4" fmla="*/ 64 w 176"/>
              <a:gd name="T5" fmla="*/ 4 h 140"/>
              <a:gd name="T6" fmla="*/ 168 w 176"/>
              <a:gd name="T7" fmla="*/ 44 h 140"/>
              <a:gd name="T8" fmla="*/ 0 w 176"/>
              <a:gd name="T9" fmla="*/ 52 h 140"/>
              <a:gd name="T10" fmla="*/ 8 w 176"/>
              <a:gd name="T11" fmla="*/ 68 h 140"/>
              <a:gd name="T12" fmla="*/ 24 w 176"/>
              <a:gd name="T13" fmla="*/ 137 h 140"/>
              <a:gd name="T14" fmla="*/ 28 w 176"/>
              <a:gd name="T15" fmla="*/ 140 h 140"/>
              <a:gd name="T16" fmla="*/ 152 w 176"/>
              <a:gd name="T17" fmla="*/ 137 h 140"/>
              <a:gd name="T18" fmla="*/ 166 w 176"/>
              <a:gd name="T19" fmla="*/ 68 h 140"/>
              <a:gd name="T20" fmla="*/ 176 w 176"/>
              <a:gd name="T21" fmla="*/ 60 h 140"/>
              <a:gd name="T22" fmla="*/ 168 w 176"/>
              <a:gd name="T23" fmla="*/ 44 h 140"/>
              <a:gd name="T24" fmla="*/ 45 w 176"/>
              <a:gd name="T25" fmla="*/ 68 h 140"/>
              <a:gd name="T26" fmla="*/ 21 w 176"/>
              <a:gd name="T27" fmla="*/ 84 h 140"/>
              <a:gd name="T28" fmla="*/ 23 w 176"/>
              <a:gd name="T29" fmla="*/ 92 h 140"/>
              <a:gd name="T30" fmla="*/ 52 w 176"/>
              <a:gd name="T31" fmla="*/ 108 h 140"/>
              <a:gd name="T32" fmla="*/ 23 w 176"/>
              <a:gd name="T33" fmla="*/ 92 h 140"/>
              <a:gd name="T34" fmla="*/ 28 w 176"/>
              <a:gd name="T35" fmla="*/ 116 h 140"/>
              <a:gd name="T36" fmla="*/ 55 w 176"/>
              <a:gd name="T37" fmla="*/ 132 h 140"/>
              <a:gd name="T38" fmla="*/ 84 w 176"/>
              <a:gd name="T39" fmla="*/ 132 h 140"/>
              <a:gd name="T40" fmla="*/ 61 w 176"/>
              <a:gd name="T41" fmla="*/ 116 h 140"/>
              <a:gd name="T42" fmla="*/ 84 w 176"/>
              <a:gd name="T43" fmla="*/ 132 h 140"/>
              <a:gd name="T44" fmla="*/ 60 w 176"/>
              <a:gd name="T45" fmla="*/ 108 h 140"/>
              <a:gd name="T46" fmla="*/ 84 w 176"/>
              <a:gd name="T47" fmla="*/ 92 h 140"/>
              <a:gd name="T48" fmla="*/ 84 w 176"/>
              <a:gd name="T49" fmla="*/ 84 h 140"/>
              <a:gd name="T50" fmla="*/ 53 w 176"/>
              <a:gd name="T51" fmla="*/ 68 h 140"/>
              <a:gd name="T52" fmla="*/ 84 w 176"/>
              <a:gd name="T53" fmla="*/ 84 h 140"/>
              <a:gd name="T54" fmla="*/ 92 w 176"/>
              <a:gd name="T55" fmla="*/ 132 h 140"/>
              <a:gd name="T56" fmla="*/ 115 w 176"/>
              <a:gd name="T57" fmla="*/ 116 h 140"/>
              <a:gd name="T58" fmla="*/ 116 w 176"/>
              <a:gd name="T59" fmla="*/ 108 h 140"/>
              <a:gd name="T60" fmla="*/ 92 w 176"/>
              <a:gd name="T61" fmla="*/ 92 h 140"/>
              <a:gd name="T62" fmla="*/ 116 w 176"/>
              <a:gd name="T63" fmla="*/ 108 h 140"/>
              <a:gd name="T64" fmla="*/ 92 w 176"/>
              <a:gd name="T65" fmla="*/ 68 h 140"/>
              <a:gd name="T66" fmla="*/ 120 w 176"/>
              <a:gd name="T67" fmla="*/ 84 h 140"/>
              <a:gd name="T68" fmla="*/ 145 w 176"/>
              <a:gd name="T69" fmla="*/ 132 h 140"/>
              <a:gd name="T70" fmla="*/ 123 w 176"/>
              <a:gd name="T71" fmla="*/ 116 h 140"/>
              <a:gd name="T72" fmla="*/ 145 w 176"/>
              <a:gd name="T73" fmla="*/ 132 h 140"/>
              <a:gd name="T74" fmla="*/ 124 w 176"/>
              <a:gd name="T75" fmla="*/ 108 h 140"/>
              <a:gd name="T76" fmla="*/ 153 w 176"/>
              <a:gd name="T77" fmla="*/ 92 h 140"/>
              <a:gd name="T78" fmla="*/ 155 w 176"/>
              <a:gd name="T79" fmla="*/ 84 h 140"/>
              <a:gd name="T80" fmla="*/ 131 w 176"/>
              <a:gd name="T81" fmla="*/ 68 h 140"/>
              <a:gd name="T82" fmla="*/ 155 w 176"/>
              <a:gd name="T83" fmla="*/ 84 h 140"/>
              <a:gd name="T84" fmla="*/ 8 w 176"/>
              <a:gd name="T85" fmla="*/ 60 h 140"/>
              <a:gd name="T86" fmla="*/ 168 w 176"/>
              <a:gd name="T87" fmla="*/ 52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6" h="140">
                <a:moveTo>
                  <a:pt x="68" y="8"/>
                </a:moveTo>
                <a:cubicBezTo>
                  <a:pt x="108" y="8"/>
                  <a:pt x="108" y="8"/>
                  <a:pt x="108" y="8"/>
                </a:cubicBezTo>
                <a:cubicBezTo>
                  <a:pt x="110" y="8"/>
                  <a:pt x="112" y="6"/>
                  <a:pt x="112" y="4"/>
                </a:cubicBezTo>
                <a:cubicBezTo>
                  <a:pt x="112" y="2"/>
                  <a:pt x="110" y="0"/>
                  <a:pt x="108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6" y="0"/>
                  <a:pt x="64" y="2"/>
                  <a:pt x="64" y="4"/>
                </a:cubicBezTo>
                <a:cubicBezTo>
                  <a:pt x="64" y="6"/>
                  <a:pt x="66" y="8"/>
                  <a:pt x="68" y="8"/>
                </a:cubicBezTo>
                <a:moveTo>
                  <a:pt x="168" y="44"/>
                </a:moveTo>
                <a:cubicBezTo>
                  <a:pt x="8" y="44"/>
                  <a:pt x="8" y="44"/>
                  <a:pt x="8" y="44"/>
                </a:cubicBezTo>
                <a:cubicBezTo>
                  <a:pt x="4" y="44"/>
                  <a:pt x="0" y="48"/>
                  <a:pt x="0" y="52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4"/>
                  <a:pt x="4" y="68"/>
                  <a:pt x="8" y="68"/>
                </a:cubicBezTo>
                <a:cubicBezTo>
                  <a:pt x="10" y="68"/>
                  <a:pt x="10" y="68"/>
                  <a:pt x="10" y="68"/>
                </a:cubicBezTo>
                <a:cubicBezTo>
                  <a:pt x="24" y="137"/>
                  <a:pt x="24" y="137"/>
                  <a:pt x="24" y="137"/>
                </a:cubicBezTo>
                <a:cubicBezTo>
                  <a:pt x="24" y="137"/>
                  <a:pt x="24" y="137"/>
                  <a:pt x="24" y="137"/>
                </a:cubicBezTo>
                <a:cubicBezTo>
                  <a:pt x="25" y="139"/>
                  <a:pt x="26" y="140"/>
                  <a:pt x="28" y="140"/>
                </a:cubicBezTo>
                <a:cubicBezTo>
                  <a:pt x="148" y="140"/>
                  <a:pt x="148" y="140"/>
                  <a:pt x="148" y="140"/>
                </a:cubicBezTo>
                <a:cubicBezTo>
                  <a:pt x="150" y="140"/>
                  <a:pt x="151" y="139"/>
                  <a:pt x="152" y="137"/>
                </a:cubicBezTo>
                <a:cubicBezTo>
                  <a:pt x="152" y="137"/>
                  <a:pt x="152" y="137"/>
                  <a:pt x="152" y="137"/>
                </a:cubicBezTo>
                <a:cubicBezTo>
                  <a:pt x="166" y="68"/>
                  <a:pt x="166" y="68"/>
                  <a:pt x="166" y="68"/>
                </a:cubicBezTo>
                <a:cubicBezTo>
                  <a:pt x="168" y="68"/>
                  <a:pt x="168" y="68"/>
                  <a:pt x="168" y="68"/>
                </a:cubicBezTo>
                <a:cubicBezTo>
                  <a:pt x="172" y="68"/>
                  <a:pt x="176" y="64"/>
                  <a:pt x="176" y="60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6" y="48"/>
                  <a:pt x="172" y="44"/>
                  <a:pt x="168" y="44"/>
                </a:cubicBezTo>
                <a:moveTo>
                  <a:pt x="18" y="68"/>
                </a:moveTo>
                <a:cubicBezTo>
                  <a:pt x="45" y="68"/>
                  <a:pt x="45" y="68"/>
                  <a:pt x="45" y="68"/>
                </a:cubicBezTo>
                <a:cubicBezTo>
                  <a:pt x="48" y="84"/>
                  <a:pt x="48" y="84"/>
                  <a:pt x="48" y="84"/>
                </a:cubicBezTo>
                <a:cubicBezTo>
                  <a:pt x="21" y="84"/>
                  <a:pt x="21" y="84"/>
                  <a:pt x="21" y="84"/>
                </a:cubicBezTo>
                <a:lnTo>
                  <a:pt x="18" y="68"/>
                </a:lnTo>
                <a:close/>
                <a:moveTo>
                  <a:pt x="23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26" y="108"/>
                  <a:pt x="26" y="108"/>
                  <a:pt x="26" y="108"/>
                </a:cubicBezTo>
                <a:lnTo>
                  <a:pt x="23" y="92"/>
                </a:lnTo>
                <a:close/>
                <a:moveTo>
                  <a:pt x="31" y="132"/>
                </a:moveTo>
                <a:cubicBezTo>
                  <a:pt x="28" y="116"/>
                  <a:pt x="28" y="116"/>
                  <a:pt x="28" y="116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55" y="132"/>
                  <a:pt x="55" y="132"/>
                  <a:pt x="55" y="132"/>
                </a:cubicBezTo>
                <a:lnTo>
                  <a:pt x="31" y="132"/>
                </a:lnTo>
                <a:close/>
                <a:moveTo>
                  <a:pt x="84" y="132"/>
                </a:moveTo>
                <a:cubicBezTo>
                  <a:pt x="63" y="132"/>
                  <a:pt x="63" y="132"/>
                  <a:pt x="63" y="132"/>
                </a:cubicBezTo>
                <a:cubicBezTo>
                  <a:pt x="61" y="116"/>
                  <a:pt x="61" y="116"/>
                  <a:pt x="61" y="116"/>
                </a:cubicBezTo>
                <a:cubicBezTo>
                  <a:pt x="84" y="116"/>
                  <a:pt x="84" y="116"/>
                  <a:pt x="84" y="116"/>
                </a:cubicBezTo>
                <a:lnTo>
                  <a:pt x="84" y="132"/>
                </a:lnTo>
                <a:close/>
                <a:moveTo>
                  <a:pt x="84" y="108"/>
                </a:moveTo>
                <a:cubicBezTo>
                  <a:pt x="60" y="108"/>
                  <a:pt x="60" y="108"/>
                  <a:pt x="60" y="108"/>
                </a:cubicBezTo>
                <a:cubicBezTo>
                  <a:pt x="57" y="92"/>
                  <a:pt x="57" y="92"/>
                  <a:pt x="57" y="92"/>
                </a:cubicBezTo>
                <a:cubicBezTo>
                  <a:pt x="84" y="92"/>
                  <a:pt x="84" y="92"/>
                  <a:pt x="84" y="92"/>
                </a:cubicBezTo>
                <a:lnTo>
                  <a:pt x="84" y="108"/>
                </a:lnTo>
                <a:close/>
                <a:moveTo>
                  <a:pt x="84" y="84"/>
                </a:moveTo>
                <a:cubicBezTo>
                  <a:pt x="56" y="84"/>
                  <a:pt x="56" y="84"/>
                  <a:pt x="56" y="84"/>
                </a:cubicBezTo>
                <a:cubicBezTo>
                  <a:pt x="53" y="68"/>
                  <a:pt x="53" y="68"/>
                  <a:pt x="53" y="68"/>
                </a:cubicBezTo>
                <a:cubicBezTo>
                  <a:pt x="84" y="68"/>
                  <a:pt x="84" y="68"/>
                  <a:pt x="84" y="68"/>
                </a:cubicBezTo>
                <a:lnTo>
                  <a:pt x="84" y="84"/>
                </a:lnTo>
                <a:close/>
                <a:moveTo>
                  <a:pt x="113" y="132"/>
                </a:moveTo>
                <a:cubicBezTo>
                  <a:pt x="92" y="132"/>
                  <a:pt x="92" y="132"/>
                  <a:pt x="92" y="132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115" y="116"/>
                  <a:pt x="115" y="116"/>
                  <a:pt x="115" y="116"/>
                </a:cubicBezTo>
                <a:lnTo>
                  <a:pt x="113" y="132"/>
                </a:lnTo>
                <a:close/>
                <a:moveTo>
                  <a:pt x="116" y="108"/>
                </a:moveTo>
                <a:cubicBezTo>
                  <a:pt x="92" y="108"/>
                  <a:pt x="92" y="108"/>
                  <a:pt x="92" y="108"/>
                </a:cubicBezTo>
                <a:cubicBezTo>
                  <a:pt x="92" y="92"/>
                  <a:pt x="92" y="92"/>
                  <a:pt x="92" y="92"/>
                </a:cubicBezTo>
                <a:cubicBezTo>
                  <a:pt x="119" y="92"/>
                  <a:pt x="119" y="92"/>
                  <a:pt x="119" y="92"/>
                </a:cubicBezTo>
                <a:lnTo>
                  <a:pt x="116" y="108"/>
                </a:lnTo>
                <a:close/>
                <a:moveTo>
                  <a:pt x="92" y="84"/>
                </a:moveTo>
                <a:cubicBezTo>
                  <a:pt x="92" y="68"/>
                  <a:pt x="92" y="68"/>
                  <a:pt x="92" y="68"/>
                </a:cubicBezTo>
                <a:cubicBezTo>
                  <a:pt x="123" y="68"/>
                  <a:pt x="123" y="68"/>
                  <a:pt x="123" y="68"/>
                </a:cubicBezTo>
                <a:cubicBezTo>
                  <a:pt x="120" y="84"/>
                  <a:pt x="120" y="84"/>
                  <a:pt x="120" y="84"/>
                </a:cubicBezTo>
                <a:lnTo>
                  <a:pt x="92" y="84"/>
                </a:lnTo>
                <a:close/>
                <a:moveTo>
                  <a:pt x="145" y="132"/>
                </a:moveTo>
                <a:cubicBezTo>
                  <a:pt x="121" y="132"/>
                  <a:pt x="121" y="132"/>
                  <a:pt x="121" y="132"/>
                </a:cubicBezTo>
                <a:cubicBezTo>
                  <a:pt x="123" y="116"/>
                  <a:pt x="123" y="116"/>
                  <a:pt x="123" y="116"/>
                </a:cubicBezTo>
                <a:cubicBezTo>
                  <a:pt x="148" y="116"/>
                  <a:pt x="148" y="116"/>
                  <a:pt x="148" y="116"/>
                </a:cubicBezTo>
                <a:lnTo>
                  <a:pt x="145" y="132"/>
                </a:lnTo>
                <a:close/>
                <a:moveTo>
                  <a:pt x="150" y="108"/>
                </a:moveTo>
                <a:cubicBezTo>
                  <a:pt x="124" y="108"/>
                  <a:pt x="124" y="108"/>
                  <a:pt x="124" y="108"/>
                </a:cubicBezTo>
                <a:cubicBezTo>
                  <a:pt x="127" y="92"/>
                  <a:pt x="127" y="92"/>
                  <a:pt x="127" y="92"/>
                </a:cubicBezTo>
                <a:cubicBezTo>
                  <a:pt x="153" y="92"/>
                  <a:pt x="153" y="92"/>
                  <a:pt x="153" y="92"/>
                </a:cubicBezTo>
                <a:lnTo>
                  <a:pt x="150" y="108"/>
                </a:lnTo>
                <a:close/>
                <a:moveTo>
                  <a:pt x="155" y="84"/>
                </a:moveTo>
                <a:cubicBezTo>
                  <a:pt x="128" y="84"/>
                  <a:pt x="128" y="84"/>
                  <a:pt x="128" y="84"/>
                </a:cubicBezTo>
                <a:cubicBezTo>
                  <a:pt x="131" y="68"/>
                  <a:pt x="131" y="68"/>
                  <a:pt x="131" y="68"/>
                </a:cubicBezTo>
                <a:cubicBezTo>
                  <a:pt x="158" y="68"/>
                  <a:pt x="158" y="68"/>
                  <a:pt x="158" y="68"/>
                </a:cubicBezTo>
                <a:lnTo>
                  <a:pt x="155" y="84"/>
                </a:lnTo>
                <a:close/>
                <a:moveTo>
                  <a:pt x="168" y="60"/>
                </a:moveTo>
                <a:cubicBezTo>
                  <a:pt x="8" y="60"/>
                  <a:pt x="8" y="60"/>
                  <a:pt x="8" y="60"/>
                </a:cubicBezTo>
                <a:cubicBezTo>
                  <a:pt x="8" y="52"/>
                  <a:pt x="8" y="52"/>
                  <a:pt x="8" y="52"/>
                </a:cubicBezTo>
                <a:cubicBezTo>
                  <a:pt x="168" y="52"/>
                  <a:pt x="168" y="52"/>
                  <a:pt x="168" y="52"/>
                </a:cubicBezTo>
                <a:lnTo>
                  <a:pt x="168" y="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99" name="Freeform 39"/>
          <p:cNvSpPr>
            <a:spLocks noEditPoints="1"/>
          </p:cNvSpPr>
          <p:nvPr/>
        </p:nvSpPr>
        <p:spPr bwMode="auto">
          <a:xfrm>
            <a:off x="5334000" y="4664076"/>
            <a:ext cx="525463" cy="531813"/>
          </a:xfrm>
          <a:custGeom>
            <a:avLst/>
            <a:gdLst>
              <a:gd name="T0" fmla="*/ 24 w 176"/>
              <a:gd name="T1" fmla="*/ 86 h 178"/>
              <a:gd name="T2" fmla="*/ 40 w 176"/>
              <a:gd name="T3" fmla="*/ 86 h 178"/>
              <a:gd name="T4" fmla="*/ 52 w 176"/>
              <a:gd name="T5" fmla="*/ 154 h 178"/>
              <a:gd name="T6" fmla="*/ 60 w 176"/>
              <a:gd name="T7" fmla="*/ 162 h 178"/>
              <a:gd name="T8" fmla="*/ 36 w 176"/>
              <a:gd name="T9" fmla="*/ 154 h 178"/>
              <a:gd name="T10" fmla="*/ 28 w 176"/>
              <a:gd name="T11" fmla="*/ 162 h 178"/>
              <a:gd name="T12" fmla="*/ 36 w 176"/>
              <a:gd name="T13" fmla="*/ 154 h 178"/>
              <a:gd name="T14" fmla="*/ 136 w 176"/>
              <a:gd name="T15" fmla="*/ 86 h 178"/>
              <a:gd name="T16" fmla="*/ 120 w 176"/>
              <a:gd name="T17" fmla="*/ 86 h 178"/>
              <a:gd name="T18" fmla="*/ 124 w 176"/>
              <a:gd name="T19" fmla="*/ 154 h 178"/>
              <a:gd name="T20" fmla="*/ 132 w 176"/>
              <a:gd name="T21" fmla="*/ 162 h 178"/>
              <a:gd name="T22" fmla="*/ 140 w 176"/>
              <a:gd name="T23" fmla="*/ 118 h 178"/>
              <a:gd name="T24" fmla="*/ 144 w 176"/>
              <a:gd name="T25" fmla="*/ 122 h 178"/>
              <a:gd name="T26" fmla="*/ 52 w 176"/>
              <a:gd name="T27" fmla="*/ 82 h 178"/>
              <a:gd name="T28" fmla="*/ 60 w 176"/>
              <a:gd name="T29" fmla="*/ 90 h 178"/>
              <a:gd name="T30" fmla="*/ 108 w 176"/>
              <a:gd name="T31" fmla="*/ 82 h 178"/>
              <a:gd name="T32" fmla="*/ 100 w 176"/>
              <a:gd name="T33" fmla="*/ 90 h 178"/>
              <a:gd name="T34" fmla="*/ 108 w 176"/>
              <a:gd name="T35" fmla="*/ 82 h 178"/>
              <a:gd name="T36" fmla="*/ 144 w 176"/>
              <a:gd name="T37" fmla="*/ 50 h 178"/>
              <a:gd name="T38" fmla="*/ 109 w 176"/>
              <a:gd name="T39" fmla="*/ 3 h 178"/>
              <a:gd name="T40" fmla="*/ 19 w 176"/>
              <a:gd name="T41" fmla="*/ 50 h 178"/>
              <a:gd name="T42" fmla="*/ 0 w 176"/>
              <a:gd name="T43" fmla="*/ 162 h 178"/>
              <a:gd name="T44" fmla="*/ 160 w 176"/>
              <a:gd name="T45" fmla="*/ 162 h 178"/>
              <a:gd name="T46" fmla="*/ 176 w 176"/>
              <a:gd name="T47" fmla="*/ 114 h 178"/>
              <a:gd name="T48" fmla="*/ 152 w 176"/>
              <a:gd name="T49" fmla="*/ 66 h 178"/>
              <a:gd name="T50" fmla="*/ 143 w 176"/>
              <a:gd name="T51" fmla="*/ 66 h 178"/>
              <a:gd name="T52" fmla="*/ 129 w 176"/>
              <a:gd name="T53" fmla="*/ 47 h 178"/>
              <a:gd name="T54" fmla="*/ 129 w 176"/>
              <a:gd name="T55" fmla="*/ 47 h 178"/>
              <a:gd name="T56" fmla="*/ 121 w 176"/>
              <a:gd name="T57" fmla="*/ 16 h 178"/>
              <a:gd name="T58" fmla="*/ 25 w 176"/>
              <a:gd name="T59" fmla="*/ 41 h 178"/>
              <a:gd name="T60" fmla="*/ 16 w 176"/>
              <a:gd name="T61" fmla="*/ 58 h 178"/>
              <a:gd name="T62" fmla="*/ 16 w 176"/>
              <a:gd name="T63" fmla="*/ 66 h 178"/>
              <a:gd name="T64" fmla="*/ 152 w 176"/>
              <a:gd name="T65" fmla="*/ 162 h 178"/>
              <a:gd name="T66" fmla="*/ 8 w 176"/>
              <a:gd name="T67" fmla="*/ 162 h 178"/>
              <a:gd name="T68" fmla="*/ 144 w 176"/>
              <a:gd name="T69" fmla="*/ 74 h 178"/>
              <a:gd name="T70" fmla="*/ 136 w 176"/>
              <a:gd name="T71" fmla="*/ 98 h 178"/>
              <a:gd name="T72" fmla="*/ 136 w 176"/>
              <a:gd name="T73" fmla="*/ 146 h 178"/>
              <a:gd name="T74" fmla="*/ 168 w 176"/>
              <a:gd name="T75" fmla="*/ 130 h 178"/>
              <a:gd name="T76" fmla="*/ 128 w 176"/>
              <a:gd name="T77" fmla="*/ 130 h 178"/>
              <a:gd name="T78" fmla="*/ 160 w 176"/>
              <a:gd name="T79" fmla="*/ 106 h 178"/>
              <a:gd name="T80" fmla="*/ 84 w 176"/>
              <a:gd name="T81" fmla="*/ 154 h 178"/>
              <a:gd name="T82" fmla="*/ 76 w 176"/>
              <a:gd name="T83" fmla="*/ 162 h 178"/>
              <a:gd name="T84" fmla="*/ 84 w 176"/>
              <a:gd name="T85" fmla="*/ 154 h 178"/>
              <a:gd name="T86" fmla="*/ 96 w 176"/>
              <a:gd name="T87" fmla="*/ 158 h 178"/>
              <a:gd name="T88" fmla="*/ 112 w 176"/>
              <a:gd name="T89" fmla="*/ 158 h 178"/>
              <a:gd name="T90" fmla="*/ 76 w 176"/>
              <a:gd name="T91" fmla="*/ 82 h 178"/>
              <a:gd name="T92" fmla="*/ 84 w 176"/>
              <a:gd name="T93" fmla="*/ 9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78">
                <a:moveTo>
                  <a:pt x="36" y="82"/>
                </a:moveTo>
                <a:cubicBezTo>
                  <a:pt x="28" y="82"/>
                  <a:pt x="28" y="82"/>
                  <a:pt x="28" y="82"/>
                </a:cubicBezTo>
                <a:cubicBezTo>
                  <a:pt x="26" y="82"/>
                  <a:pt x="24" y="84"/>
                  <a:pt x="24" y="86"/>
                </a:cubicBezTo>
                <a:cubicBezTo>
                  <a:pt x="24" y="88"/>
                  <a:pt x="26" y="90"/>
                  <a:pt x="28" y="90"/>
                </a:cubicBezTo>
                <a:cubicBezTo>
                  <a:pt x="36" y="90"/>
                  <a:pt x="36" y="90"/>
                  <a:pt x="36" y="90"/>
                </a:cubicBezTo>
                <a:cubicBezTo>
                  <a:pt x="38" y="90"/>
                  <a:pt x="40" y="88"/>
                  <a:pt x="40" y="86"/>
                </a:cubicBezTo>
                <a:cubicBezTo>
                  <a:pt x="40" y="84"/>
                  <a:pt x="38" y="82"/>
                  <a:pt x="36" y="82"/>
                </a:cubicBezTo>
                <a:moveTo>
                  <a:pt x="60" y="154"/>
                </a:moveTo>
                <a:cubicBezTo>
                  <a:pt x="52" y="154"/>
                  <a:pt x="52" y="154"/>
                  <a:pt x="52" y="154"/>
                </a:cubicBezTo>
                <a:cubicBezTo>
                  <a:pt x="50" y="154"/>
                  <a:pt x="48" y="156"/>
                  <a:pt x="48" y="158"/>
                </a:cubicBezTo>
                <a:cubicBezTo>
                  <a:pt x="48" y="160"/>
                  <a:pt x="50" y="162"/>
                  <a:pt x="52" y="162"/>
                </a:cubicBezTo>
                <a:cubicBezTo>
                  <a:pt x="60" y="162"/>
                  <a:pt x="60" y="162"/>
                  <a:pt x="60" y="162"/>
                </a:cubicBezTo>
                <a:cubicBezTo>
                  <a:pt x="62" y="162"/>
                  <a:pt x="64" y="160"/>
                  <a:pt x="64" y="158"/>
                </a:cubicBezTo>
                <a:cubicBezTo>
                  <a:pt x="64" y="156"/>
                  <a:pt x="62" y="154"/>
                  <a:pt x="60" y="154"/>
                </a:cubicBezTo>
                <a:moveTo>
                  <a:pt x="36" y="154"/>
                </a:moveTo>
                <a:cubicBezTo>
                  <a:pt x="28" y="154"/>
                  <a:pt x="28" y="154"/>
                  <a:pt x="28" y="154"/>
                </a:cubicBezTo>
                <a:cubicBezTo>
                  <a:pt x="26" y="154"/>
                  <a:pt x="24" y="156"/>
                  <a:pt x="24" y="158"/>
                </a:cubicBezTo>
                <a:cubicBezTo>
                  <a:pt x="24" y="160"/>
                  <a:pt x="26" y="162"/>
                  <a:pt x="28" y="162"/>
                </a:cubicBezTo>
                <a:cubicBezTo>
                  <a:pt x="36" y="162"/>
                  <a:pt x="36" y="162"/>
                  <a:pt x="36" y="162"/>
                </a:cubicBezTo>
                <a:cubicBezTo>
                  <a:pt x="38" y="162"/>
                  <a:pt x="40" y="160"/>
                  <a:pt x="40" y="158"/>
                </a:cubicBezTo>
                <a:cubicBezTo>
                  <a:pt x="40" y="156"/>
                  <a:pt x="38" y="154"/>
                  <a:pt x="36" y="154"/>
                </a:cubicBezTo>
                <a:moveTo>
                  <a:pt x="124" y="90"/>
                </a:moveTo>
                <a:cubicBezTo>
                  <a:pt x="132" y="90"/>
                  <a:pt x="132" y="90"/>
                  <a:pt x="132" y="90"/>
                </a:cubicBezTo>
                <a:cubicBezTo>
                  <a:pt x="134" y="90"/>
                  <a:pt x="136" y="88"/>
                  <a:pt x="136" y="86"/>
                </a:cubicBezTo>
                <a:cubicBezTo>
                  <a:pt x="136" y="84"/>
                  <a:pt x="134" y="82"/>
                  <a:pt x="132" y="82"/>
                </a:cubicBezTo>
                <a:cubicBezTo>
                  <a:pt x="124" y="82"/>
                  <a:pt x="124" y="82"/>
                  <a:pt x="124" y="82"/>
                </a:cubicBezTo>
                <a:cubicBezTo>
                  <a:pt x="122" y="82"/>
                  <a:pt x="120" y="84"/>
                  <a:pt x="120" y="86"/>
                </a:cubicBezTo>
                <a:cubicBezTo>
                  <a:pt x="120" y="88"/>
                  <a:pt x="122" y="90"/>
                  <a:pt x="124" y="90"/>
                </a:cubicBezTo>
                <a:moveTo>
                  <a:pt x="132" y="154"/>
                </a:moveTo>
                <a:cubicBezTo>
                  <a:pt x="124" y="154"/>
                  <a:pt x="124" y="154"/>
                  <a:pt x="124" y="154"/>
                </a:cubicBezTo>
                <a:cubicBezTo>
                  <a:pt x="122" y="154"/>
                  <a:pt x="120" y="156"/>
                  <a:pt x="120" y="158"/>
                </a:cubicBezTo>
                <a:cubicBezTo>
                  <a:pt x="120" y="160"/>
                  <a:pt x="122" y="162"/>
                  <a:pt x="124" y="162"/>
                </a:cubicBezTo>
                <a:cubicBezTo>
                  <a:pt x="132" y="162"/>
                  <a:pt x="132" y="162"/>
                  <a:pt x="132" y="162"/>
                </a:cubicBezTo>
                <a:cubicBezTo>
                  <a:pt x="134" y="162"/>
                  <a:pt x="136" y="160"/>
                  <a:pt x="136" y="158"/>
                </a:cubicBezTo>
                <a:cubicBezTo>
                  <a:pt x="136" y="156"/>
                  <a:pt x="134" y="154"/>
                  <a:pt x="132" y="154"/>
                </a:cubicBezTo>
                <a:moveTo>
                  <a:pt x="140" y="118"/>
                </a:moveTo>
                <a:cubicBezTo>
                  <a:pt x="138" y="118"/>
                  <a:pt x="136" y="120"/>
                  <a:pt x="136" y="122"/>
                </a:cubicBezTo>
                <a:cubicBezTo>
                  <a:pt x="136" y="124"/>
                  <a:pt x="138" y="126"/>
                  <a:pt x="140" y="126"/>
                </a:cubicBezTo>
                <a:cubicBezTo>
                  <a:pt x="142" y="126"/>
                  <a:pt x="144" y="124"/>
                  <a:pt x="144" y="122"/>
                </a:cubicBezTo>
                <a:cubicBezTo>
                  <a:pt x="144" y="120"/>
                  <a:pt x="142" y="118"/>
                  <a:pt x="140" y="118"/>
                </a:cubicBezTo>
                <a:moveTo>
                  <a:pt x="60" y="82"/>
                </a:moveTo>
                <a:cubicBezTo>
                  <a:pt x="52" y="82"/>
                  <a:pt x="52" y="82"/>
                  <a:pt x="52" y="82"/>
                </a:cubicBezTo>
                <a:cubicBezTo>
                  <a:pt x="50" y="82"/>
                  <a:pt x="48" y="84"/>
                  <a:pt x="48" y="86"/>
                </a:cubicBezTo>
                <a:cubicBezTo>
                  <a:pt x="48" y="88"/>
                  <a:pt x="50" y="90"/>
                  <a:pt x="52" y="90"/>
                </a:cubicBezTo>
                <a:cubicBezTo>
                  <a:pt x="60" y="90"/>
                  <a:pt x="60" y="90"/>
                  <a:pt x="60" y="90"/>
                </a:cubicBezTo>
                <a:cubicBezTo>
                  <a:pt x="62" y="90"/>
                  <a:pt x="64" y="88"/>
                  <a:pt x="64" y="86"/>
                </a:cubicBezTo>
                <a:cubicBezTo>
                  <a:pt x="64" y="84"/>
                  <a:pt x="62" y="82"/>
                  <a:pt x="60" y="82"/>
                </a:cubicBezTo>
                <a:moveTo>
                  <a:pt x="108" y="82"/>
                </a:moveTo>
                <a:cubicBezTo>
                  <a:pt x="100" y="82"/>
                  <a:pt x="100" y="82"/>
                  <a:pt x="100" y="82"/>
                </a:cubicBezTo>
                <a:cubicBezTo>
                  <a:pt x="98" y="82"/>
                  <a:pt x="96" y="84"/>
                  <a:pt x="96" y="86"/>
                </a:cubicBezTo>
                <a:cubicBezTo>
                  <a:pt x="96" y="88"/>
                  <a:pt x="98" y="90"/>
                  <a:pt x="100" y="90"/>
                </a:cubicBezTo>
                <a:cubicBezTo>
                  <a:pt x="108" y="90"/>
                  <a:pt x="108" y="90"/>
                  <a:pt x="108" y="90"/>
                </a:cubicBezTo>
                <a:cubicBezTo>
                  <a:pt x="110" y="90"/>
                  <a:pt x="112" y="88"/>
                  <a:pt x="112" y="86"/>
                </a:cubicBezTo>
                <a:cubicBezTo>
                  <a:pt x="112" y="84"/>
                  <a:pt x="110" y="82"/>
                  <a:pt x="108" y="82"/>
                </a:cubicBezTo>
                <a:moveTo>
                  <a:pt x="160" y="98"/>
                </a:moveTo>
                <a:cubicBezTo>
                  <a:pt x="160" y="66"/>
                  <a:pt x="160" y="66"/>
                  <a:pt x="160" y="66"/>
                </a:cubicBezTo>
                <a:cubicBezTo>
                  <a:pt x="160" y="57"/>
                  <a:pt x="153" y="50"/>
                  <a:pt x="144" y="50"/>
                </a:cubicBezTo>
                <a:cubicBezTo>
                  <a:pt x="138" y="50"/>
                  <a:pt x="138" y="50"/>
                  <a:pt x="138" y="50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6" y="5"/>
                  <a:pt x="118" y="0"/>
                  <a:pt x="109" y="3"/>
                </a:cubicBezTo>
                <a:cubicBezTo>
                  <a:pt x="28" y="24"/>
                  <a:pt x="28" y="24"/>
                  <a:pt x="28" y="24"/>
                </a:cubicBezTo>
                <a:cubicBezTo>
                  <a:pt x="20" y="26"/>
                  <a:pt x="15" y="35"/>
                  <a:pt x="17" y="44"/>
                </a:cubicBezTo>
                <a:cubicBezTo>
                  <a:pt x="19" y="50"/>
                  <a:pt x="19" y="50"/>
                  <a:pt x="19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7" y="50"/>
                  <a:pt x="0" y="57"/>
                  <a:pt x="0" y="66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71"/>
                  <a:pt x="7" y="178"/>
                  <a:pt x="16" y="178"/>
                </a:cubicBezTo>
                <a:cubicBezTo>
                  <a:pt x="144" y="178"/>
                  <a:pt x="144" y="178"/>
                  <a:pt x="144" y="178"/>
                </a:cubicBezTo>
                <a:cubicBezTo>
                  <a:pt x="153" y="178"/>
                  <a:pt x="160" y="171"/>
                  <a:pt x="160" y="162"/>
                </a:cubicBezTo>
                <a:cubicBezTo>
                  <a:pt x="160" y="146"/>
                  <a:pt x="160" y="146"/>
                  <a:pt x="160" y="146"/>
                </a:cubicBezTo>
                <a:cubicBezTo>
                  <a:pt x="169" y="146"/>
                  <a:pt x="176" y="139"/>
                  <a:pt x="176" y="130"/>
                </a:cubicBezTo>
                <a:cubicBezTo>
                  <a:pt x="176" y="114"/>
                  <a:pt x="176" y="114"/>
                  <a:pt x="176" y="114"/>
                </a:cubicBezTo>
                <a:cubicBezTo>
                  <a:pt x="176" y="105"/>
                  <a:pt x="169" y="98"/>
                  <a:pt x="160" y="98"/>
                </a:cubicBezTo>
                <a:moveTo>
                  <a:pt x="144" y="58"/>
                </a:moveTo>
                <a:cubicBezTo>
                  <a:pt x="148" y="58"/>
                  <a:pt x="152" y="62"/>
                  <a:pt x="152" y="66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0" y="67"/>
                  <a:pt x="147" y="66"/>
                  <a:pt x="144" y="66"/>
                </a:cubicBezTo>
                <a:cubicBezTo>
                  <a:pt x="143" y="66"/>
                  <a:pt x="143" y="66"/>
                  <a:pt x="143" y="66"/>
                </a:cubicBezTo>
                <a:cubicBezTo>
                  <a:pt x="140" y="58"/>
                  <a:pt x="140" y="58"/>
                  <a:pt x="140" y="58"/>
                </a:cubicBezTo>
                <a:lnTo>
                  <a:pt x="144" y="58"/>
                </a:lnTo>
                <a:close/>
                <a:moveTo>
                  <a:pt x="129" y="47"/>
                </a:moveTo>
                <a:cubicBezTo>
                  <a:pt x="134" y="66"/>
                  <a:pt x="134" y="66"/>
                  <a:pt x="134" y="66"/>
                </a:cubicBezTo>
                <a:cubicBezTo>
                  <a:pt x="57" y="66"/>
                  <a:pt x="57" y="66"/>
                  <a:pt x="57" y="66"/>
                </a:cubicBezTo>
                <a:lnTo>
                  <a:pt x="129" y="47"/>
                </a:lnTo>
                <a:close/>
                <a:moveTo>
                  <a:pt x="30" y="32"/>
                </a:moveTo>
                <a:cubicBezTo>
                  <a:pt x="111" y="10"/>
                  <a:pt x="111" y="10"/>
                  <a:pt x="111" y="10"/>
                </a:cubicBezTo>
                <a:cubicBezTo>
                  <a:pt x="115" y="9"/>
                  <a:pt x="120" y="12"/>
                  <a:pt x="121" y="16"/>
                </a:cubicBezTo>
                <a:cubicBezTo>
                  <a:pt x="123" y="24"/>
                  <a:pt x="123" y="24"/>
                  <a:pt x="123" y="24"/>
                </a:cubicBezTo>
                <a:cubicBezTo>
                  <a:pt x="27" y="49"/>
                  <a:pt x="27" y="49"/>
                  <a:pt x="27" y="49"/>
                </a:cubicBezTo>
                <a:cubicBezTo>
                  <a:pt x="25" y="41"/>
                  <a:pt x="25" y="41"/>
                  <a:pt x="25" y="41"/>
                </a:cubicBezTo>
                <a:cubicBezTo>
                  <a:pt x="24" y="37"/>
                  <a:pt x="26" y="33"/>
                  <a:pt x="30" y="32"/>
                </a:cubicBezTo>
                <a:moveTo>
                  <a:pt x="8" y="66"/>
                </a:moveTo>
                <a:cubicBezTo>
                  <a:pt x="8" y="62"/>
                  <a:pt x="12" y="58"/>
                  <a:pt x="16" y="58"/>
                </a:cubicBezTo>
                <a:cubicBezTo>
                  <a:pt x="21" y="58"/>
                  <a:pt x="21" y="58"/>
                  <a:pt x="21" y="58"/>
                </a:cubicBezTo>
                <a:cubicBezTo>
                  <a:pt x="23" y="66"/>
                  <a:pt x="23" y="66"/>
                  <a:pt x="23" y="66"/>
                </a:cubicBezTo>
                <a:cubicBezTo>
                  <a:pt x="16" y="66"/>
                  <a:pt x="16" y="66"/>
                  <a:pt x="16" y="66"/>
                </a:cubicBezTo>
                <a:cubicBezTo>
                  <a:pt x="13" y="66"/>
                  <a:pt x="10" y="67"/>
                  <a:pt x="8" y="68"/>
                </a:cubicBezTo>
                <a:lnTo>
                  <a:pt x="8" y="66"/>
                </a:lnTo>
                <a:close/>
                <a:moveTo>
                  <a:pt x="152" y="162"/>
                </a:moveTo>
                <a:cubicBezTo>
                  <a:pt x="152" y="166"/>
                  <a:pt x="148" y="170"/>
                  <a:pt x="144" y="170"/>
                </a:cubicBezTo>
                <a:cubicBezTo>
                  <a:pt x="16" y="170"/>
                  <a:pt x="16" y="170"/>
                  <a:pt x="16" y="170"/>
                </a:cubicBezTo>
                <a:cubicBezTo>
                  <a:pt x="12" y="170"/>
                  <a:pt x="8" y="166"/>
                  <a:pt x="8" y="162"/>
                </a:cubicBezTo>
                <a:cubicBezTo>
                  <a:pt x="8" y="82"/>
                  <a:pt x="8" y="82"/>
                  <a:pt x="8" y="82"/>
                </a:cubicBezTo>
                <a:cubicBezTo>
                  <a:pt x="8" y="78"/>
                  <a:pt x="12" y="74"/>
                  <a:pt x="16" y="74"/>
                </a:cubicBezTo>
                <a:cubicBezTo>
                  <a:pt x="144" y="74"/>
                  <a:pt x="144" y="74"/>
                  <a:pt x="144" y="74"/>
                </a:cubicBezTo>
                <a:cubicBezTo>
                  <a:pt x="148" y="74"/>
                  <a:pt x="152" y="78"/>
                  <a:pt x="152" y="82"/>
                </a:cubicBezTo>
                <a:cubicBezTo>
                  <a:pt x="152" y="98"/>
                  <a:pt x="152" y="98"/>
                  <a:pt x="152" y="98"/>
                </a:cubicBezTo>
                <a:cubicBezTo>
                  <a:pt x="136" y="98"/>
                  <a:pt x="136" y="98"/>
                  <a:pt x="136" y="98"/>
                </a:cubicBezTo>
                <a:cubicBezTo>
                  <a:pt x="127" y="98"/>
                  <a:pt x="120" y="105"/>
                  <a:pt x="120" y="114"/>
                </a:cubicBezTo>
                <a:cubicBezTo>
                  <a:pt x="120" y="130"/>
                  <a:pt x="120" y="130"/>
                  <a:pt x="120" y="130"/>
                </a:cubicBezTo>
                <a:cubicBezTo>
                  <a:pt x="120" y="139"/>
                  <a:pt x="127" y="146"/>
                  <a:pt x="136" y="146"/>
                </a:cubicBezTo>
                <a:cubicBezTo>
                  <a:pt x="152" y="146"/>
                  <a:pt x="152" y="146"/>
                  <a:pt x="152" y="146"/>
                </a:cubicBezTo>
                <a:lnTo>
                  <a:pt x="152" y="162"/>
                </a:lnTo>
                <a:close/>
                <a:moveTo>
                  <a:pt x="168" y="130"/>
                </a:moveTo>
                <a:cubicBezTo>
                  <a:pt x="168" y="134"/>
                  <a:pt x="164" y="138"/>
                  <a:pt x="160" y="138"/>
                </a:cubicBezTo>
                <a:cubicBezTo>
                  <a:pt x="136" y="138"/>
                  <a:pt x="136" y="138"/>
                  <a:pt x="136" y="138"/>
                </a:cubicBezTo>
                <a:cubicBezTo>
                  <a:pt x="132" y="138"/>
                  <a:pt x="128" y="134"/>
                  <a:pt x="128" y="130"/>
                </a:cubicBezTo>
                <a:cubicBezTo>
                  <a:pt x="128" y="114"/>
                  <a:pt x="128" y="114"/>
                  <a:pt x="128" y="114"/>
                </a:cubicBezTo>
                <a:cubicBezTo>
                  <a:pt x="128" y="110"/>
                  <a:pt x="132" y="106"/>
                  <a:pt x="136" y="106"/>
                </a:cubicBezTo>
                <a:cubicBezTo>
                  <a:pt x="160" y="106"/>
                  <a:pt x="160" y="106"/>
                  <a:pt x="160" y="106"/>
                </a:cubicBezTo>
                <a:cubicBezTo>
                  <a:pt x="164" y="106"/>
                  <a:pt x="168" y="110"/>
                  <a:pt x="168" y="114"/>
                </a:cubicBezTo>
                <a:lnTo>
                  <a:pt x="168" y="130"/>
                </a:lnTo>
                <a:close/>
                <a:moveTo>
                  <a:pt x="84" y="154"/>
                </a:moveTo>
                <a:cubicBezTo>
                  <a:pt x="76" y="154"/>
                  <a:pt x="76" y="154"/>
                  <a:pt x="76" y="154"/>
                </a:cubicBezTo>
                <a:cubicBezTo>
                  <a:pt x="74" y="154"/>
                  <a:pt x="72" y="156"/>
                  <a:pt x="72" y="158"/>
                </a:cubicBezTo>
                <a:cubicBezTo>
                  <a:pt x="72" y="160"/>
                  <a:pt x="74" y="162"/>
                  <a:pt x="76" y="162"/>
                </a:cubicBezTo>
                <a:cubicBezTo>
                  <a:pt x="84" y="162"/>
                  <a:pt x="84" y="162"/>
                  <a:pt x="84" y="162"/>
                </a:cubicBezTo>
                <a:cubicBezTo>
                  <a:pt x="86" y="162"/>
                  <a:pt x="88" y="160"/>
                  <a:pt x="88" y="158"/>
                </a:cubicBezTo>
                <a:cubicBezTo>
                  <a:pt x="88" y="156"/>
                  <a:pt x="86" y="154"/>
                  <a:pt x="84" y="154"/>
                </a:cubicBezTo>
                <a:moveTo>
                  <a:pt x="108" y="154"/>
                </a:moveTo>
                <a:cubicBezTo>
                  <a:pt x="100" y="154"/>
                  <a:pt x="100" y="154"/>
                  <a:pt x="100" y="154"/>
                </a:cubicBezTo>
                <a:cubicBezTo>
                  <a:pt x="98" y="154"/>
                  <a:pt x="96" y="156"/>
                  <a:pt x="96" y="158"/>
                </a:cubicBezTo>
                <a:cubicBezTo>
                  <a:pt x="96" y="160"/>
                  <a:pt x="98" y="162"/>
                  <a:pt x="100" y="162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10" y="162"/>
                  <a:pt x="112" y="160"/>
                  <a:pt x="112" y="158"/>
                </a:cubicBezTo>
                <a:cubicBezTo>
                  <a:pt x="112" y="156"/>
                  <a:pt x="110" y="154"/>
                  <a:pt x="108" y="154"/>
                </a:cubicBezTo>
                <a:moveTo>
                  <a:pt x="84" y="82"/>
                </a:moveTo>
                <a:cubicBezTo>
                  <a:pt x="76" y="82"/>
                  <a:pt x="76" y="82"/>
                  <a:pt x="76" y="82"/>
                </a:cubicBezTo>
                <a:cubicBezTo>
                  <a:pt x="74" y="82"/>
                  <a:pt x="72" y="84"/>
                  <a:pt x="72" y="86"/>
                </a:cubicBezTo>
                <a:cubicBezTo>
                  <a:pt x="72" y="88"/>
                  <a:pt x="74" y="90"/>
                  <a:pt x="76" y="90"/>
                </a:cubicBezTo>
                <a:cubicBezTo>
                  <a:pt x="84" y="90"/>
                  <a:pt x="84" y="90"/>
                  <a:pt x="84" y="90"/>
                </a:cubicBezTo>
                <a:cubicBezTo>
                  <a:pt x="86" y="90"/>
                  <a:pt x="88" y="88"/>
                  <a:pt x="88" y="86"/>
                </a:cubicBezTo>
                <a:cubicBezTo>
                  <a:pt x="88" y="84"/>
                  <a:pt x="86" y="82"/>
                  <a:pt x="84" y="8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00" name="Freeform 40"/>
          <p:cNvSpPr>
            <a:spLocks noEditPoints="1"/>
          </p:cNvSpPr>
          <p:nvPr/>
        </p:nvSpPr>
        <p:spPr bwMode="auto">
          <a:xfrm>
            <a:off x="6335713" y="4741863"/>
            <a:ext cx="525463" cy="382588"/>
          </a:xfrm>
          <a:custGeom>
            <a:avLst/>
            <a:gdLst>
              <a:gd name="T0" fmla="*/ 28 w 176"/>
              <a:gd name="T1" fmla="*/ 32 h 128"/>
              <a:gd name="T2" fmla="*/ 28 w 176"/>
              <a:gd name="T3" fmla="*/ 40 h 128"/>
              <a:gd name="T4" fmla="*/ 40 w 176"/>
              <a:gd name="T5" fmla="*/ 36 h 128"/>
              <a:gd name="T6" fmla="*/ 60 w 176"/>
              <a:gd name="T7" fmla="*/ 32 h 128"/>
              <a:gd name="T8" fmla="*/ 48 w 176"/>
              <a:gd name="T9" fmla="*/ 36 h 128"/>
              <a:gd name="T10" fmla="*/ 60 w 176"/>
              <a:gd name="T11" fmla="*/ 40 h 128"/>
              <a:gd name="T12" fmla="*/ 60 w 176"/>
              <a:gd name="T13" fmla="*/ 32 h 128"/>
              <a:gd name="T14" fmla="*/ 52 w 176"/>
              <a:gd name="T15" fmla="*/ 104 h 128"/>
              <a:gd name="T16" fmla="*/ 52 w 176"/>
              <a:gd name="T17" fmla="*/ 112 h 128"/>
              <a:gd name="T18" fmla="*/ 64 w 176"/>
              <a:gd name="T19" fmla="*/ 108 h 128"/>
              <a:gd name="T20" fmla="*/ 140 w 176"/>
              <a:gd name="T21" fmla="*/ 68 h 128"/>
              <a:gd name="T22" fmla="*/ 140 w 176"/>
              <a:gd name="T23" fmla="*/ 76 h 128"/>
              <a:gd name="T24" fmla="*/ 140 w 176"/>
              <a:gd name="T25" fmla="*/ 68 h 128"/>
              <a:gd name="T26" fmla="*/ 160 w 176"/>
              <a:gd name="T27" fmla="*/ 16 h 128"/>
              <a:gd name="T28" fmla="*/ 16 w 176"/>
              <a:gd name="T29" fmla="*/ 0 h 128"/>
              <a:gd name="T30" fmla="*/ 0 w 176"/>
              <a:gd name="T31" fmla="*/ 112 h 128"/>
              <a:gd name="T32" fmla="*/ 144 w 176"/>
              <a:gd name="T33" fmla="*/ 128 h 128"/>
              <a:gd name="T34" fmla="*/ 160 w 176"/>
              <a:gd name="T35" fmla="*/ 96 h 128"/>
              <a:gd name="T36" fmla="*/ 176 w 176"/>
              <a:gd name="T37" fmla="*/ 64 h 128"/>
              <a:gd name="T38" fmla="*/ 8 w 176"/>
              <a:gd name="T39" fmla="*/ 16 h 128"/>
              <a:gd name="T40" fmla="*/ 144 w 176"/>
              <a:gd name="T41" fmla="*/ 8 h 128"/>
              <a:gd name="T42" fmla="*/ 152 w 176"/>
              <a:gd name="T43" fmla="*/ 18 h 128"/>
              <a:gd name="T44" fmla="*/ 16 w 176"/>
              <a:gd name="T45" fmla="*/ 16 h 128"/>
              <a:gd name="T46" fmla="*/ 8 w 176"/>
              <a:gd name="T47" fmla="*/ 16 h 128"/>
              <a:gd name="T48" fmla="*/ 144 w 176"/>
              <a:gd name="T49" fmla="*/ 120 h 128"/>
              <a:gd name="T50" fmla="*/ 8 w 176"/>
              <a:gd name="T51" fmla="*/ 112 h 128"/>
              <a:gd name="T52" fmla="*/ 16 w 176"/>
              <a:gd name="T53" fmla="*/ 24 h 128"/>
              <a:gd name="T54" fmla="*/ 152 w 176"/>
              <a:gd name="T55" fmla="*/ 32 h 128"/>
              <a:gd name="T56" fmla="*/ 136 w 176"/>
              <a:gd name="T57" fmla="*/ 48 h 128"/>
              <a:gd name="T58" fmla="*/ 120 w 176"/>
              <a:gd name="T59" fmla="*/ 80 h 128"/>
              <a:gd name="T60" fmla="*/ 152 w 176"/>
              <a:gd name="T61" fmla="*/ 96 h 128"/>
              <a:gd name="T62" fmla="*/ 168 w 176"/>
              <a:gd name="T63" fmla="*/ 80 h 128"/>
              <a:gd name="T64" fmla="*/ 136 w 176"/>
              <a:gd name="T65" fmla="*/ 88 h 128"/>
              <a:gd name="T66" fmla="*/ 128 w 176"/>
              <a:gd name="T67" fmla="*/ 64 h 128"/>
              <a:gd name="T68" fmla="*/ 160 w 176"/>
              <a:gd name="T69" fmla="*/ 56 h 128"/>
              <a:gd name="T70" fmla="*/ 168 w 176"/>
              <a:gd name="T71" fmla="*/ 80 h 128"/>
              <a:gd name="T72" fmla="*/ 132 w 176"/>
              <a:gd name="T73" fmla="*/ 40 h 128"/>
              <a:gd name="T74" fmla="*/ 132 w 176"/>
              <a:gd name="T75" fmla="*/ 32 h 128"/>
              <a:gd name="T76" fmla="*/ 120 w 176"/>
              <a:gd name="T77" fmla="*/ 36 h 128"/>
              <a:gd name="T78" fmla="*/ 36 w 176"/>
              <a:gd name="T79" fmla="*/ 104 h 128"/>
              <a:gd name="T80" fmla="*/ 24 w 176"/>
              <a:gd name="T81" fmla="*/ 108 h 128"/>
              <a:gd name="T82" fmla="*/ 36 w 176"/>
              <a:gd name="T83" fmla="*/ 112 h 128"/>
              <a:gd name="T84" fmla="*/ 36 w 176"/>
              <a:gd name="T85" fmla="*/ 104 h 128"/>
              <a:gd name="T86" fmla="*/ 76 w 176"/>
              <a:gd name="T87" fmla="*/ 104 h 128"/>
              <a:gd name="T88" fmla="*/ 76 w 176"/>
              <a:gd name="T89" fmla="*/ 112 h 128"/>
              <a:gd name="T90" fmla="*/ 88 w 176"/>
              <a:gd name="T91" fmla="*/ 108 h 128"/>
              <a:gd name="T92" fmla="*/ 108 w 176"/>
              <a:gd name="T93" fmla="*/ 32 h 128"/>
              <a:gd name="T94" fmla="*/ 96 w 176"/>
              <a:gd name="T95" fmla="*/ 36 h 128"/>
              <a:gd name="T96" fmla="*/ 108 w 176"/>
              <a:gd name="T97" fmla="*/ 40 h 128"/>
              <a:gd name="T98" fmla="*/ 108 w 176"/>
              <a:gd name="T99" fmla="*/ 32 h 128"/>
              <a:gd name="T100" fmla="*/ 124 w 176"/>
              <a:gd name="T101" fmla="*/ 104 h 128"/>
              <a:gd name="T102" fmla="*/ 124 w 176"/>
              <a:gd name="T103" fmla="*/ 112 h 128"/>
              <a:gd name="T104" fmla="*/ 136 w 176"/>
              <a:gd name="T105" fmla="*/ 108 h 128"/>
              <a:gd name="T106" fmla="*/ 84 w 176"/>
              <a:gd name="T107" fmla="*/ 32 h 128"/>
              <a:gd name="T108" fmla="*/ 72 w 176"/>
              <a:gd name="T109" fmla="*/ 36 h 128"/>
              <a:gd name="T110" fmla="*/ 84 w 176"/>
              <a:gd name="T111" fmla="*/ 40 h 128"/>
              <a:gd name="T112" fmla="*/ 84 w 176"/>
              <a:gd name="T113" fmla="*/ 32 h 128"/>
              <a:gd name="T114" fmla="*/ 100 w 176"/>
              <a:gd name="T115" fmla="*/ 104 h 128"/>
              <a:gd name="T116" fmla="*/ 100 w 176"/>
              <a:gd name="T117" fmla="*/ 112 h 128"/>
              <a:gd name="T118" fmla="*/ 112 w 176"/>
              <a:gd name="T119" fmla="*/ 10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6" h="128">
                <a:moveTo>
                  <a:pt x="36" y="32"/>
                </a:moveTo>
                <a:cubicBezTo>
                  <a:pt x="28" y="32"/>
                  <a:pt x="28" y="32"/>
                  <a:pt x="28" y="32"/>
                </a:cubicBezTo>
                <a:cubicBezTo>
                  <a:pt x="26" y="32"/>
                  <a:pt x="24" y="34"/>
                  <a:pt x="24" y="36"/>
                </a:cubicBezTo>
                <a:cubicBezTo>
                  <a:pt x="24" y="38"/>
                  <a:pt x="26" y="40"/>
                  <a:pt x="28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8" y="40"/>
                  <a:pt x="40" y="38"/>
                  <a:pt x="40" y="36"/>
                </a:cubicBezTo>
                <a:cubicBezTo>
                  <a:pt x="40" y="34"/>
                  <a:pt x="38" y="32"/>
                  <a:pt x="36" y="32"/>
                </a:cubicBezTo>
                <a:moveTo>
                  <a:pt x="60" y="32"/>
                </a:moveTo>
                <a:cubicBezTo>
                  <a:pt x="52" y="32"/>
                  <a:pt x="52" y="32"/>
                  <a:pt x="52" y="32"/>
                </a:cubicBezTo>
                <a:cubicBezTo>
                  <a:pt x="50" y="32"/>
                  <a:pt x="48" y="34"/>
                  <a:pt x="48" y="36"/>
                </a:cubicBezTo>
                <a:cubicBezTo>
                  <a:pt x="48" y="38"/>
                  <a:pt x="50" y="40"/>
                  <a:pt x="52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2" y="40"/>
                  <a:pt x="64" y="38"/>
                  <a:pt x="64" y="36"/>
                </a:cubicBezTo>
                <a:cubicBezTo>
                  <a:pt x="64" y="34"/>
                  <a:pt x="62" y="32"/>
                  <a:pt x="60" y="32"/>
                </a:cubicBezTo>
                <a:moveTo>
                  <a:pt x="60" y="104"/>
                </a:moveTo>
                <a:cubicBezTo>
                  <a:pt x="52" y="104"/>
                  <a:pt x="52" y="104"/>
                  <a:pt x="52" y="104"/>
                </a:cubicBezTo>
                <a:cubicBezTo>
                  <a:pt x="50" y="104"/>
                  <a:pt x="48" y="106"/>
                  <a:pt x="48" y="108"/>
                </a:cubicBezTo>
                <a:cubicBezTo>
                  <a:pt x="48" y="110"/>
                  <a:pt x="50" y="112"/>
                  <a:pt x="52" y="112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62" y="112"/>
                  <a:pt x="64" y="110"/>
                  <a:pt x="64" y="108"/>
                </a:cubicBezTo>
                <a:cubicBezTo>
                  <a:pt x="64" y="106"/>
                  <a:pt x="62" y="104"/>
                  <a:pt x="60" y="104"/>
                </a:cubicBezTo>
                <a:moveTo>
                  <a:pt x="140" y="68"/>
                </a:moveTo>
                <a:cubicBezTo>
                  <a:pt x="138" y="68"/>
                  <a:pt x="136" y="70"/>
                  <a:pt x="136" y="72"/>
                </a:cubicBezTo>
                <a:cubicBezTo>
                  <a:pt x="136" y="74"/>
                  <a:pt x="138" y="76"/>
                  <a:pt x="140" y="76"/>
                </a:cubicBezTo>
                <a:cubicBezTo>
                  <a:pt x="142" y="76"/>
                  <a:pt x="144" y="74"/>
                  <a:pt x="144" y="72"/>
                </a:cubicBezTo>
                <a:cubicBezTo>
                  <a:pt x="144" y="70"/>
                  <a:pt x="142" y="68"/>
                  <a:pt x="140" y="68"/>
                </a:cubicBezTo>
                <a:moveTo>
                  <a:pt x="160" y="48"/>
                </a:moveTo>
                <a:cubicBezTo>
                  <a:pt x="160" y="16"/>
                  <a:pt x="160" y="16"/>
                  <a:pt x="160" y="16"/>
                </a:cubicBezTo>
                <a:cubicBezTo>
                  <a:pt x="160" y="7"/>
                  <a:pt x="153" y="0"/>
                  <a:pt x="144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53" y="128"/>
                  <a:pt x="160" y="121"/>
                  <a:pt x="160" y="112"/>
                </a:cubicBezTo>
                <a:cubicBezTo>
                  <a:pt x="160" y="96"/>
                  <a:pt x="160" y="96"/>
                  <a:pt x="160" y="96"/>
                </a:cubicBezTo>
                <a:cubicBezTo>
                  <a:pt x="169" y="96"/>
                  <a:pt x="176" y="89"/>
                  <a:pt x="176" y="80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76" y="55"/>
                  <a:pt x="169" y="48"/>
                  <a:pt x="160" y="48"/>
                </a:cubicBezTo>
                <a:moveTo>
                  <a:pt x="8" y="16"/>
                </a:moveTo>
                <a:cubicBezTo>
                  <a:pt x="8" y="12"/>
                  <a:pt x="12" y="8"/>
                  <a:pt x="16" y="8"/>
                </a:cubicBezTo>
                <a:cubicBezTo>
                  <a:pt x="144" y="8"/>
                  <a:pt x="144" y="8"/>
                  <a:pt x="144" y="8"/>
                </a:cubicBezTo>
                <a:cubicBezTo>
                  <a:pt x="148" y="8"/>
                  <a:pt x="152" y="12"/>
                  <a:pt x="152" y="16"/>
                </a:cubicBezTo>
                <a:cubicBezTo>
                  <a:pt x="152" y="18"/>
                  <a:pt x="152" y="18"/>
                  <a:pt x="152" y="18"/>
                </a:cubicBezTo>
                <a:cubicBezTo>
                  <a:pt x="150" y="17"/>
                  <a:pt x="147" y="16"/>
                  <a:pt x="144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3" y="16"/>
                  <a:pt x="10" y="17"/>
                  <a:pt x="8" y="18"/>
                </a:cubicBezTo>
                <a:lnTo>
                  <a:pt x="8" y="16"/>
                </a:lnTo>
                <a:close/>
                <a:moveTo>
                  <a:pt x="152" y="112"/>
                </a:moveTo>
                <a:cubicBezTo>
                  <a:pt x="152" y="116"/>
                  <a:pt x="148" y="120"/>
                  <a:pt x="144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28"/>
                  <a:pt x="12" y="24"/>
                  <a:pt x="16" y="24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48" y="24"/>
                  <a:pt x="152" y="28"/>
                  <a:pt x="152" y="32"/>
                </a:cubicBezTo>
                <a:cubicBezTo>
                  <a:pt x="152" y="48"/>
                  <a:pt x="152" y="48"/>
                  <a:pt x="152" y="48"/>
                </a:cubicBezTo>
                <a:cubicBezTo>
                  <a:pt x="136" y="48"/>
                  <a:pt x="136" y="48"/>
                  <a:pt x="136" y="48"/>
                </a:cubicBezTo>
                <a:cubicBezTo>
                  <a:pt x="127" y="48"/>
                  <a:pt x="120" y="55"/>
                  <a:pt x="120" y="64"/>
                </a:cubicBezTo>
                <a:cubicBezTo>
                  <a:pt x="120" y="80"/>
                  <a:pt x="120" y="80"/>
                  <a:pt x="120" y="80"/>
                </a:cubicBezTo>
                <a:cubicBezTo>
                  <a:pt x="120" y="89"/>
                  <a:pt x="127" y="96"/>
                  <a:pt x="136" y="96"/>
                </a:cubicBezTo>
                <a:cubicBezTo>
                  <a:pt x="152" y="96"/>
                  <a:pt x="152" y="96"/>
                  <a:pt x="152" y="96"/>
                </a:cubicBezTo>
                <a:lnTo>
                  <a:pt x="152" y="112"/>
                </a:lnTo>
                <a:close/>
                <a:moveTo>
                  <a:pt x="168" y="80"/>
                </a:moveTo>
                <a:cubicBezTo>
                  <a:pt x="168" y="84"/>
                  <a:pt x="164" y="88"/>
                  <a:pt x="160" y="88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32" y="88"/>
                  <a:pt x="128" y="84"/>
                  <a:pt x="128" y="80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8" y="60"/>
                  <a:pt x="132" y="56"/>
                  <a:pt x="136" y="56"/>
                </a:cubicBezTo>
                <a:cubicBezTo>
                  <a:pt x="160" y="56"/>
                  <a:pt x="160" y="56"/>
                  <a:pt x="160" y="56"/>
                </a:cubicBezTo>
                <a:cubicBezTo>
                  <a:pt x="164" y="56"/>
                  <a:pt x="168" y="60"/>
                  <a:pt x="168" y="64"/>
                </a:cubicBezTo>
                <a:lnTo>
                  <a:pt x="168" y="80"/>
                </a:lnTo>
                <a:close/>
                <a:moveTo>
                  <a:pt x="124" y="40"/>
                </a:moveTo>
                <a:cubicBezTo>
                  <a:pt x="132" y="40"/>
                  <a:pt x="132" y="40"/>
                  <a:pt x="132" y="40"/>
                </a:cubicBezTo>
                <a:cubicBezTo>
                  <a:pt x="134" y="40"/>
                  <a:pt x="136" y="38"/>
                  <a:pt x="136" y="36"/>
                </a:cubicBezTo>
                <a:cubicBezTo>
                  <a:pt x="136" y="34"/>
                  <a:pt x="134" y="32"/>
                  <a:pt x="132" y="32"/>
                </a:cubicBezTo>
                <a:cubicBezTo>
                  <a:pt x="124" y="32"/>
                  <a:pt x="124" y="32"/>
                  <a:pt x="124" y="32"/>
                </a:cubicBezTo>
                <a:cubicBezTo>
                  <a:pt x="122" y="32"/>
                  <a:pt x="120" y="34"/>
                  <a:pt x="120" y="36"/>
                </a:cubicBezTo>
                <a:cubicBezTo>
                  <a:pt x="120" y="38"/>
                  <a:pt x="122" y="40"/>
                  <a:pt x="124" y="40"/>
                </a:cubicBezTo>
                <a:moveTo>
                  <a:pt x="36" y="104"/>
                </a:moveTo>
                <a:cubicBezTo>
                  <a:pt x="28" y="104"/>
                  <a:pt x="28" y="104"/>
                  <a:pt x="28" y="104"/>
                </a:cubicBezTo>
                <a:cubicBezTo>
                  <a:pt x="26" y="104"/>
                  <a:pt x="24" y="106"/>
                  <a:pt x="24" y="108"/>
                </a:cubicBezTo>
                <a:cubicBezTo>
                  <a:pt x="24" y="110"/>
                  <a:pt x="26" y="112"/>
                  <a:pt x="28" y="112"/>
                </a:cubicBezTo>
                <a:cubicBezTo>
                  <a:pt x="36" y="112"/>
                  <a:pt x="36" y="112"/>
                  <a:pt x="36" y="112"/>
                </a:cubicBezTo>
                <a:cubicBezTo>
                  <a:pt x="38" y="112"/>
                  <a:pt x="40" y="110"/>
                  <a:pt x="40" y="108"/>
                </a:cubicBezTo>
                <a:cubicBezTo>
                  <a:pt x="40" y="106"/>
                  <a:pt x="38" y="104"/>
                  <a:pt x="36" y="104"/>
                </a:cubicBezTo>
                <a:moveTo>
                  <a:pt x="84" y="104"/>
                </a:moveTo>
                <a:cubicBezTo>
                  <a:pt x="76" y="104"/>
                  <a:pt x="76" y="104"/>
                  <a:pt x="76" y="104"/>
                </a:cubicBezTo>
                <a:cubicBezTo>
                  <a:pt x="74" y="104"/>
                  <a:pt x="72" y="106"/>
                  <a:pt x="72" y="108"/>
                </a:cubicBezTo>
                <a:cubicBezTo>
                  <a:pt x="72" y="110"/>
                  <a:pt x="74" y="112"/>
                  <a:pt x="76" y="112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86" y="112"/>
                  <a:pt x="88" y="110"/>
                  <a:pt x="88" y="108"/>
                </a:cubicBezTo>
                <a:cubicBezTo>
                  <a:pt x="88" y="106"/>
                  <a:pt x="86" y="104"/>
                  <a:pt x="84" y="104"/>
                </a:cubicBezTo>
                <a:moveTo>
                  <a:pt x="108" y="32"/>
                </a:moveTo>
                <a:cubicBezTo>
                  <a:pt x="100" y="32"/>
                  <a:pt x="100" y="32"/>
                  <a:pt x="100" y="32"/>
                </a:cubicBezTo>
                <a:cubicBezTo>
                  <a:pt x="98" y="32"/>
                  <a:pt x="96" y="34"/>
                  <a:pt x="96" y="36"/>
                </a:cubicBezTo>
                <a:cubicBezTo>
                  <a:pt x="96" y="38"/>
                  <a:pt x="98" y="40"/>
                  <a:pt x="100" y="40"/>
                </a:cubicBezTo>
                <a:cubicBezTo>
                  <a:pt x="108" y="40"/>
                  <a:pt x="108" y="40"/>
                  <a:pt x="108" y="40"/>
                </a:cubicBezTo>
                <a:cubicBezTo>
                  <a:pt x="110" y="40"/>
                  <a:pt x="112" y="38"/>
                  <a:pt x="112" y="36"/>
                </a:cubicBezTo>
                <a:cubicBezTo>
                  <a:pt x="112" y="34"/>
                  <a:pt x="110" y="32"/>
                  <a:pt x="108" y="32"/>
                </a:cubicBezTo>
                <a:moveTo>
                  <a:pt x="132" y="104"/>
                </a:moveTo>
                <a:cubicBezTo>
                  <a:pt x="124" y="104"/>
                  <a:pt x="124" y="104"/>
                  <a:pt x="124" y="104"/>
                </a:cubicBezTo>
                <a:cubicBezTo>
                  <a:pt x="122" y="104"/>
                  <a:pt x="120" y="106"/>
                  <a:pt x="120" y="108"/>
                </a:cubicBezTo>
                <a:cubicBezTo>
                  <a:pt x="120" y="110"/>
                  <a:pt x="122" y="112"/>
                  <a:pt x="124" y="112"/>
                </a:cubicBezTo>
                <a:cubicBezTo>
                  <a:pt x="132" y="112"/>
                  <a:pt x="132" y="112"/>
                  <a:pt x="132" y="112"/>
                </a:cubicBezTo>
                <a:cubicBezTo>
                  <a:pt x="134" y="112"/>
                  <a:pt x="136" y="110"/>
                  <a:pt x="136" y="108"/>
                </a:cubicBezTo>
                <a:cubicBezTo>
                  <a:pt x="136" y="106"/>
                  <a:pt x="134" y="104"/>
                  <a:pt x="132" y="104"/>
                </a:cubicBezTo>
                <a:moveTo>
                  <a:pt x="84" y="32"/>
                </a:moveTo>
                <a:cubicBezTo>
                  <a:pt x="76" y="32"/>
                  <a:pt x="76" y="32"/>
                  <a:pt x="76" y="32"/>
                </a:cubicBezTo>
                <a:cubicBezTo>
                  <a:pt x="74" y="32"/>
                  <a:pt x="72" y="34"/>
                  <a:pt x="72" y="36"/>
                </a:cubicBezTo>
                <a:cubicBezTo>
                  <a:pt x="72" y="38"/>
                  <a:pt x="74" y="40"/>
                  <a:pt x="76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6" y="40"/>
                  <a:pt x="88" y="38"/>
                  <a:pt x="88" y="36"/>
                </a:cubicBezTo>
                <a:cubicBezTo>
                  <a:pt x="88" y="34"/>
                  <a:pt x="86" y="32"/>
                  <a:pt x="84" y="32"/>
                </a:cubicBezTo>
                <a:moveTo>
                  <a:pt x="108" y="104"/>
                </a:moveTo>
                <a:cubicBezTo>
                  <a:pt x="100" y="104"/>
                  <a:pt x="100" y="104"/>
                  <a:pt x="100" y="104"/>
                </a:cubicBezTo>
                <a:cubicBezTo>
                  <a:pt x="98" y="104"/>
                  <a:pt x="96" y="106"/>
                  <a:pt x="96" y="108"/>
                </a:cubicBezTo>
                <a:cubicBezTo>
                  <a:pt x="96" y="110"/>
                  <a:pt x="98" y="112"/>
                  <a:pt x="100" y="112"/>
                </a:cubicBezTo>
                <a:cubicBezTo>
                  <a:pt x="108" y="112"/>
                  <a:pt x="108" y="112"/>
                  <a:pt x="108" y="112"/>
                </a:cubicBezTo>
                <a:cubicBezTo>
                  <a:pt x="110" y="112"/>
                  <a:pt x="112" y="110"/>
                  <a:pt x="112" y="108"/>
                </a:cubicBezTo>
                <a:cubicBezTo>
                  <a:pt x="112" y="106"/>
                  <a:pt x="110" y="104"/>
                  <a:pt x="108" y="10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01" name="Freeform 41"/>
          <p:cNvSpPr>
            <a:spLocks noEditPoints="1"/>
          </p:cNvSpPr>
          <p:nvPr/>
        </p:nvSpPr>
        <p:spPr bwMode="auto">
          <a:xfrm>
            <a:off x="7339013" y="4718051"/>
            <a:ext cx="525463" cy="430213"/>
          </a:xfrm>
          <a:custGeom>
            <a:avLst/>
            <a:gdLst>
              <a:gd name="T0" fmla="*/ 24 w 176"/>
              <a:gd name="T1" fmla="*/ 124 h 144"/>
              <a:gd name="T2" fmla="*/ 40 w 176"/>
              <a:gd name="T3" fmla="*/ 124 h 144"/>
              <a:gd name="T4" fmla="*/ 52 w 176"/>
              <a:gd name="T5" fmla="*/ 120 h 144"/>
              <a:gd name="T6" fmla="*/ 60 w 176"/>
              <a:gd name="T7" fmla="*/ 128 h 144"/>
              <a:gd name="T8" fmla="*/ 124 w 176"/>
              <a:gd name="T9" fmla="*/ 56 h 144"/>
              <a:gd name="T10" fmla="*/ 132 w 176"/>
              <a:gd name="T11" fmla="*/ 48 h 144"/>
              <a:gd name="T12" fmla="*/ 124 w 176"/>
              <a:gd name="T13" fmla="*/ 56 h 144"/>
              <a:gd name="T14" fmla="*/ 24 w 176"/>
              <a:gd name="T15" fmla="*/ 52 h 144"/>
              <a:gd name="T16" fmla="*/ 40 w 176"/>
              <a:gd name="T17" fmla="*/ 52 h 144"/>
              <a:gd name="T18" fmla="*/ 136 w 176"/>
              <a:gd name="T19" fmla="*/ 88 h 144"/>
              <a:gd name="T20" fmla="*/ 140 w 176"/>
              <a:gd name="T21" fmla="*/ 84 h 144"/>
              <a:gd name="T22" fmla="*/ 120 w 176"/>
              <a:gd name="T23" fmla="*/ 124 h 144"/>
              <a:gd name="T24" fmla="*/ 136 w 176"/>
              <a:gd name="T25" fmla="*/ 124 h 144"/>
              <a:gd name="T26" fmla="*/ 100 w 176"/>
              <a:gd name="T27" fmla="*/ 48 h 144"/>
              <a:gd name="T28" fmla="*/ 108 w 176"/>
              <a:gd name="T29" fmla="*/ 56 h 144"/>
              <a:gd name="T30" fmla="*/ 160 w 176"/>
              <a:gd name="T31" fmla="*/ 64 h 144"/>
              <a:gd name="T32" fmla="*/ 144 w 176"/>
              <a:gd name="T33" fmla="*/ 8 h 144"/>
              <a:gd name="T34" fmla="*/ 18 w 176"/>
              <a:gd name="T35" fmla="*/ 16 h 144"/>
              <a:gd name="T36" fmla="*/ 0 w 176"/>
              <a:gd name="T37" fmla="*/ 128 h 144"/>
              <a:gd name="T38" fmla="*/ 160 w 176"/>
              <a:gd name="T39" fmla="*/ 128 h 144"/>
              <a:gd name="T40" fmla="*/ 176 w 176"/>
              <a:gd name="T41" fmla="*/ 80 h 144"/>
              <a:gd name="T42" fmla="*/ 152 w 176"/>
              <a:gd name="T43" fmla="*/ 34 h 144"/>
              <a:gd name="T44" fmla="*/ 152 w 176"/>
              <a:gd name="T45" fmla="*/ 32 h 144"/>
              <a:gd name="T46" fmla="*/ 102 w 176"/>
              <a:gd name="T47" fmla="*/ 21 h 144"/>
              <a:gd name="T48" fmla="*/ 112 w 176"/>
              <a:gd name="T49" fmla="*/ 32 h 144"/>
              <a:gd name="T50" fmla="*/ 8 w 176"/>
              <a:gd name="T51" fmla="*/ 32 h 144"/>
              <a:gd name="T52" fmla="*/ 8 w 176"/>
              <a:gd name="T53" fmla="*/ 34 h 144"/>
              <a:gd name="T54" fmla="*/ 144 w 176"/>
              <a:gd name="T55" fmla="*/ 136 h 144"/>
              <a:gd name="T56" fmla="*/ 8 w 176"/>
              <a:gd name="T57" fmla="*/ 48 h 144"/>
              <a:gd name="T58" fmla="*/ 152 w 176"/>
              <a:gd name="T59" fmla="*/ 48 h 144"/>
              <a:gd name="T60" fmla="*/ 120 w 176"/>
              <a:gd name="T61" fmla="*/ 80 h 144"/>
              <a:gd name="T62" fmla="*/ 152 w 176"/>
              <a:gd name="T63" fmla="*/ 112 h 144"/>
              <a:gd name="T64" fmla="*/ 160 w 176"/>
              <a:gd name="T65" fmla="*/ 104 h 144"/>
              <a:gd name="T66" fmla="*/ 128 w 176"/>
              <a:gd name="T67" fmla="*/ 80 h 144"/>
              <a:gd name="T68" fmla="*/ 168 w 176"/>
              <a:gd name="T69" fmla="*/ 80 h 144"/>
              <a:gd name="T70" fmla="*/ 100 w 176"/>
              <a:gd name="T71" fmla="*/ 120 h 144"/>
              <a:gd name="T72" fmla="*/ 108 w 176"/>
              <a:gd name="T73" fmla="*/ 128 h 144"/>
              <a:gd name="T74" fmla="*/ 84 w 176"/>
              <a:gd name="T75" fmla="*/ 120 h 144"/>
              <a:gd name="T76" fmla="*/ 76 w 176"/>
              <a:gd name="T77" fmla="*/ 128 h 144"/>
              <a:gd name="T78" fmla="*/ 84 w 176"/>
              <a:gd name="T79" fmla="*/ 120 h 144"/>
              <a:gd name="T80" fmla="*/ 48 w 176"/>
              <a:gd name="T81" fmla="*/ 52 h 144"/>
              <a:gd name="T82" fmla="*/ 64 w 176"/>
              <a:gd name="T83" fmla="*/ 52 h 144"/>
              <a:gd name="T84" fmla="*/ 76 w 176"/>
              <a:gd name="T85" fmla="*/ 48 h 144"/>
              <a:gd name="T86" fmla="*/ 84 w 176"/>
              <a:gd name="T87" fmla="*/ 5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6" h="144">
                <a:moveTo>
                  <a:pt x="36" y="120"/>
                </a:moveTo>
                <a:cubicBezTo>
                  <a:pt x="28" y="120"/>
                  <a:pt x="28" y="120"/>
                  <a:pt x="28" y="120"/>
                </a:cubicBezTo>
                <a:cubicBezTo>
                  <a:pt x="26" y="120"/>
                  <a:pt x="24" y="122"/>
                  <a:pt x="24" y="124"/>
                </a:cubicBezTo>
                <a:cubicBezTo>
                  <a:pt x="24" y="126"/>
                  <a:pt x="26" y="128"/>
                  <a:pt x="28" y="128"/>
                </a:cubicBezTo>
                <a:cubicBezTo>
                  <a:pt x="36" y="128"/>
                  <a:pt x="36" y="128"/>
                  <a:pt x="36" y="128"/>
                </a:cubicBezTo>
                <a:cubicBezTo>
                  <a:pt x="38" y="128"/>
                  <a:pt x="40" y="126"/>
                  <a:pt x="40" y="124"/>
                </a:cubicBezTo>
                <a:cubicBezTo>
                  <a:pt x="40" y="122"/>
                  <a:pt x="38" y="120"/>
                  <a:pt x="36" y="120"/>
                </a:cubicBezTo>
                <a:moveTo>
                  <a:pt x="60" y="120"/>
                </a:moveTo>
                <a:cubicBezTo>
                  <a:pt x="52" y="120"/>
                  <a:pt x="52" y="120"/>
                  <a:pt x="52" y="120"/>
                </a:cubicBezTo>
                <a:cubicBezTo>
                  <a:pt x="50" y="120"/>
                  <a:pt x="48" y="122"/>
                  <a:pt x="48" y="124"/>
                </a:cubicBezTo>
                <a:cubicBezTo>
                  <a:pt x="48" y="126"/>
                  <a:pt x="50" y="128"/>
                  <a:pt x="52" y="128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62" y="128"/>
                  <a:pt x="64" y="126"/>
                  <a:pt x="64" y="124"/>
                </a:cubicBezTo>
                <a:cubicBezTo>
                  <a:pt x="64" y="122"/>
                  <a:pt x="62" y="120"/>
                  <a:pt x="60" y="120"/>
                </a:cubicBezTo>
                <a:moveTo>
                  <a:pt x="124" y="56"/>
                </a:moveTo>
                <a:cubicBezTo>
                  <a:pt x="132" y="56"/>
                  <a:pt x="132" y="56"/>
                  <a:pt x="132" y="56"/>
                </a:cubicBezTo>
                <a:cubicBezTo>
                  <a:pt x="134" y="56"/>
                  <a:pt x="136" y="54"/>
                  <a:pt x="136" y="52"/>
                </a:cubicBezTo>
                <a:cubicBezTo>
                  <a:pt x="136" y="50"/>
                  <a:pt x="134" y="48"/>
                  <a:pt x="132" y="48"/>
                </a:cubicBezTo>
                <a:cubicBezTo>
                  <a:pt x="124" y="48"/>
                  <a:pt x="124" y="48"/>
                  <a:pt x="124" y="48"/>
                </a:cubicBezTo>
                <a:cubicBezTo>
                  <a:pt x="122" y="48"/>
                  <a:pt x="120" y="50"/>
                  <a:pt x="120" y="52"/>
                </a:cubicBezTo>
                <a:cubicBezTo>
                  <a:pt x="120" y="54"/>
                  <a:pt x="122" y="56"/>
                  <a:pt x="124" y="56"/>
                </a:cubicBezTo>
                <a:moveTo>
                  <a:pt x="36" y="48"/>
                </a:moveTo>
                <a:cubicBezTo>
                  <a:pt x="28" y="48"/>
                  <a:pt x="28" y="48"/>
                  <a:pt x="28" y="48"/>
                </a:cubicBezTo>
                <a:cubicBezTo>
                  <a:pt x="26" y="48"/>
                  <a:pt x="24" y="50"/>
                  <a:pt x="24" y="52"/>
                </a:cubicBezTo>
                <a:cubicBezTo>
                  <a:pt x="24" y="54"/>
                  <a:pt x="26" y="56"/>
                  <a:pt x="28" y="56"/>
                </a:cubicBezTo>
                <a:cubicBezTo>
                  <a:pt x="36" y="56"/>
                  <a:pt x="36" y="56"/>
                  <a:pt x="36" y="56"/>
                </a:cubicBezTo>
                <a:cubicBezTo>
                  <a:pt x="38" y="56"/>
                  <a:pt x="40" y="54"/>
                  <a:pt x="40" y="52"/>
                </a:cubicBezTo>
                <a:cubicBezTo>
                  <a:pt x="40" y="50"/>
                  <a:pt x="38" y="48"/>
                  <a:pt x="36" y="48"/>
                </a:cubicBezTo>
                <a:moveTo>
                  <a:pt x="140" y="84"/>
                </a:moveTo>
                <a:cubicBezTo>
                  <a:pt x="138" y="84"/>
                  <a:pt x="136" y="86"/>
                  <a:pt x="136" y="88"/>
                </a:cubicBezTo>
                <a:cubicBezTo>
                  <a:pt x="136" y="90"/>
                  <a:pt x="138" y="92"/>
                  <a:pt x="140" y="92"/>
                </a:cubicBezTo>
                <a:cubicBezTo>
                  <a:pt x="142" y="92"/>
                  <a:pt x="144" y="90"/>
                  <a:pt x="144" y="88"/>
                </a:cubicBezTo>
                <a:cubicBezTo>
                  <a:pt x="144" y="86"/>
                  <a:pt x="142" y="84"/>
                  <a:pt x="140" y="84"/>
                </a:cubicBezTo>
                <a:moveTo>
                  <a:pt x="132" y="120"/>
                </a:moveTo>
                <a:cubicBezTo>
                  <a:pt x="124" y="120"/>
                  <a:pt x="124" y="120"/>
                  <a:pt x="124" y="120"/>
                </a:cubicBezTo>
                <a:cubicBezTo>
                  <a:pt x="122" y="120"/>
                  <a:pt x="120" y="122"/>
                  <a:pt x="120" y="124"/>
                </a:cubicBezTo>
                <a:cubicBezTo>
                  <a:pt x="120" y="126"/>
                  <a:pt x="122" y="128"/>
                  <a:pt x="124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4" y="128"/>
                  <a:pt x="136" y="126"/>
                  <a:pt x="136" y="124"/>
                </a:cubicBezTo>
                <a:cubicBezTo>
                  <a:pt x="136" y="122"/>
                  <a:pt x="134" y="120"/>
                  <a:pt x="132" y="120"/>
                </a:cubicBezTo>
                <a:moveTo>
                  <a:pt x="108" y="48"/>
                </a:moveTo>
                <a:cubicBezTo>
                  <a:pt x="100" y="48"/>
                  <a:pt x="100" y="48"/>
                  <a:pt x="100" y="48"/>
                </a:cubicBezTo>
                <a:cubicBezTo>
                  <a:pt x="98" y="48"/>
                  <a:pt x="96" y="50"/>
                  <a:pt x="96" y="52"/>
                </a:cubicBezTo>
                <a:cubicBezTo>
                  <a:pt x="96" y="54"/>
                  <a:pt x="98" y="56"/>
                  <a:pt x="100" y="56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0" y="56"/>
                  <a:pt x="112" y="54"/>
                  <a:pt x="112" y="52"/>
                </a:cubicBezTo>
                <a:cubicBezTo>
                  <a:pt x="112" y="50"/>
                  <a:pt x="110" y="48"/>
                  <a:pt x="108" y="48"/>
                </a:cubicBezTo>
                <a:moveTo>
                  <a:pt x="160" y="64"/>
                </a:moveTo>
                <a:cubicBezTo>
                  <a:pt x="160" y="32"/>
                  <a:pt x="160" y="32"/>
                  <a:pt x="160" y="32"/>
                </a:cubicBezTo>
                <a:cubicBezTo>
                  <a:pt x="160" y="23"/>
                  <a:pt x="153" y="16"/>
                  <a:pt x="145" y="16"/>
                </a:cubicBezTo>
                <a:cubicBezTo>
                  <a:pt x="144" y="8"/>
                  <a:pt x="144" y="8"/>
                  <a:pt x="144" y="8"/>
                </a:cubicBezTo>
                <a:cubicBezTo>
                  <a:pt x="82" y="16"/>
                  <a:pt x="82" y="16"/>
                  <a:pt x="82" y="16"/>
                </a:cubicBezTo>
                <a:cubicBezTo>
                  <a:pt x="22" y="0"/>
                  <a:pt x="22" y="0"/>
                  <a:pt x="22" y="0"/>
                </a:cubicBezTo>
                <a:cubicBezTo>
                  <a:pt x="18" y="16"/>
                  <a:pt x="18" y="16"/>
                  <a:pt x="18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53" y="144"/>
                  <a:pt x="160" y="137"/>
                  <a:pt x="160" y="128"/>
                </a:cubicBezTo>
                <a:cubicBezTo>
                  <a:pt x="160" y="112"/>
                  <a:pt x="160" y="112"/>
                  <a:pt x="160" y="112"/>
                </a:cubicBezTo>
                <a:cubicBezTo>
                  <a:pt x="169" y="112"/>
                  <a:pt x="176" y="105"/>
                  <a:pt x="176" y="96"/>
                </a:cubicBezTo>
                <a:cubicBezTo>
                  <a:pt x="176" y="80"/>
                  <a:pt x="176" y="80"/>
                  <a:pt x="176" y="80"/>
                </a:cubicBezTo>
                <a:cubicBezTo>
                  <a:pt x="176" y="71"/>
                  <a:pt x="169" y="64"/>
                  <a:pt x="160" y="64"/>
                </a:cubicBezTo>
                <a:moveTo>
                  <a:pt x="152" y="32"/>
                </a:moveTo>
                <a:cubicBezTo>
                  <a:pt x="152" y="34"/>
                  <a:pt x="152" y="34"/>
                  <a:pt x="152" y="34"/>
                </a:cubicBezTo>
                <a:cubicBezTo>
                  <a:pt x="150" y="33"/>
                  <a:pt x="149" y="33"/>
                  <a:pt x="147" y="32"/>
                </a:cubicBezTo>
                <a:cubicBezTo>
                  <a:pt x="146" y="24"/>
                  <a:pt x="146" y="24"/>
                  <a:pt x="146" y="24"/>
                </a:cubicBezTo>
                <a:cubicBezTo>
                  <a:pt x="149" y="25"/>
                  <a:pt x="152" y="28"/>
                  <a:pt x="152" y="32"/>
                </a:cubicBezTo>
                <a:moveTo>
                  <a:pt x="137" y="17"/>
                </a:moveTo>
                <a:cubicBezTo>
                  <a:pt x="138" y="31"/>
                  <a:pt x="138" y="31"/>
                  <a:pt x="138" y="31"/>
                </a:cubicBezTo>
                <a:cubicBezTo>
                  <a:pt x="102" y="21"/>
                  <a:pt x="102" y="21"/>
                  <a:pt x="102" y="21"/>
                </a:cubicBezTo>
                <a:lnTo>
                  <a:pt x="137" y="17"/>
                </a:lnTo>
                <a:close/>
                <a:moveTo>
                  <a:pt x="28" y="10"/>
                </a:moveTo>
                <a:cubicBezTo>
                  <a:pt x="112" y="32"/>
                  <a:pt x="112" y="32"/>
                  <a:pt x="112" y="32"/>
                </a:cubicBezTo>
                <a:cubicBezTo>
                  <a:pt x="22" y="32"/>
                  <a:pt x="22" y="32"/>
                  <a:pt x="22" y="32"/>
                </a:cubicBezTo>
                <a:lnTo>
                  <a:pt x="28" y="10"/>
                </a:lnTo>
                <a:close/>
                <a:moveTo>
                  <a:pt x="8" y="32"/>
                </a:moveTo>
                <a:cubicBezTo>
                  <a:pt x="8" y="28"/>
                  <a:pt x="12" y="24"/>
                  <a:pt x="16" y="24"/>
                </a:cubicBezTo>
                <a:cubicBezTo>
                  <a:pt x="14" y="32"/>
                  <a:pt x="14" y="32"/>
                  <a:pt x="14" y="32"/>
                </a:cubicBezTo>
                <a:cubicBezTo>
                  <a:pt x="12" y="33"/>
                  <a:pt x="10" y="33"/>
                  <a:pt x="8" y="34"/>
                </a:cubicBezTo>
                <a:lnTo>
                  <a:pt x="8" y="32"/>
                </a:lnTo>
                <a:close/>
                <a:moveTo>
                  <a:pt x="152" y="128"/>
                </a:moveTo>
                <a:cubicBezTo>
                  <a:pt x="152" y="132"/>
                  <a:pt x="148" y="136"/>
                  <a:pt x="144" y="136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12" y="136"/>
                  <a:pt x="8" y="132"/>
                  <a:pt x="8" y="128"/>
                </a:cubicBezTo>
                <a:cubicBezTo>
                  <a:pt x="8" y="48"/>
                  <a:pt x="8" y="48"/>
                  <a:pt x="8" y="48"/>
                </a:cubicBezTo>
                <a:cubicBezTo>
                  <a:pt x="8" y="44"/>
                  <a:pt x="12" y="40"/>
                  <a:pt x="16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8" y="40"/>
                  <a:pt x="152" y="44"/>
                  <a:pt x="152" y="48"/>
                </a:cubicBezTo>
                <a:cubicBezTo>
                  <a:pt x="152" y="64"/>
                  <a:pt x="152" y="64"/>
                  <a:pt x="152" y="6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27" y="64"/>
                  <a:pt x="120" y="71"/>
                  <a:pt x="120" y="80"/>
                </a:cubicBezTo>
                <a:cubicBezTo>
                  <a:pt x="120" y="96"/>
                  <a:pt x="120" y="96"/>
                  <a:pt x="120" y="96"/>
                </a:cubicBezTo>
                <a:cubicBezTo>
                  <a:pt x="120" y="105"/>
                  <a:pt x="127" y="112"/>
                  <a:pt x="136" y="112"/>
                </a:cubicBezTo>
                <a:cubicBezTo>
                  <a:pt x="152" y="112"/>
                  <a:pt x="152" y="112"/>
                  <a:pt x="152" y="112"/>
                </a:cubicBezTo>
                <a:lnTo>
                  <a:pt x="152" y="128"/>
                </a:lnTo>
                <a:close/>
                <a:moveTo>
                  <a:pt x="168" y="96"/>
                </a:moveTo>
                <a:cubicBezTo>
                  <a:pt x="168" y="100"/>
                  <a:pt x="164" y="104"/>
                  <a:pt x="160" y="104"/>
                </a:cubicBezTo>
                <a:cubicBezTo>
                  <a:pt x="136" y="104"/>
                  <a:pt x="136" y="104"/>
                  <a:pt x="136" y="104"/>
                </a:cubicBezTo>
                <a:cubicBezTo>
                  <a:pt x="132" y="104"/>
                  <a:pt x="128" y="100"/>
                  <a:pt x="128" y="96"/>
                </a:cubicBezTo>
                <a:cubicBezTo>
                  <a:pt x="128" y="80"/>
                  <a:pt x="128" y="80"/>
                  <a:pt x="128" y="80"/>
                </a:cubicBezTo>
                <a:cubicBezTo>
                  <a:pt x="128" y="76"/>
                  <a:pt x="132" y="72"/>
                  <a:pt x="136" y="72"/>
                </a:cubicBezTo>
                <a:cubicBezTo>
                  <a:pt x="160" y="72"/>
                  <a:pt x="160" y="72"/>
                  <a:pt x="160" y="72"/>
                </a:cubicBezTo>
                <a:cubicBezTo>
                  <a:pt x="164" y="72"/>
                  <a:pt x="168" y="76"/>
                  <a:pt x="168" y="80"/>
                </a:cubicBezTo>
                <a:lnTo>
                  <a:pt x="168" y="96"/>
                </a:lnTo>
                <a:close/>
                <a:moveTo>
                  <a:pt x="108" y="120"/>
                </a:moveTo>
                <a:cubicBezTo>
                  <a:pt x="100" y="120"/>
                  <a:pt x="100" y="120"/>
                  <a:pt x="100" y="120"/>
                </a:cubicBezTo>
                <a:cubicBezTo>
                  <a:pt x="98" y="120"/>
                  <a:pt x="96" y="122"/>
                  <a:pt x="96" y="124"/>
                </a:cubicBezTo>
                <a:cubicBezTo>
                  <a:pt x="96" y="126"/>
                  <a:pt x="98" y="128"/>
                  <a:pt x="100" y="128"/>
                </a:cubicBezTo>
                <a:cubicBezTo>
                  <a:pt x="108" y="128"/>
                  <a:pt x="108" y="128"/>
                  <a:pt x="108" y="128"/>
                </a:cubicBezTo>
                <a:cubicBezTo>
                  <a:pt x="110" y="128"/>
                  <a:pt x="112" y="126"/>
                  <a:pt x="112" y="124"/>
                </a:cubicBezTo>
                <a:cubicBezTo>
                  <a:pt x="112" y="122"/>
                  <a:pt x="110" y="120"/>
                  <a:pt x="108" y="120"/>
                </a:cubicBezTo>
                <a:moveTo>
                  <a:pt x="84" y="120"/>
                </a:moveTo>
                <a:cubicBezTo>
                  <a:pt x="76" y="120"/>
                  <a:pt x="76" y="120"/>
                  <a:pt x="76" y="120"/>
                </a:cubicBezTo>
                <a:cubicBezTo>
                  <a:pt x="74" y="120"/>
                  <a:pt x="72" y="122"/>
                  <a:pt x="72" y="124"/>
                </a:cubicBezTo>
                <a:cubicBezTo>
                  <a:pt x="72" y="126"/>
                  <a:pt x="74" y="128"/>
                  <a:pt x="76" y="12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86" y="128"/>
                  <a:pt x="88" y="126"/>
                  <a:pt x="88" y="124"/>
                </a:cubicBezTo>
                <a:cubicBezTo>
                  <a:pt x="88" y="122"/>
                  <a:pt x="86" y="120"/>
                  <a:pt x="84" y="120"/>
                </a:cubicBezTo>
                <a:moveTo>
                  <a:pt x="60" y="48"/>
                </a:moveTo>
                <a:cubicBezTo>
                  <a:pt x="52" y="48"/>
                  <a:pt x="52" y="48"/>
                  <a:pt x="52" y="48"/>
                </a:cubicBezTo>
                <a:cubicBezTo>
                  <a:pt x="50" y="48"/>
                  <a:pt x="48" y="50"/>
                  <a:pt x="48" y="52"/>
                </a:cubicBezTo>
                <a:cubicBezTo>
                  <a:pt x="48" y="54"/>
                  <a:pt x="50" y="56"/>
                  <a:pt x="52" y="56"/>
                </a:cubicBezTo>
                <a:cubicBezTo>
                  <a:pt x="60" y="56"/>
                  <a:pt x="60" y="56"/>
                  <a:pt x="60" y="56"/>
                </a:cubicBezTo>
                <a:cubicBezTo>
                  <a:pt x="62" y="56"/>
                  <a:pt x="64" y="54"/>
                  <a:pt x="64" y="52"/>
                </a:cubicBezTo>
                <a:cubicBezTo>
                  <a:pt x="64" y="50"/>
                  <a:pt x="62" y="48"/>
                  <a:pt x="60" y="48"/>
                </a:cubicBezTo>
                <a:moveTo>
                  <a:pt x="84" y="48"/>
                </a:moveTo>
                <a:cubicBezTo>
                  <a:pt x="76" y="48"/>
                  <a:pt x="76" y="48"/>
                  <a:pt x="76" y="48"/>
                </a:cubicBezTo>
                <a:cubicBezTo>
                  <a:pt x="74" y="48"/>
                  <a:pt x="72" y="50"/>
                  <a:pt x="72" y="52"/>
                </a:cubicBezTo>
                <a:cubicBezTo>
                  <a:pt x="72" y="54"/>
                  <a:pt x="74" y="56"/>
                  <a:pt x="76" y="56"/>
                </a:cubicBezTo>
                <a:cubicBezTo>
                  <a:pt x="84" y="56"/>
                  <a:pt x="84" y="56"/>
                  <a:pt x="84" y="56"/>
                </a:cubicBezTo>
                <a:cubicBezTo>
                  <a:pt x="86" y="56"/>
                  <a:pt x="88" y="54"/>
                  <a:pt x="88" y="52"/>
                </a:cubicBezTo>
                <a:cubicBezTo>
                  <a:pt x="88" y="50"/>
                  <a:pt x="86" y="48"/>
                  <a:pt x="84" y="4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02" name="Freeform 42"/>
          <p:cNvSpPr>
            <a:spLocks noEditPoints="1"/>
          </p:cNvSpPr>
          <p:nvPr/>
        </p:nvSpPr>
        <p:spPr bwMode="auto">
          <a:xfrm>
            <a:off x="8412163" y="4670426"/>
            <a:ext cx="382588" cy="525463"/>
          </a:xfrm>
          <a:custGeom>
            <a:avLst/>
            <a:gdLst>
              <a:gd name="T0" fmla="*/ 72 w 128"/>
              <a:gd name="T1" fmla="*/ 16 h 176"/>
              <a:gd name="T2" fmla="*/ 80 w 128"/>
              <a:gd name="T3" fmla="*/ 64 h 176"/>
              <a:gd name="T4" fmla="*/ 48 w 128"/>
              <a:gd name="T5" fmla="*/ 16 h 176"/>
              <a:gd name="T6" fmla="*/ 32 w 128"/>
              <a:gd name="T7" fmla="*/ 64 h 176"/>
              <a:gd name="T8" fmla="*/ 48 w 128"/>
              <a:gd name="T9" fmla="*/ 16 h 176"/>
              <a:gd name="T10" fmla="*/ 56 w 128"/>
              <a:gd name="T11" fmla="*/ 16 h 176"/>
              <a:gd name="T12" fmla="*/ 64 w 128"/>
              <a:gd name="T13" fmla="*/ 64 h 176"/>
              <a:gd name="T14" fmla="*/ 112 w 128"/>
              <a:gd name="T15" fmla="*/ 16 h 176"/>
              <a:gd name="T16" fmla="*/ 104 w 128"/>
              <a:gd name="T17" fmla="*/ 64 h 176"/>
              <a:gd name="T18" fmla="*/ 112 w 128"/>
              <a:gd name="T19" fmla="*/ 16 h 176"/>
              <a:gd name="T20" fmla="*/ 88 w 128"/>
              <a:gd name="T21" fmla="*/ 16 h 176"/>
              <a:gd name="T22" fmla="*/ 96 w 128"/>
              <a:gd name="T23" fmla="*/ 64 h 176"/>
              <a:gd name="T24" fmla="*/ 124 w 128"/>
              <a:gd name="T25" fmla="*/ 0 h 176"/>
              <a:gd name="T26" fmla="*/ 0 w 128"/>
              <a:gd name="T27" fmla="*/ 4 h 176"/>
              <a:gd name="T28" fmla="*/ 4 w 128"/>
              <a:gd name="T29" fmla="*/ 176 h 176"/>
              <a:gd name="T30" fmla="*/ 20 w 128"/>
              <a:gd name="T31" fmla="*/ 162 h 176"/>
              <a:gd name="T32" fmla="*/ 36 w 128"/>
              <a:gd name="T33" fmla="*/ 176 h 176"/>
              <a:gd name="T34" fmla="*/ 52 w 128"/>
              <a:gd name="T35" fmla="*/ 162 h 176"/>
              <a:gd name="T36" fmla="*/ 61 w 128"/>
              <a:gd name="T37" fmla="*/ 174 h 176"/>
              <a:gd name="T38" fmla="*/ 67 w 128"/>
              <a:gd name="T39" fmla="*/ 174 h 176"/>
              <a:gd name="T40" fmla="*/ 76 w 128"/>
              <a:gd name="T41" fmla="*/ 162 h 176"/>
              <a:gd name="T42" fmla="*/ 92 w 128"/>
              <a:gd name="T43" fmla="*/ 176 h 176"/>
              <a:gd name="T44" fmla="*/ 108 w 128"/>
              <a:gd name="T45" fmla="*/ 162 h 176"/>
              <a:gd name="T46" fmla="*/ 124 w 128"/>
              <a:gd name="T47" fmla="*/ 176 h 176"/>
              <a:gd name="T48" fmla="*/ 128 w 128"/>
              <a:gd name="T49" fmla="*/ 4 h 176"/>
              <a:gd name="T50" fmla="*/ 120 w 128"/>
              <a:gd name="T51" fmla="*/ 162 h 176"/>
              <a:gd name="T52" fmla="*/ 108 w 128"/>
              <a:gd name="T53" fmla="*/ 152 h 176"/>
              <a:gd name="T54" fmla="*/ 92 w 128"/>
              <a:gd name="T55" fmla="*/ 166 h 176"/>
              <a:gd name="T56" fmla="*/ 76 w 128"/>
              <a:gd name="T57" fmla="*/ 152 h 176"/>
              <a:gd name="T58" fmla="*/ 73 w 128"/>
              <a:gd name="T59" fmla="*/ 154 h 176"/>
              <a:gd name="T60" fmla="*/ 55 w 128"/>
              <a:gd name="T61" fmla="*/ 154 h 176"/>
              <a:gd name="T62" fmla="*/ 52 w 128"/>
              <a:gd name="T63" fmla="*/ 152 h 176"/>
              <a:gd name="T64" fmla="*/ 36 w 128"/>
              <a:gd name="T65" fmla="*/ 166 h 176"/>
              <a:gd name="T66" fmla="*/ 20 w 128"/>
              <a:gd name="T67" fmla="*/ 152 h 176"/>
              <a:gd name="T68" fmla="*/ 8 w 128"/>
              <a:gd name="T69" fmla="*/ 162 h 176"/>
              <a:gd name="T70" fmla="*/ 120 w 128"/>
              <a:gd name="T71" fmla="*/ 8 h 176"/>
              <a:gd name="T72" fmla="*/ 96 w 128"/>
              <a:gd name="T73" fmla="*/ 128 h 176"/>
              <a:gd name="T74" fmla="*/ 16 w 128"/>
              <a:gd name="T75" fmla="*/ 136 h 176"/>
              <a:gd name="T76" fmla="*/ 96 w 128"/>
              <a:gd name="T77" fmla="*/ 128 h 176"/>
              <a:gd name="T78" fmla="*/ 16 w 128"/>
              <a:gd name="T79" fmla="*/ 112 h 176"/>
              <a:gd name="T80" fmla="*/ 112 w 128"/>
              <a:gd name="T81" fmla="*/ 120 h 176"/>
              <a:gd name="T82" fmla="*/ 24 w 128"/>
              <a:gd name="T83" fmla="*/ 16 h 176"/>
              <a:gd name="T84" fmla="*/ 16 w 128"/>
              <a:gd name="T85" fmla="*/ 64 h 176"/>
              <a:gd name="T86" fmla="*/ 24 w 128"/>
              <a:gd name="T87" fmla="*/ 16 h 176"/>
              <a:gd name="T88" fmla="*/ 16 w 128"/>
              <a:gd name="T89" fmla="*/ 96 h 176"/>
              <a:gd name="T90" fmla="*/ 112 w 128"/>
              <a:gd name="T91" fmla="*/ 104 h 176"/>
              <a:gd name="T92" fmla="*/ 80 w 128"/>
              <a:gd name="T93" fmla="*/ 80 h 176"/>
              <a:gd name="T94" fmla="*/ 16 w 128"/>
              <a:gd name="T95" fmla="*/ 88 h 176"/>
              <a:gd name="T96" fmla="*/ 80 w 128"/>
              <a:gd name="T97" fmla="*/ 8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8" h="176">
                <a:moveTo>
                  <a:pt x="80" y="16"/>
                </a:moveTo>
                <a:cubicBezTo>
                  <a:pt x="72" y="16"/>
                  <a:pt x="72" y="16"/>
                  <a:pt x="72" y="16"/>
                </a:cubicBezTo>
                <a:cubicBezTo>
                  <a:pt x="72" y="64"/>
                  <a:pt x="72" y="64"/>
                  <a:pt x="72" y="64"/>
                </a:cubicBezTo>
                <a:cubicBezTo>
                  <a:pt x="80" y="64"/>
                  <a:pt x="80" y="64"/>
                  <a:pt x="80" y="64"/>
                </a:cubicBezTo>
                <a:lnTo>
                  <a:pt x="80" y="16"/>
                </a:lnTo>
                <a:close/>
                <a:moveTo>
                  <a:pt x="48" y="16"/>
                </a:moveTo>
                <a:cubicBezTo>
                  <a:pt x="32" y="16"/>
                  <a:pt x="32" y="16"/>
                  <a:pt x="32" y="16"/>
                </a:cubicBezTo>
                <a:cubicBezTo>
                  <a:pt x="32" y="64"/>
                  <a:pt x="32" y="64"/>
                  <a:pt x="32" y="64"/>
                </a:cubicBezTo>
                <a:cubicBezTo>
                  <a:pt x="48" y="64"/>
                  <a:pt x="48" y="64"/>
                  <a:pt x="48" y="64"/>
                </a:cubicBezTo>
                <a:lnTo>
                  <a:pt x="48" y="16"/>
                </a:lnTo>
                <a:close/>
                <a:moveTo>
                  <a:pt x="64" y="16"/>
                </a:moveTo>
                <a:cubicBezTo>
                  <a:pt x="56" y="16"/>
                  <a:pt x="56" y="16"/>
                  <a:pt x="56" y="16"/>
                </a:cubicBezTo>
                <a:cubicBezTo>
                  <a:pt x="56" y="64"/>
                  <a:pt x="56" y="64"/>
                  <a:pt x="56" y="64"/>
                </a:cubicBezTo>
                <a:cubicBezTo>
                  <a:pt x="64" y="64"/>
                  <a:pt x="64" y="64"/>
                  <a:pt x="64" y="64"/>
                </a:cubicBezTo>
                <a:lnTo>
                  <a:pt x="64" y="16"/>
                </a:lnTo>
                <a:close/>
                <a:moveTo>
                  <a:pt x="112" y="16"/>
                </a:moveTo>
                <a:cubicBezTo>
                  <a:pt x="104" y="16"/>
                  <a:pt x="104" y="16"/>
                  <a:pt x="104" y="16"/>
                </a:cubicBezTo>
                <a:cubicBezTo>
                  <a:pt x="104" y="64"/>
                  <a:pt x="104" y="64"/>
                  <a:pt x="104" y="64"/>
                </a:cubicBezTo>
                <a:cubicBezTo>
                  <a:pt x="112" y="64"/>
                  <a:pt x="112" y="64"/>
                  <a:pt x="112" y="64"/>
                </a:cubicBezTo>
                <a:lnTo>
                  <a:pt x="112" y="16"/>
                </a:lnTo>
                <a:close/>
                <a:moveTo>
                  <a:pt x="96" y="16"/>
                </a:moveTo>
                <a:cubicBezTo>
                  <a:pt x="88" y="16"/>
                  <a:pt x="88" y="16"/>
                  <a:pt x="88" y="16"/>
                </a:cubicBezTo>
                <a:cubicBezTo>
                  <a:pt x="88" y="64"/>
                  <a:pt x="88" y="64"/>
                  <a:pt x="88" y="64"/>
                </a:cubicBezTo>
                <a:cubicBezTo>
                  <a:pt x="96" y="64"/>
                  <a:pt x="96" y="64"/>
                  <a:pt x="96" y="64"/>
                </a:cubicBezTo>
                <a:lnTo>
                  <a:pt x="96" y="16"/>
                </a:lnTo>
                <a:close/>
                <a:moveTo>
                  <a:pt x="124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5" y="176"/>
                  <a:pt x="6" y="176"/>
                  <a:pt x="7" y="17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33" y="175"/>
                  <a:pt x="33" y="175"/>
                  <a:pt x="33" y="175"/>
                </a:cubicBezTo>
                <a:cubicBezTo>
                  <a:pt x="34" y="176"/>
                  <a:pt x="35" y="176"/>
                  <a:pt x="36" y="176"/>
                </a:cubicBezTo>
                <a:cubicBezTo>
                  <a:pt x="37" y="176"/>
                  <a:pt x="38" y="176"/>
                  <a:pt x="39" y="175"/>
                </a:cubicBezTo>
                <a:cubicBezTo>
                  <a:pt x="52" y="162"/>
                  <a:pt x="52" y="162"/>
                  <a:pt x="52" y="162"/>
                </a:cubicBezTo>
                <a:cubicBezTo>
                  <a:pt x="61" y="174"/>
                  <a:pt x="61" y="174"/>
                  <a:pt x="61" y="174"/>
                </a:cubicBezTo>
                <a:cubicBezTo>
                  <a:pt x="61" y="174"/>
                  <a:pt x="61" y="174"/>
                  <a:pt x="61" y="174"/>
                </a:cubicBezTo>
                <a:cubicBezTo>
                  <a:pt x="62" y="175"/>
                  <a:pt x="63" y="176"/>
                  <a:pt x="64" y="176"/>
                </a:cubicBezTo>
                <a:cubicBezTo>
                  <a:pt x="65" y="176"/>
                  <a:pt x="66" y="175"/>
                  <a:pt x="67" y="174"/>
                </a:cubicBezTo>
                <a:cubicBezTo>
                  <a:pt x="67" y="174"/>
                  <a:pt x="67" y="174"/>
                  <a:pt x="67" y="174"/>
                </a:cubicBezTo>
                <a:cubicBezTo>
                  <a:pt x="76" y="162"/>
                  <a:pt x="76" y="162"/>
                  <a:pt x="76" y="162"/>
                </a:cubicBezTo>
                <a:cubicBezTo>
                  <a:pt x="89" y="175"/>
                  <a:pt x="89" y="175"/>
                  <a:pt x="89" y="175"/>
                </a:cubicBezTo>
                <a:cubicBezTo>
                  <a:pt x="90" y="176"/>
                  <a:pt x="91" y="176"/>
                  <a:pt x="92" y="176"/>
                </a:cubicBezTo>
                <a:cubicBezTo>
                  <a:pt x="93" y="176"/>
                  <a:pt x="94" y="176"/>
                  <a:pt x="95" y="175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21" y="175"/>
                  <a:pt x="121" y="175"/>
                  <a:pt x="121" y="175"/>
                </a:cubicBezTo>
                <a:cubicBezTo>
                  <a:pt x="122" y="176"/>
                  <a:pt x="123" y="176"/>
                  <a:pt x="124" y="176"/>
                </a:cubicBezTo>
                <a:cubicBezTo>
                  <a:pt x="126" y="176"/>
                  <a:pt x="128" y="174"/>
                  <a:pt x="128" y="172"/>
                </a:cubicBezTo>
                <a:cubicBezTo>
                  <a:pt x="128" y="4"/>
                  <a:pt x="128" y="4"/>
                  <a:pt x="128" y="4"/>
                </a:cubicBezTo>
                <a:cubicBezTo>
                  <a:pt x="128" y="2"/>
                  <a:pt x="126" y="0"/>
                  <a:pt x="124" y="0"/>
                </a:cubicBezTo>
                <a:moveTo>
                  <a:pt x="120" y="162"/>
                </a:moveTo>
                <a:cubicBezTo>
                  <a:pt x="111" y="153"/>
                  <a:pt x="111" y="153"/>
                  <a:pt x="111" y="153"/>
                </a:cubicBezTo>
                <a:cubicBezTo>
                  <a:pt x="110" y="152"/>
                  <a:pt x="109" y="152"/>
                  <a:pt x="108" y="152"/>
                </a:cubicBezTo>
                <a:cubicBezTo>
                  <a:pt x="107" y="152"/>
                  <a:pt x="106" y="152"/>
                  <a:pt x="105" y="153"/>
                </a:cubicBezTo>
                <a:cubicBezTo>
                  <a:pt x="92" y="166"/>
                  <a:pt x="92" y="166"/>
                  <a:pt x="92" y="166"/>
                </a:cubicBezTo>
                <a:cubicBezTo>
                  <a:pt x="79" y="153"/>
                  <a:pt x="79" y="153"/>
                  <a:pt x="79" y="153"/>
                </a:cubicBezTo>
                <a:cubicBezTo>
                  <a:pt x="78" y="152"/>
                  <a:pt x="77" y="152"/>
                  <a:pt x="76" y="152"/>
                </a:cubicBezTo>
                <a:cubicBezTo>
                  <a:pt x="75" y="152"/>
                  <a:pt x="74" y="153"/>
                  <a:pt x="73" y="154"/>
                </a:cubicBezTo>
                <a:cubicBezTo>
                  <a:pt x="73" y="154"/>
                  <a:pt x="73" y="154"/>
                  <a:pt x="73" y="154"/>
                </a:cubicBezTo>
                <a:cubicBezTo>
                  <a:pt x="64" y="165"/>
                  <a:pt x="64" y="165"/>
                  <a:pt x="64" y="165"/>
                </a:cubicBezTo>
                <a:cubicBezTo>
                  <a:pt x="55" y="154"/>
                  <a:pt x="55" y="154"/>
                  <a:pt x="55" y="154"/>
                </a:cubicBezTo>
                <a:cubicBezTo>
                  <a:pt x="55" y="154"/>
                  <a:pt x="55" y="154"/>
                  <a:pt x="55" y="154"/>
                </a:cubicBezTo>
                <a:cubicBezTo>
                  <a:pt x="54" y="153"/>
                  <a:pt x="53" y="152"/>
                  <a:pt x="52" y="152"/>
                </a:cubicBezTo>
                <a:cubicBezTo>
                  <a:pt x="51" y="152"/>
                  <a:pt x="50" y="152"/>
                  <a:pt x="49" y="153"/>
                </a:cubicBezTo>
                <a:cubicBezTo>
                  <a:pt x="36" y="166"/>
                  <a:pt x="36" y="166"/>
                  <a:pt x="36" y="166"/>
                </a:cubicBezTo>
                <a:cubicBezTo>
                  <a:pt x="23" y="153"/>
                  <a:pt x="23" y="153"/>
                  <a:pt x="23" y="153"/>
                </a:cubicBezTo>
                <a:cubicBezTo>
                  <a:pt x="22" y="152"/>
                  <a:pt x="21" y="152"/>
                  <a:pt x="20" y="152"/>
                </a:cubicBezTo>
                <a:cubicBezTo>
                  <a:pt x="19" y="152"/>
                  <a:pt x="18" y="152"/>
                  <a:pt x="17" y="153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8"/>
                  <a:pt x="8" y="8"/>
                  <a:pt x="8" y="8"/>
                </a:cubicBezTo>
                <a:cubicBezTo>
                  <a:pt x="120" y="8"/>
                  <a:pt x="120" y="8"/>
                  <a:pt x="120" y="8"/>
                </a:cubicBezTo>
                <a:lnTo>
                  <a:pt x="120" y="162"/>
                </a:lnTo>
                <a:close/>
                <a:moveTo>
                  <a:pt x="96" y="128"/>
                </a:moveTo>
                <a:cubicBezTo>
                  <a:pt x="16" y="128"/>
                  <a:pt x="16" y="128"/>
                  <a:pt x="16" y="128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96" y="136"/>
                  <a:pt x="96" y="136"/>
                  <a:pt x="96" y="136"/>
                </a:cubicBezTo>
                <a:lnTo>
                  <a:pt x="96" y="128"/>
                </a:lnTo>
                <a:close/>
                <a:moveTo>
                  <a:pt x="112" y="112"/>
                </a:moveTo>
                <a:cubicBezTo>
                  <a:pt x="16" y="112"/>
                  <a:pt x="16" y="112"/>
                  <a:pt x="16" y="112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12" y="120"/>
                  <a:pt x="112" y="120"/>
                  <a:pt x="112" y="120"/>
                </a:cubicBezTo>
                <a:lnTo>
                  <a:pt x="112" y="112"/>
                </a:lnTo>
                <a:close/>
                <a:moveTo>
                  <a:pt x="24" y="16"/>
                </a:moveTo>
                <a:cubicBezTo>
                  <a:pt x="16" y="16"/>
                  <a:pt x="16" y="16"/>
                  <a:pt x="16" y="16"/>
                </a:cubicBezTo>
                <a:cubicBezTo>
                  <a:pt x="16" y="64"/>
                  <a:pt x="16" y="64"/>
                  <a:pt x="16" y="64"/>
                </a:cubicBezTo>
                <a:cubicBezTo>
                  <a:pt x="24" y="64"/>
                  <a:pt x="24" y="64"/>
                  <a:pt x="24" y="64"/>
                </a:cubicBezTo>
                <a:lnTo>
                  <a:pt x="24" y="16"/>
                </a:lnTo>
                <a:close/>
                <a:moveTo>
                  <a:pt x="112" y="96"/>
                </a:moveTo>
                <a:cubicBezTo>
                  <a:pt x="16" y="96"/>
                  <a:pt x="16" y="96"/>
                  <a:pt x="16" y="96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12" y="104"/>
                  <a:pt x="112" y="104"/>
                  <a:pt x="112" y="104"/>
                </a:cubicBezTo>
                <a:lnTo>
                  <a:pt x="112" y="96"/>
                </a:lnTo>
                <a:close/>
                <a:moveTo>
                  <a:pt x="80" y="80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88"/>
                  <a:pt x="16" y="88"/>
                  <a:pt x="16" y="88"/>
                </a:cubicBezTo>
                <a:cubicBezTo>
                  <a:pt x="80" y="88"/>
                  <a:pt x="80" y="88"/>
                  <a:pt x="80" y="88"/>
                </a:cubicBezTo>
                <a:lnTo>
                  <a:pt x="80" y="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03" name="Freeform 43"/>
          <p:cNvSpPr>
            <a:spLocks noEditPoints="1"/>
          </p:cNvSpPr>
          <p:nvPr/>
        </p:nvSpPr>
        <p:spPr bwMode="auto">
          <a:xfrm>
            <a:off x="9391650" y="4670426"/>
            <a:ext cx="428625" cy="525463"/>
          </a:xfrm>
          <a:custGeom>
            <a:avLst/>
            <a:gdLst>
              <a:gd name="T0" fmla="*/ 56 w 144"/>
              <a:gd name="T1" fmla="*/ 40 h 176"/>
              <a:gd name="T2" fmla="*/ 64 w 144"/>
              <a:gd name="T3" fmla="*/ 80 h 176"/>
              <a:gd name="T4" fmla="*/ 24 w 144"/>
              <a:gd name="T5" fmla="*/ 40 h 176"/>
              <a:gd name="T6" fmla="*/ 16 w 144"/>
              <a:gd name="T7" fmla="*/ 80 h 176"/>
              <a:gd name="T8" fmla="*/ 24 w 144"/>
              <a:gd name="T9" fmla="*/ 40 h 176"/>
              <a:gd name="T10" fmla="*/ 32 w 144"/>
              <a:gd name="T11" fmla="*/ 40 h 176"/>
              <a:gd name="T12" fmla="*/ 48 w 144"/>
              <a:gd name="T13" fmla="*/ 80 h 176"/>
              <a:gd name="T14" fmla="*/ 96 w 144"/>
              <a:gd name="T15" fmla="*/ 40 h 176"/>
              <a:gd name="T16" fmla="*/ 88 w 144"/>
              <a:gd name="T17" fmla="*/ 80 h 176"/>
              <a:gd name="T18" fmla="*/ 96 w 144"/>
              <a:gd name="T19" fmla="*/ 40 h 176"/>
              <a:gd name="T20" fmla="*/ 72 w 144"/>
              <a:gd name="T21" fmla="*/ 40 h 176"/>
              <a:gd name="T22" fmla="*/ 80 w 144"/>
              <a:gd name="T23" fmla="*/ 80 h 176"/>
              <a:gd name="T24" fmla="*/ 72 w 144"/>
              <a:gd name="T25" fmla="*/ 128 h 176"/>
              <a:gd name="T26" fmla="*/ 16 w 144"/>
              <a:gd name="T27" fmla="*/ 136 h 176"/>
              <a:gd name="T28" fmla="*/ 72 w 144"/>
              <a:gd name="T29" fmla="*/ 128 h 176"/>
              <a:gd name="T30" fmla="*/ 36 w 144"/>
              <a:gd name="T31" fmla="*/ 0 h 176"/>
              <a:gd name="T32" fmla="*/ 32 w 144"/>
              <a:gd name="T33" fmla="*/ 16 h 176"/>
              <a:gd name="T34" fmla="*/ 40 w 144"/>
              <a:gd name="T35" fmla="*/ 8 h 176"/>
              <a:gd name="T36" fmla="*/ 136 w 144"/>
              <a:gd name="T37" fmla="*/ 140 h 176"/>
              <a:gd name="T38" fmla="*/ 120 w 144"/>
              <a:gd name="T39" fmla="*/ 128 h 176"/>
              <a:gd name="T40" fmla="*/ 120 w 144"/>
              <a:gd name="T41" fmla="*/ 137 h 176"/>
              <a:gd name="T42" fmla="*/ 140 w 144"/>
              <a:gd name="T43" fmla="*/ 152 h 176"/>
              <a:gd name="T44" fmla="*/ 144 w 144"/>
              <a:gd name="T45" fmla="*/ 4 h 176"/>
              <a:gd name="T46" fmla="*/ 56 w 144"/>
              <a:gd name="T47" fmla="*/ 96 h 176"/>
              <a:gd name="T48" fmla="*/ 16 w 144"/>
              <a:gd name="T49" fmla="*/ 104 h 176"/>
              <a:gd name="T50" fmla="*/ 56 w 144"/>
              <a:gd name="T51" fmla="*/ 96 h 176"/>
              <a:gd name="T52" fmla="*/ 4 w 144"/>
              <a:gd name="T53" fmla="*/ 24 h 176"/>
              <a:gd name="T54" fmla="*/ 0 w 144"/>
              <a:gd name="T55" fmla="*/ 172 h 176"/>
              <a:gd name="T56" fmla="*/ 7 w 144"/>
              <a:gd name="T57" fmla="*/ 175 h 176"/>
              <a:gd name="T58" fmla="*/ 37 w 144"/>
              <a:gd name="T59" fmla="*/ 175 h 176"/>
              <a:gd name="T60" fmla="*/ 43 w 144"/>
              <a:gd name="T61" fmla="*/ 175 h 176"/>
              <a:gd name="T62" fmla="*/ 69 w 144"/>
              <a:gd name="T63" fmla="*/ 175 h 176"/>
              <a:gd name="T64" fmla="*/ 75 w 144"/>
              <a:gd name="T65" fmla="*/ 175 h 176"/>
              <a:gd name="T66" fmla="*/ 105 w 144"/>
              <a:gd name="T67" fmla="*/ 175 h 176"/>
              <a:gd name="T68" fmla="*/ 112 w 144"/>
              <a:gd name="T69" fmla="*/ 172 h 176"/>
              <a:gd name="T70" fmla="*/ 108 w 144"/>
              <a:gd name="T71" fmla="*/ 24 h 176"/>
              <a:gd name="T72" fmla="*/ 91 w 144"/>
              <a:gd name="T73" fmla="*/ 153 h 176"/>
              <a:gd name="T74" fmla="*/ 85 w 144"/>
              <a:gd name="T75" fmla="*/ 153 h 176"/>
              <a:gd name="T76" fmla="*/ 59 w 144"/>
              <a:gd name="T77" fmla="*/ 153 h 176"/>
              <a:gd name="T78" fmla="*/ 53 w 144"/>
              <a:gd name="T79" fmla="*/ 153 h 176"/>
              <a:gd name="T80" fmla="*/ 27 w 144"/>
              <a:gd name="T81" fmla="*/ 153 h 176"/>
              <a:gd name="T82" fmla="*/ 21 w 144"/>
              <a:gd name="T83" fmla="*/ 153 h 176"/>
              <a:gd name="T84" fmla="*/ 8 w 144"/>
              <a:gd name="T85" fmla="*/ 32 h 176"/>
              <a:gd name="T86" fmla="*/ 104 w 144"/>
              <a:gd name="T87" fmla="*/ 164 h 176"/>
              <a:gd name="T88" fmla="*/ 16 w 144"/>
              <a:gd name="T89" fmla="*/ 112 h 176"/>
              <a:gd name="T90" fmla="*/ 96 w 144"/>
              <a:gd name="T91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44" h="176">
                <a:moveTo>
                  <a:pt x="64" y="40"/>
                </a:moveTo>
                <a:cubicBezTo>
                  <a:pt x="56" y="40"/>
                  <a:pt x="56" y="40"/>
                  <a:pt x="56" y="40"/>
                </a:cubicBezTo>
                <a:cubicBezTo>
                  <a:pt x="56" y="80"/>
                  <a:pt x="56" y="80"/>
                  <a:pt x="56" y="80"/>
                </a:cubicBezTo>
                <a:cubicBezTo>
                  <a:pt x="64" y="80"/>
                  <a:pt x="64" y="80"/>
                  <a:pt x="64" y="80"/>
                </a:cubicBezTo>
                <a:lnTo>
                  <a:pt x="64" y="40"/>
                </a:lnTo>
                <a:close/>
                <a:moveTo>
                  <a:pt x="24" y="40"/>
                </a:moveTo>
                <a:cubicBezTo>
                  <a:pt x="16" y="40"/>
                  <a:pt x="16" y="40"/>
                  <a:pt x="16" y="40"/>
                </a:cubicBezTo>
                <a:cubicBezTo>
                  <a:pt x="16" y="80"/>
                  <a:pt x="16" y="80"/>
                  <a:pt x="16" y="80"/>
                </a:cubicBezTo>
                <a:cubicBezTo>
                  <a:pt x="24" y="80"/>
                  <a:pt x="24" y="80"/>
                  <a:pt x="24" y="80"/>
                </a:cubicBezTo>
                <a:lnTo>
                  <a:pt x="24" y="40"/>
                </a:lnTo>
                <a:close/>
                <a:moveTo>
                  <a:pt x="48" y="40"/>
                </a:moveTo>
                <a:cubicBezTo>
                  <a:pt x="32" y="40"/>
                  <a:pt x="32" y="40"/>
                  <a:pt x="32" y="40"/>
                </a:cubicBezTo>
                <a:cubicBezTo>
                  <a:pt x="32" y="80"/>
                  <a:pt x="32" y="80"/>
                  <a:pt x="32" y="80"/>
                </a:cubicBezTo>
                <a:cubicBezTo>
                  <a:pt x="48" y="80"/>
                  <a:pt x="48" y="80"/>
                  <a:pt x="48" y="80"/>
                </a:cubicBezTo>
                <a:lnTo>
                  <a:pt x="48" y="40"/>
                </a:lnTo>
                <a:close/>
                <a:moveTo>
                  <a:pt x="96" y="40"/>
                </a:moveTo>
                <a:cubicBezTo>
                  <a:pt x="88" y="40"/>
                  <a:pt x="88" y="40"/>
                  <a:pt x="88" y="40"/>
                </a:cubicBezTo>
                <a:cubicBezTo>
                  <a:pt x="88" y="80"/>
                  <a:pt x="88" y="80"/>
                  <a:pt x="88" y="80"/>
                </a:cubicBezTo>
                <a:cubicBezTo>
                  <a:pt x="96" y="80"/>
                  <a:pt x="96" y="80"/>
                  <a:pt x="96" y="80"/>
                </a:cubicBezTo>
                <a:lnTo>
                  <a:pt x="96" y="40"/>
                </a:lnTo>
                <a:close/>
                <a:moveTo>
                  <a:pt x="80" y="40"/>
                </a:moveTo>
                <a:cubicBezTo>
                  <a:pt x="72" y="40"/>
                  <a:pt x="72" y="40"/>
                  <a:pt x="72" y="40"/>
                </a:cubicBezTo>
                <a:cubicBezTo>
                  <a:pt x="72" y="80"/>
                  <a:pt x="72" y="80"/>
                  <a:pt x="72" y="80"/>
                </a:cubicBezTo>
                <a:cubicBezTo>
                  <a:pt x="80" y="80"/>
                  <a:pt x="80" y="80"/>
                  <a:pt x="80" y="80"/>
                </a:cubicBezTo>
                <a:lnTo>
                  <a:pt x="80" y="40"/>
                </a:lnTo>
                <a:close/>
                <a:moveTo>
                  <a:pt x="72" y="128"/>
                </a:moveTo>
                <a:cubicBezTo>
                  <a:pt x="16" y="128"/>
                  <a:pt x="16" y="128"/>
                  <a:pt x="16" y="128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72" y="136"/>
                  <a:pt x="72" y="136"/>
                  <a:pt x="72" y="136"/>
                </a:cubicBezTo>
                <a:lnTo>
                  <a:pt x="72" y="128"/>
                </a:lnTo>
                <a:close/>
                <a:moveTo>
                  <a:pt x="140" y="0"/>
                </a:moveTo>
                <a:cubicBezTo>
                  <a:pt x="36" y="0"/>
                  <a:pt x="36" y="0"/>
                  <a:pt x="36" y="0"/>
                </a:cubicBezTo>
                <a:cubicBezTo>
                  <a:pt x="34" y="0"/>
                  <a:pt x="32" y="2"/>
                  <a:pt x="32" y="4"/>
                </a:cubicBezTo>
                <a:cubicBezTo>
                  <a:pt x="32" y="16"/>
                  <a:pt x="32" y="16"/>
                  <a:pt x="32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8"/>
                  <a:pt x="40" y="8"/>
                  <a:pt x="40" y="8"/>
                </a:cubicBezTo>
                <a:cubicBezTo>
                  <a:pt x="136" y="8"/>
                  <a:pt x="136" y="8"/>
                  <a:pt x="136" y="8"/>
                </a:cubicBezTo>
                <a:cubicBezTo>
                  <a:pt x="136" y="140"/>
                  <a:pt x="136" y="140"/>
                  <a:pt x="136" y="140"/>
                </a:cubicBezTo>
                <a:cubicBezTo>
                  <a:pt x="123" y="129"/>
                  <a:pt x="123" y="129"/>
                  <a:pt x="123" y="129"/>
                </a:cubicBezTo>
                <a:cubicBezTo>
                  <a:pt x="122" y="128"/>
                  <a:pt x="121" y="128"/>
                  <a:pt x="120" y="128"/>
                </a:cubicBezTo>
                <a:cubicBezTo>
                  <a:pt x="120" y="138"/>
                  <a:pt x="120" y="138"/>
                  <a:pt x="120" y="138"/>
                </a:cubicBezTo>
                <a:cubicBezTo>
                  <a:pt x="120" y="137"/>
                  <a:pt x="120" y="137"/>
                  <a:pt x="120" y="137"/>
                </a:cubicBezTo>
                <a:cubicBezTo>
                  <a:pt x="137" y="151"/>
                  <a:pt x="137" y="151"/>
                  <a:pt x="137" y="151"/>
                </a:cubicBezTo>
                <a:cubicBezTo>
                  <a:pt x="138" y="152"/>
                  <a:pt x="139" y="152"/>
                  <a:pt x="140" y="152"/>
                </a:cubicBezTo>
                <a:cubicBezTo>
                  <a:pt x="142" y="152"/>
                  <a:pt x="144" y="150"/>
                  <a:pt x="144" y="148"/>
                </a:cubicBezTo>
                <a:cubicBezTo>
                  <a:pt x="144" y="4"/>
                  <a:pt x="144" y="4"/>
                  <a:pt x="144" y="4"/>
                </a:cubicBezTo>
                <a:cubicBezTo>
                  <a:pt x="144" y="2"/>
                  <a:pt x="142" y="0"/>
                  <a:pt x="140" y="0"/>
                </a:cubicBezTo>
                <a:moveTo>
                  <a:pt x="56" y="96"/>
                </a:moveTo>
                <a:cubicBezTo>
                  <a:pt x="16" y="96"/>
                  <a:pt x="16" y="96"/>
                  <a:pt x="16" y="96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56" y="104"/>
                  <a:pt x="56" y="104"/>
                  <a:pt x="56" y="104"/>
                </a:cubicBezTo>
                <a:lnTo>
                  <a:pt x="56" y="96"/>
                </a:lnTo>
                <a:close/>
                <a:moveTo>
                  <a:pt x="108" y="24"/>
                </a:moveTo>
                <a:cubicBezTo>
                  <a:pt x="4" y="24"/>
                  <a:pt x="4" y="24"/>
                  <a:pt x="4" y="24"/>
                </a:cubicBezTo>
                <a:cubicBezTo>
                  <a:pt x="2" y="24"/>
                  <a:pt x="0" y="26"/>
                  <a:pt x="0" y="28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5" y="176"/>
                  <a:pt x="6" y="176"/>
                  <a:pt x="7" y="175"/>
                </a:cubicBezTo>
                <a:cubicBezTo>
                  <a:pt x="24" y="161"/>
                  <a:pt x="24" y="161"/>
                  <a:pt x="24" y="161"/>
                </a:cubicBezTo>
                <a:cubicBezTo>
                  <a:pt x="37" y="175"/>
                  <a:pt x="37" y="175"/>
                  <a:pt x="37" y="175"/>
                </a:cubicBezTo>
                <a:cubicBezTo>
                  <a:pt x="38" y="176"/>
                  <a:pt x="39" y="176"/>
                  <a:pt x="40" y="176"/>
                </a:cubicBezTo>
                <a:cubicBezTo>
                  <a:pt x="41" y="176"/>
                  <a:pt x="42" y="176"/>
                  <a:pt x="43" y="175"/>
                </a:cubicBezTo>
                <a:cubicBezTo>
                  <a:pt x="56" y="162"/>
                  <a:pt x="56" y="162"/>
                  <a:pt x="56" y="162"/>
                </a:cubicBezTo>
                <a:cubicBezTo>
                  <a:pt x="69" y="175"/>
                  <a:pt x="69" y="175"/>
                  <a:pt x="69" y="175"/>
                </a:cubicBezTo>
                <a:cubicBezTo>
                  <a:pt x="70" y="176"/>
                  <a:pt x="71" y="176"/>
                  <a:pt x="72" y="176"/>
                </a:cubicBezTo>
                <a:cubicBezTo>
                  <a:pt x="73" y="176"/>
                  <a:pt x="74" y="176"/>
                  <a:pt x="75" y="175"/>
                </a:cubicBezTo>
                <a:cubicBezTo>
                  <a:pt x="88" y="161"/>
                  <a:pt x="88" y="161"/>
                  <a:pt x="88" y="161"/>
                </a:cubicBezTo>
                <a:cubicBezTo>
                  <a:pt x="105" y="175"/>
                  <a:pt x="105" y="175"/>
                  <a:pt x="105" y="175"/>
                </a:cubicBezTo>
                <a:cubicBezTo>
                  <a:pt x="106" y="176"/>
                  <a:pt x="107" y="176"/>
                  <a:pt x="108" y="176"/>
                </a:cubicBezTo>
                <a:cubicBezTo>
                  <a:pt x="110" y="176"/>
                  <a:pt x="112" y="174"/>
                  <a:pt x="112" y="172"/>
                </a:cubicBezTo>
                <a:cubicBezTo>
                  <a:pt x="112" y="28"/>
                  <a:pt x="112" y="28"/>
                  <a:pt x="112" y="28"/>
                </a:cubicBezTo>
                <a:cubicBezTo>
                  <a:pt x="112" y="26"/>
                  <a:pt x="110" y="24"/>
                  <a:pt x="108" y="24"/>
                </a:cubicBezTo>
                <a:moveTo>
                  <a:pt x="104" y="164"/>
                </a:moveTo>
                <a:cubicBezTo>
                  <a:pt x="91" y="153"/>
                  <a:pt x="91" y="153"/>
                  <a:pt x="91" y="153"/>
                </a:cubicBezTo>
                <a:cubicBezTo>
                  <a:pt x="90" y="152"/>
                  <a:pt x="89" y="152"/>
                  <a:pt x="88" y="152"/>
                </a:cubicBezTo>
                <a:cubicBezTo>
                  <a:pt x="87" y="152"/>
                  <a:pt x="86" y="152"/>
                  <a:pt x="85" y="153"/>
                </a:cubicBezTo>
                <a:cubicBezTo>
                  <a:pt x="72" y="166"/>
                  <a:pt x="72" y="166"/>
                  <a:pt x="72" y="166"/>
                </a:cubicBezTo>
                <a:cubicBezTo>
                  <a:pt x="59" y="153"/>
                  <a:pt x="59" y="153"/>
                  <a:pt x="59" y="153"/>
                </a:cubicBezTo>
                <a:cubicBezTo>
                  <a:pt x="58" y="152"/>
                  <a:pt x="57" y="152"/>
                  <a:pt x="56" y="152"/>
                </a:cubicBezTo>
                <a:cubicBezTo>
                  <a:pt x="55" y="152"/>
                  <a:pt x="54" y="152"/>
                  <a:pt x="53" y="153"/>
                </a:cubicBezTo>
                <a:cubicBezTo>
                  <a:pt x="40" y="166"/>
                  <a:pt x="40" y="166"/>
                  <a:pt x="40" y="166"/>
                </a:cubicBezTo>
                <a:cubicBezTo>
                  <a:pt x="27" y="153"/>
                  <a:pt x="27" y="153"/>
                  <a:pt x="27" y="153"/>
                </a:cubicBezTo>
                <a:cubicBezTo>
                  <a:pt x="26" y="152"/>
                  <a:pt x="25" y="152"/>
                  <a:pt x="24" y="152"/>
                </a:cubicBezTo>
                <a:cubicBezTo>
                  <a:pt x="23" y="152"/>
                  <a:pt x="22" y="152"/>
                  <a:pt x="21" y="153"/>
                </a:cubicBezTo>
                <a:cubicBezTo>
                  <a:pt x="8" y="164"/>
                  <a:pt x="8" y="164"/>
                  <a:pt x="8" y="164"/>
                </a:cubicBezTo>
                <a:cubicBezTo>
                  <a:pt x="8" y="32"/>
                  <a:pt x="8" y="32"/>
                  <a:pt x="8" y="32"/>
                </a:cubicBezTo>
                <a:cubicBezTo>
                  <a:pt x="104" y="32"/>
                  <a:pt x="104" y="32"/>
                  <a:pt x="104" y="32"/>
                </a:cubicBezTo>
                <a:lnTo>
                  <a:pt x="104" y="164"/>
                </a:lnTo>
                <a:close/>
                <a:moveTo>
                  <a:pt x="96" y="112"/>
                </a:moveTo>
                <a:cubicBezTo>
                  <a:pt x="16" y="112"/>
                  <a:pt x="16" y="112"/>
                  <a:pt x="16" y="112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96" y="120"/>
                  <a:pt x="96" y="120"/>
                  <a:pt x="96" y="120"/>
                </a:cubicBezTo>
                <a:lnTo>
                  <a:pt x="96" y="1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04" name="Freeform 44"/>
          <p:cNvSpPr>
            <a:spLocks noEditPoints="1"/>
          </p:cNvSpPr>
          <p:nvPr/>
        </p:nvSpPr>
        <p:spPr bwMode="auto">
          <a:xfrm>
            <a:off x="10345738" y="4670426"/>
            <a:ext cx="525463" cy="525463"/>
          </a:xfrm>
          <a:custGeom>
            <a:avLst/>
            <a:gdLst>
              <a:gd name="T0" fmla="*/ 152 w 176"/>
              <a:gd name="T1" fmla="*/ 64 h 176"/>
              <a:gd name="T2" fmla="*/ 142 w 176"/>
              <a:gd name="T3" fmla="*/ 64 h 176"/>
              <a:gd name="T4" fmla="*/ 88 w 176"/>
              <a:gd name="T5" fmla="*/ 0 h 176"/>
              <a:gd name="T6" fmla="*/ 34 w 176"/>
              <a:gd name="T7" fmla="*/ 64 h 176"/>
              <a:gd name="T8" fmla="*/ 24 w 176"/>
              <a:gd name="T9" fmla="*/ 64 h 176"/>
              <a:gd name="T10" fmla="*/ 0 w 176"/>
              <a:gd name="T11" fmla="*/ 88 h 176"/>
              <a:gd name="T12" fmla="*/ 1 w 176"/>
              <a:gd name="T13" fmla="*/ 96 h 176"/>
              <a:gd name="T14" fmla="*/ 25 w 176"/>
              <a:gd name="T15" fmla="*/ 167 h 176"/>
              <a:gd name="T16" fmla="*/ 40 w 176"/>
              <a:gd name="T17" fmla="*/ 176 h 176"/>
              <a:gd name="T18" fmla="*/ 136 w 176"/>
              <a:gd name="T19" fmla="*/ 176 h 176"/>
              <a:gd name="T20" fmla="*/ 151 w 176"/>
              <a:gd name="T21" fmla="*/ 164 h 176"/>
              <a:gd name="T22" fmla="*/ 175 w 176"/>
              <a:gd name="T23" fmla="*/ 96 h 176"/>
              <a:gd name="T24" fmla="*/ 176 w 176"/>
              <a:gd name="T25" fmla="*/ 88 h 176"/>
              <a:gd name="T26" fmla="*/ 152 w 176"/>
              <a:gd name="T27" fmla="*/ 64 h 176"/>
              <a:gd name="T28" fmla="*/ 88 w 176"/>
              <a:gd name="T29" fmla="*/ 8 h 176"/>
              <a:gd name="T30" fmla="*/ 134 w 176"/>
              <a:gd name="T31" fmla="*/ 64 h 176"/>
              <a:gd name="T32" fmla="*/ 42 w 176"/>
              <a:gd name="T33" fmla="*/ 64 h 176"/>
              <a:gd name="T34" fmla="*/ 88 w 176"/>
              <a:gd name="T35" fmla="*/ 8 h 176"/>
              <a:gd name="T36" fmla="*/ 144 w 176"/>
              <a:gd name="T37" fmla="*/ 162 h 176"/>
              <a:gd name="T38" fmla="*/ 136 w 176"/>
              <a:gd name="T39" fmla="*/ 168 h 176"/>
              <a:gd name="T40" fmla="*/ 40 w 176"/>
              <a:gd name="T41" fmla="*/ 168 h 176"/>
              <a:gd name="T42" fmla="*/ 32 w 176"/>
              <a:gd name="T43" fmla="*/ 162 h 176"/>
              <a:gd name="T44" fmla="*/ 18 w 176"/>
              <a:gd name="T45" fmla="*/ 120 h 176"/>
              <a:gd name="T46" fmla="*/ 90 w 176"/>
              <a:gd name="T47" fmla="*/ 136 h 176"/>
              <a:gd name="T48" fmla="*/ 157 w 176"/>
              <a:gd name="T49" fmla="*/ 122 h 176"/>
              <a:gd name="T50" fmla="*/ 144 w 176"/>
              <a:gd name="T51" fmla="*/ 162 h 176"/>
              <a:gd name="T52" fmla="*/ 167 w 176"/>
              <a:gd name="T53" fmla="*/ 94 h 176"/>
              <a:gd name="T54" fmla="*/ 161 w 176"/>
              <a:gd name="T55" fmla="*/ 112 h 176"/>
              <a:gd name="T56" fmla="*/ 90 w 176"/>
              <a:gd name="T57" fmla="*/ 128 h 176"/>
              <a:gd name="T58" fmla="*/ 14 w 176"/>
              <a:gd name="T59" fmla="*/ 109 h 176"/>
              <a:gd name="T60" fmla="*/ 9 w 176"/>
              <a:gd name="T61" fmla="*/ 94 h 176"/>
              <a:gd name="T62" fmla="*/ 8 w 176"/>
              <a:gd name="T63" fmla="*/ 88 h 176"/>
              <a:gd name="T64" fmla="*/ 24 w 176"/>
              <a:gd name="T65" fmla="*/ 72 h 176"/>
              <a:gd name="T66" fmla="*/ 152 w 176"/>
              <a:gd name="T67" fmla="*/ 72 h 176"/>
              <a:gd name="T68" fmla="*/ 168 w 176"/>
              <a:gd name="T69" fmla="*/ 88 h 176"/>
              <a:gd name="T70" fmla="*/ 167 w 176"/>
              <a:gd name="T71" fmla="*/ 94 h 176"/>
              <a:gd name="T72" fmla="*/ 88 w 176"/>
              <a:gd name="T73" fmla="*/ 88 h 176"/>
              <a:gd name="T74" fmla="*/ 76 w 176"/>
              <a:gd name="T75" fmla="*/ 100 h 176"/>
              <a:gd name="T76" fmla="*/ 88 w 176"/>
              <a:gd name="T77" fmla="*/ 112 h 176"/>
              <a:gd name="T78" fmla="*/ 100 w 176"/>
              <a:gd name="T79" fmla="*/ 100 h 176"/>
              <a:gd name="T80" fmla="*/ 88 w 176"/>
              <a:gd name="T81" fmla="*/ 88 h 176"/>
              <a:gd name="T82" fmla="*/ 88 w 176"/>
              <a:gd name="T83" fmla="*/ 104 h 176"/>
              <a:gd name="T84" fmla="*/ 84 w 176"/>
              <a:gd name="T85" fmla="*/ 100 h 176"/>
              <a:gd name="T86" fmla="*/ 88 w 176"/>
              <a:gd name="T87" fmla="*/ 96 h 176"/>
              <a:gd name="T88" fmla="*/ 92 w 176"/>
              <a:gd name="T89" fmla="*/ 100 h 176"/>
              <a:gd name="T90" fmla="*/ 88 w 176"/>
              <a:gd name="T91" fmla="*/ 10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" h="176">
                <a:moveTo>
                  <a:pt x="152" y="64"/>
                </a:moveTo>
                <a:cubicBezTo>
                  <a:pt x="142" y="64"/>
                  <a:pt x="142" y="64"/>
                  <a:pt x="142" y="64"/>
                </a:cubicBezTo>
                <a:cubicBezTo>
                  <a:pt x="135" y="27"/>
                  <a:pt x="114" y="0"/>
                  <a:pt x="88" y="0"/>
                </a:cubicBezTo>
                <a:cubicBezTo>
                  <a:pt x="62" y="0"/>
                  <a:pt x="41" y="27"/>
                  <a:pt x="34" y="64"/>
                </a:cubicBezTo>
                <a:cubicBezTo>
                  <a:pt x="24" y="64"/>
                  <a:pt x="24" y="64"/>
                  <a:pt x="24" y="64"/>
                </a:cubicBezTo>
                <a:cubicBezTo>
                  <a:pt x="11" y="64"/>
                  <a:pt x="0" y="75"/>
                  <a:pt x="0" y="88"/>
                </a:cubicBezTo>
                <a:cubicBezTo>
                  <a:pt x="0" y="92"/>
                  <a:pt x="1" y="96"/>
                  <a:pt x="1" y="96"/>
                </a:cubicBezTo>
                <a:cubicBezTo>
                  <a:pt x="25" y="167"/>
                  <a:pt x="25" y="167"/>
                  <a:pt x="25" y="167"/>
                </a:cubicBezTo>
                <a:cubicBezTo>
                  <a:pt x="25" y="167"/>
                  <a:pt x="28" y="176"/>
                  <a:pt x="40" y="176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48" y="176"/>
                  <a:pt x="151" y="165"/>
                  <a:pt x="151" y="164"/>
                </a:cubicBezTo>
                <a:cubicBezTo>
                  <a:pt x="175" y="96"/>
                  <a:pt x="175" y="96"/>
                  <a:pt x="175" y="96"/>
                </a:cubicBezTo>
                <a:cubicBezTo>
                  <a:pt x="175" y="93"/>
                  <a:pt x="176" y="91"/>
                  <a:pt x="176" y="88"/>
                </a:cubicBezTo>
                <a:cubicBezTo>
                  <a:pt x="176" y="75"/>
                  <a:pt x="165" y="64"/>
                  <a:pt x="152" y="64"/>
                </a:cubicBezTo>
                <a:moveTo>
                  <a:pt x="88" y="8"/>
                </a:moveTo>
                <a:cubicBezTo>
                  <a:pt x="109" y="8"/>
                  <a:pt x="128" y="32"/>
                  <a:pt x="134" y="64"/>
                </a:cubicBezTo>
                <a:cubicBezTo>
                  <a:pt x="42" y="64"/>
                  <a:pt x="42" y="64"/>
                  <a:pt x="42" y="64"/>
                </a:cubicBezTo>
                <a:cubicBezTo>
                  <a:pt x="48" y="32"/>
                  <a:pt x="67" y="8"/>
                  <a:pt x="88" y="8"/>
                </a:cubicBezTo>
                <a:moveTo>
                  <a:pt x="144" y="162"/>
                </a:moveTo>
                <a:cubicBezTo>
                  <a:pt x="144" y="162"/>
                  <a:pt x="142" y="168"/>
                  <a:pt x="136" y="168"/>
                </a:cubicBezTo>
                <a:cubicBezTo>
                  <a:pt x="40" y="168"/>
                  <a:pt x="40" y="168"/>
                  <a:pt x="40" y="168"/>
                </a:cubicBezTo>
                <a:cubicBezTo>
                  <a:pt x="34" y="168"/>
                  <a:pt x="32" y="162"/>
                  <a:pt x="32" y="162"/>
                </a:cubicBezTo>
                <a:cubicBezTo>
                  <a:pt x="18" y="120"/>
                  <a:pt x="18" y="120"/>
                  <a:pt x="18" y="120"/>
                </a:cubicBezTo>
                <a:cubicBezTo>
                  <a:pt x="37" y="130"/>
                  <a:pt x="62" y="136"/>
                  <a:pt x="90" y="136"/>
                </a:cubicBezTo>
                <a:cubicBezTo>
                  <a:pt x="115" y="136"/>
                  <a:pt x="139" y="131"/>
                  <a:pt x="157" y="122"/>
                </a:cubicBezTo>
                <a:lnTo>
                  <a:pt x="144" y="162"/>
                </a:lnTo>
                <a:close/>
                <a:moveTo>
                  <a:pt x="167" y="94"/>
                </a:moveTo>
                <a:cubicBezTo>
                  <a:pt x="161" y="112"/>
                  <a:pt x="161" y="112"/>
                  <a:pt x="161" y="112"/>
                </a:cubicBezTo>
                <a:cubicBezTo>
                  <a:pt x="143" y="122"/>
                  <a:pt x="118" y="128"/>
                  <a:pt x="90" y="128"/>
                </a:cubicBezTo>
                <a:cubicBezTo>
                  <a:pt x="60" y="128"/>
                  <a:pt x="33" y="120"/>
                  <a:pt x="14" y="109"/>
                </a:cubicBezTo>
                <a:cubicBezTo>
                  <a:pt x="9" y="94"/>
                  <a:pt x="9" y="94"/>
                  <a:pt x="9" y="94"/>
                </a:cubicBezTo>
                <a:cubicBezTo>
                  <a:pt x="9" y="94"/>
                  <a:pt x="8" y="91"/>
                  <a:pt x="8" y="88"/>
                </a:cubicBezTo>
                <a:cubicBezTo>
                  <a:pt x="8" y="79"/>
                  <a:pt x="15" y="72"/>
                  <a:pt x="24" y="72"/>
                </a:cubicBezTo>
                <a:cubicBezTo>
                  <a:pt x="152" y="72"/>
                  <a:pt x="152" y="72"/>
                  <a:pt x="152" y="72"/>
                </a:cubicBezTo>
                <a:cubicBezTo>
                  <a:pt x="161" y="72"/>
                  <a:pt x="168" y="79"/>
                  <a:pt x="168" y="88"/>
                </a:cubicBezTo>
                <a:cubicBezTo>
                  <a:pt x="168" y="91"/>
                  <a:pt x="167" y="94"/>
                  <a:pt x="167" y="94"/>
                </a:cubicBezTo>
                <a:moveTo>
                  <a:pt x="88" y="88"/>
                </a:moveTo>
                <a:cubicBezTo>
                  <a:pt x="81" y="88"/>
                  <a:pt x="76" y="93"/>
                  <a:pt x="76" y="100"/>
                </a:cubicBezTo>
                <a:cubicBezTo>
                  <a:pt x="76" y="107"/>
                  <a:pt x="81" y="112"/>
                  <a:pt x="88" y="112"/>
                </a:cubicBezTo>
                <a:cubicBezTo>
                  <a:pt x="95" y="112"/>
                  <a:pt x="100" y="107"/>
                  <a:pt x="100" y="100"/>
                </a:cubicBezTo>
                <a:cubicBezTo>
                  <a:pt x="100" y="93"/>
                  <a:pt x="95" y="88"/>
                  <a:pt x="88" y="88"/>
                </a:cubicBezTo>
                <a:moveTo>
                  <a:pt x="88" y="104"/>
                </a:moveTo>
                <a:cubicBezTo>
                  <a:pt x="86" y="104"/>
                  <a:pt x="84" y="102"/>
                  <a:pt x="84" y="100"/>
                </a:cubicBezTo>
                <a:cubicBezTo>
                  <a:pt x="84" y="98"/>
                  <a:pt x="86" y="96"/>
                  <a:pt x="88" y="96"/>
                </a:cubicBezTo>
                <a:cubicBezTo>
                  <a:pt x="90" y="96"/>
                  <a:pt x="92" y="98"/>
                  <a:pt x="92" y="100"/>
                </a:cubicBezTo>
                <a:cubicBezTo>
                  <a:pt x="92" y="102"/>
                  <a:pt x="90" y="104"/>
                  <a:pt x="88" y="10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</p:spTree>
    <p:extLst>
      <p:ext uri="{BB962C8B-B14F-4D97-AF65-F5344CB8AC3E}">
        <p14:creationId xmlns:p14="http://schemas.microsoft.com/office/powerpoint/2010/main" val="208086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EditPoints="1"/>
          </p:cNvSpPr>
          <p:nvPr/>
        </p:nvSpPr>
        <p:spPr bwMode="auto">
          <a:xfrm>
            <a:off x="1395413" y="2662238"/>
            <a:ext cx="382588" cy="527050"/>
          </a:xfrm>
          <a:custGeom>
            <a:avLst/>
            <a:gdLst>
              <a:gd name="T0" fmla="*/ 64 w 128"/>
              <a:gd name="T1" fmla="*/ 0 h 176"/>
              <a:gd name="T2" fmla="*/ 0 w 128"/>
              <a:gd name="T3" fmla="*/ 64 h 176"/>
              <a:gd name="T4" fmla="*/ 64 w 128"/>
              <a:gd name="T5" fmla="*/ 176 h 176"/>
              <a:gd name="T6" fmla="*/ 128 w 128"/>
              <a:gd name="T7" fmla="*/ 64 h 176"/>
              <a:gd name="T8" fmla="*/ 64 w 128"/>
              <a:gd name="T9" fmla="*/ 0 h 176"/>
              <a:gd name="T10" fmla="*/ 64 w 128"/>
              <a:gd name="T11" fmla="*/ 164 h 176"/>
              <a:gd name="T12" fmla="*/ 8 w 128"/>
              <a:gd name="T13" fmla="*/ 64 h 176"/>
              <a:gd name="T14" fmla="*/ 64 w 128"/>
              <a:gd name="T15" fmla="*/ 8 h 176"/>
              <a:gd name="T16" fmla="*/ 120 w 128"/>
              <a:gd name="T17" fmla="*/ 64 h 176"/>
              <a:gd name="T18" fmla="*/ 64 w 128"/>
              <a:gd name="T19" fmla="*/ 164 h 176"/>
              <a:gd name="T20" fmla="*/ 64 w 128"/>
              <a:gd name="T21" fmla="*/ 32 h 176"/>
              <a:gd name="T22" fmla="*/ 32 w 128"/>
              <a:gd name="T23" fmla="*/ 64 h 176"/>
              <a:gd name="T24" fmla="*/ 64 w 128"/>
              <a:gd name="T25" fmla="*/ 96 h 176"/>
              <a:gd name="T26" fmla="*/ 96 w 128"/>
              <a:gd name="T27" fmla="*/ 64 h 176"/>
              <a:gd name="T28" fmla="*/ 64 w 128"/>
              <a:gd name="T29" fmla="*/ 32 h 176"/>
              <a:gd name="T30" fmla="*/ 64 w 128"/>
              <a:gd name="T31" fmla="*/ 88 h 176"/>
              <a:gd name="T32" fmla="*/ 40 w 128"/>
              <a:gd name="T33" fmla="*/ 64 h 176"/>
              <a:gd name="T34" fmla="*/ 64 w 128"/>
              <a:gd name="T35" fmla="*/ 40 h 176"/>
              <a:gd name="T36" fmla="*/ 88 w 128"/>
              <a:gd name="T37" fmla="*/ 64 h 176"/>
              <a:gd name="T38" fmla="*/ 64 w 128"/>
              <a:gd name="T39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8" h="176">
                <a:moveTo>
                  <a:pt x="64" y="0"/>
                </a:moveTo>
                <a:cubicBezTo>
                  <a:pt x="29" y="0"/>
                  <a:pt x="0" y="29"/>
                  <a:pt x="0" y="64"/>
                </a:cubicBezTo>
                <a:cubicBezTo>
                  <a:pt x="0" y="116"/>
                  <a:pt x="64" y="176"/>
                  <a:pt x="64" y="176"/>
                </a:cubicBezTo>
                <a:cubicBezTo>
                  <a:pt x="64" y="176"/>
                  <a:pt x="128" y="116"/>
                  <a:pt x="128" y="64"/>
                </a:cubicBezTo>
                <a:cubicBezTo>
                  <a:pt x="128" y="29"/>
                  <a:pt x="99" y="0"/>
                  <a:pt x="64" y="0"/>
                </a:cubicBezTo>
                <a:moveTo>
                  <a:pt x="64" y="164"/>
                </a:moveTo>
                <a:cubicBezTo>
                  <a:pt x="64" y="164"/>
                  <a:pt x="8" y="112"/>
                  <a:pt x="8" y="64"/>
                </a:cubicBezTo>
                <a:cubicBezTo>
                  <a:pt x="8" y="33"/>
                  <a:pt x="33" y="8"/>
                  <a:pt x="64" y="8"/>
                </a:cubicBezTo>
                <a:cubicBezTo>
                  <a:pt x="95" y="8"/>
                  <a:pt x="120" y="33"/>
                  <a:pt x="120" y="64"/>
                </a:cubicBezTo>
                <a:cubicBezTo>
                  <a:pt x="120" y="112"/>
                  <a:pt x="64" y="164"/>
                  <a:pt x="64" y="164"/>
                </a:cubicBezTo>
                <a:moveTo>
                  <a:pt x="64" y="32"/>
                </a:moveTo>
                <a:cubicBezTo>
                  <a:pt x="46" y="32"/>
                  <a:pt x="32" y="46"/>
                  <a:pt x="32" y="64"/>
                </a:cubicBezTo>
                <a:cubicBezTo>
                  <a:pt x="32" y="82"/>
                  <a:pt x="46" y="96"/>
                  <a:pt x="64" y="96"/>
                </a:cubicBezTo>
                <a:cubicBezTo>
                  <a:pt x="82" y="96"/>
                  <a:pt x="96" y="82"/>
                  <a:pt x="96" y="64"/>
                </a:cubicBezTo>
                <a:cubicBezTo>
                  <a:pt x="96" y="46"/>
                  <a:pt x="82" y="32"/>
                  <a:pt x="64" y="32"/>
                </a:cubicBezTo>
                <a:moveTo>
                  <a:pt x="64" y="88"/>
                </a:moveTo>
                <a:cubicBezTo>
                  <a:pt x="51" y="88"/>
                  <a:pt x="40" y="77"/>
                  <a:pt x="40" y="64"/>
                </a:cubicBezTo>
                <a:cubicBezTo>
                  <a:pt x="40" y="51"/>
                  <a:pt x="51" y="40"/>
                  <a:pt x="64" y="40"/>
                </a:cubicBezTo>
                <a:cubicBezTo>
                  <a:pt x="77" y="40"/>
                  <a:pt x="88" y="51"/>
                  <a:pt x="88" y="64"/>
                </a:cubicBezTo>
                <a:cubicBezTo>
                  <a:pt x="88" y="77"/>
                  <a:pt x="77" y="88"/>
                  <a:pt x="64" y="8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6" name="Freeform 6"/>
          <p:cNvSpPr>
            <a:spLocks noEditPoints="1"/>
          </p:cNvSpPr>
          <p:nvPr/>
        </p:nvSpPr>
        <p:spPr bwMode="auto">
          <a:xfrm>
            <a:off x="2325688" y="2662238"/>
            <a:ext cx="525463" cy="527050"/>
          </a:xfrm>
          <a:custGeom>
            <a:avLst/>
            <a:gdLst>
              <a:gd name="T0" fmla="*/ 24 w 176"/>
              <a:gd name="T1" fmla="*/ 52 h 176"/>
              <a:gd name="T2" fmla="*/ 80 w 176"/>
              <a:gd name="T3" fmla="*/ 52 h 176"/>
              <a:gd name="T4" fmla="*/ 52 w 176"/>
              <a:gd name="T5" fmla="*/ 72 h 176"/>
              <a:gd name="T6" fmla="*/ 52 w 176"/>
              <a:gd name="T7" fmla="*/ 32 h 176"/>
              <a:gd name="T8" fmla="*/ 52 w 176"/>
              <a:gd name="T9" fmla="*/ 72 h 176"/>
              <a:gd name="T10" fmla="*/ 131 w 176"/>
              <a:gd name="T11" fmla="*/ 88 h 176"/>
              <a:gd name="T12" fmla="*/ 139 w 176"/>
              <a:gd name="T13" fmla="*/ 80 h 176"/>
              <a:gd name="T14" fmla="*/ 133 w 176"/>
              <a:gd name="T15" fmla="*/ 75 h 176"/>
              <a:gd name="T16" fmla="*/ 129 w 176"/>
              <a:gd name="T17" fmla="*/ 88 h 176"/>
              <a:gd name="T18" fmla="*/ 52 w 176"/>
              <a:gd name="T19" fmla="*/ 144 h 176"/>
              <a:gd name="T20" fmla="*/ 49 w 176"/>
              <a:gd name="T21" fmla="*/ 153 h 176"/>
              <a:gd name="T22" fmla="*/ 54 w 176"/>
              <a:gd name="T23" fmla="*/ 156 h 176"/>
              <a:gd name="T24" fmla="*/ 56 w 176"/>
              <a:gd name="T25" fmla="*/ 148 h 176"/>
              <a:gd name="T26" fmla="*/ 88 w 176"/>
              <a:gd name="T27" fmla="*/ 167 h 176"/>
              <a:gd name="T28" fmla="*/ 87 w 176"/>
              <a:gd name="T29" fmla="*/ 175 h 176"/>
              <a:gd name="T30" fmla="*/ 96 w 176"/>
              <a:gd name="T31" fmla="*/ 176 h 176"/>
              <a:gd name="T32" fmla="*/ 96 w 176"/>
              <a:gd name="T33" fmla="*/ 168 h 176"/>
              <a:gd name="T34" fmla="*/ 66 w 176"/>
              <a:gd name="T35" fmla="*/ 161 h 176"/>
              <a:gd name="T36" fmla="*/ 62 w 176"/>
              <a:gd name="T37" fmla="*/ 167 h 176"/>
              <a:gd name="T38" fmla="*/ 71 w 176"/>
              <a:gd name="T39" fmla="*/ 172 h 176"/>
              <a:gd name="T40" fmla="*/ 73 w 176"/>
              <a:gd name="T41" fmla="*/ 164 h 176"/>
              <a:gd name="T42" fmla="*/ 112 w 176"/>
              <a:gd name="T43" fmla="*/ 168 h 176"/>
              <a:gd name="T44" fmla="*/ 112 w 176"/>
              <a:gd name="T45" fmla="*/ 176 h 176"/>
              <a:gd name="T46" fmla="*/ 121 w 176"/>
              <a:gd name="T47" fmla="*/ 175 h 176"/>
              <a:gd name="T48" fmla="*/ 120 w 176"/>
              <a:gd name="T49" fmla="*/ 167 h 176"/>
              <a:gd name="T50" fmla="*/ 145 w 176"/>
              <a:gd name="T51" fmla="*/ 63 h 176"/>
              <a:gd name="T52" fmla="*/ 148 w 176"/>
              <a:gd name="T53" fmla="*/ 70 h 176"/>
              <a:gd name="T54" fmla="*/ 157 w 176"/>
              <a:gd name="T55" fmla="*/ 64 h 176"/>
              <a:gd name="T56" fmla="*/ 152 w 176"/>
              <a:gd name="T57" fmla="*/ 58 h 176"/>
              <a:gd name="T58" fmla="*/ 149 w 176"/>
              <a:gd name="T59" fmla="*/ 142 h 176"/>
              <a:gd name="T60" fmla="*/ 149 w 176"/>
              <a:gd name="T61" fmla="*/ 149 h 176"/>
              <a:gd name="T62" fmla="*/ 153 w 176"/>
              <a:gd name="T63" fmla="*/ 154 h 176"/>
              <a:gd name="T64" fmla="*/ 158 w 176"/>
              <a:gd name="T65" fmla="*/ 146 h 176"/>
              <a:gd name="T66" fmla="*/ 152 w 176"/>
              <a:gd name="T67" fmla="*/ 138 h 176"/>
              <a:gd name="T68" fmla="*/ 170 w 176"/>
              <a:gd name="T69" fmla="*/ 47 h 176"/>
              <a:gd name="T70" fmla="*/ 165 w 176"/>
              <a:gd name="T71" fmla="*/ 54 h 176"/>
              <a:gd name="T72" fmla="*/ 170 w 176"/>
              <a:gd name="T73" fmla="*/ 55 h 176"/>
              <a:gd name="T74" fmla="*/ 175 w 176"/>
              <a:gd name="T75" fmla="*/ 48 h 176"/>
              <a:gd name="T76" fmla="*/ 143 w 176"/>
              <a:gd name="T77" fmla="*/ 118 h 176"/>
              <a:gd name="T78" fmla="*/ 138 w 176"/>
              <a:gd name="T79" fmla="*/ 123 h 176"/>
              <a:gd name="T80" fmla="*/ 146 w 176"/>
              <a:gd name="T81" fmla="*/ 131 h 176"/>
              <a:gd name="T82" fmla="*/ 149 w 176"/>
              <a:gd name="T83" fmla="*/ 124 h 176"/>
              <a:gd name="T84" fmla="*/ 131 w 176"/>
              <a:gd name="T85" fmla="*/ 100 h 176"/>
              <a:gd name="T86" fmla="*/ 123 w 176"/>
              <a:gd name="T87" fmla="*/ 101 h 176"/>
              <a:gd name="T88" fmla="*/ 129 w 176"/>
              <a:gd name="T89" fmla="*/ 112 h 176"/>
              <a:gd name="T90" fmla="*/ 133 w 176"/>
              <a:gd name="T91" fmla="*/ 106 h 176"/>
              <a:gd name="T92" fmla="*/ 135 w 176"/>
              <a:gd name="T93" fmla="*/ 163 h 176"/>
              <a:gd name="T94" fmla="*/ 137 w 176"/>
              <a:gd name="T95" fmla="*/ 171 h 176"/>
              <a:gd name="T96" fmla="*/ 146 w 176"/>
              <a:gd name="T97" fmla="*/ 166 h 176"/>
              <a:gd name="T98" fmla="*/ 142 w 176"/>
              <a:gd name="T99" fmla="*/ 160 h 176"/>
              <a:gd name="T100" fmla="*/ 0 w 176"/>
              <a:gd name="T101" fmla="*/ 52 h 176"/>
              <a:gd name="T102" fmla="*/ 104 w 176"/>
              <a:gd name="T103" fmla="*/ 52 h 176"/>
              <a:gd name="T104" fmla="*/ 52 w 176"/>
              <a:gd name="T105" fmla="*/ 125 h 176"/>
              <a:gd name="T106" fmla="*/ 8 w 176"/>
              <a:gd name="T107" fmla="*/ 52 h 176"/>
              <a:gd name="T108" fmla="*/ 96 w 176"/>
              <a:gd name="T109" fmla="*/ 5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6" h="176">
                <a:moveTo>
                  <a:pt x="52" y="24"/>
                </a:moveTo>
                <a:cubicBezTo>
                  <a:pt x="37" y="24"/>
                  <a:pt x="24" y="37"/>
                  <a:pt x="24" y="52"/>
                </a:cubicBezTo>
                <a:cubicBezTo>
                  <a:pt x="24" y="68"/>
                  <a:pt x="37" y="80"/>
                  <a:pt x="52" y="80"/>
                </a:cubicBezTo>
                <a:cubicBezTo>
                  <a:pt x="67" y="80"/>
                  <a:pt x="80" y="68"/>
                  <a:pt x="80" y="52"/>
                </a:cubicBezTo>
                <a:cubicBezTo>
                  <a:pt x="80" y="37"/>
                  <a:pt x="67" y="24"/>
                  <a:pt x="52" y="24"/>
                </a:cubicBezTo>
                <a:moveTo>
                  <a:pt x="52" y="72"/>
                </a:moveTo>
                <a:cubicBezTo>
                  <a:pt x="41" y="72"/>
                  <a:pt x="32" y="63"/>
                  <a:pt x="32" y="52"/>
                </a:cubicBezTo>
                <a:cubicBezTo>
                  <a:pt x="32" y="41"/>
                  <a:pt x="41" y="32"/>
                  <a:pt x="52" y="32"/>
                </a:cubicBezTo>
                <a:cubicBezTo>
                  <a:pt x="63" y="32"/>
                  <a:pt x="72" y="41"/>
                  <a:pt x="72" y="52"/>
                </a:cubicBezTo>
                <a:cubicBezTo>
                  <a:pt x="72" y="63"/>
                  <a:pt x="63" y="72"/>
                  <a:pt x="52" y="72"/>
                </a:cubicBezTo>
                <a:moveTo>
                  <a:pt x="129" y="88"/>
                </a:moveTo>
                <a:cubicBezTo>
                  <a:pt x="129" y="88"/>
                  <a:pt x="130" y="88"/>
                  <a:pt x="131" y="88"/>
                </a:cubicBezTo>
                <a:cubicBezTo>
                  <a:pt x="132" y="88"/>
                  <a:pt x="133" y="88"/>
                  <a:pt x="134" y="87"/>
                </a:cubicBezTo>
                <a:cubicBezTo>
                  <a:pt x="135" y="84"/>
                  <a:pt x="137" y="82"/>
                  <a:pt x="139" y="80"/>
                </a:cubicBezTo>
                <a:cubicBezTo>
                  <a:pt x="140" y="79"/>
                  <a:pt x="140" y="76"/>
                  <a:pt x="138" y="75"/>
                </a:cubicBezTo>
                <a:cubicBezTo>
                  <a:pt x="136" y="73"/>
                  <a:pt x="134" y="73"/>
                  <a:pt x="133" y="75"/>
                </a:cubicBezTo>
                <a:cubicBezTo>
                  <a:pt x="131" y="78"/>
                  <a:pt x="129" y="80"/>
                  <a:pt x="127" y="82"/>
                </a:cubicBezTo>
                <a:cubicBezTo>
                  <a:pt x="126" y="84"/>
                  <a:pt x="127" y="87"/>
                  <a:pt x="129" y="88"/>
                </a:cubicBezTo>
                <a:moveTo>
                  <a:pt x="56" y="148"/>
                </a:moveTo>
                <a:cubicBezTo>
                  <a:pt x="56" y="146"/>
                  <a:pt x="54" y="144"/>
                  <a:pt x="52" y="144"/>
                </a:cubicBezTo>
                <a:cubicBezTo>
                  <a:pt x="50" y="144"/>
                  <a:pt x="48" y="146"/>
                  <a:pt x="48" y="148"/>
                </a:cubicBezTo>
                <a:cubicBezTo>
                  <a:pt x="48" y="148"/>
                  <a:pt x="48" y="151"/>
                  <a:pt x="49" y="153"/>
                </a:cubicBezTo>
                <a:cubicBezTo>
                  <a:pt x="50" y="155"/>
                  <a:pt x="51" y="156"/>
                  <a:pt x="53" y="156"/>
                </a:cubicBezTo>
                <a:cubicBezTo>
                  <a:pt x="53" y="156"/>
                  <a:pt x="54" y="156"/>
                  <a:pt x="54" y="156"/>
                </a:cubicBezTo>
                <a:cubicBezTo>
                  <a:pt x="56" y="155"/>
                  <a:pt x="57" y="153"/>
                  <a:pt x="56" y="151"/>
                </a:cubicBezTo>
                <a:cubicBezTo>
                  <a:pt x="56" y="149"/>
                  <a:pt x="56" y="148"/>
                  <a:pt x="56" y="148"/>
                </a:cubicBezTo>
                <a:moveTo>
                  <a:pt x="96" y="168"/>
                </a:moveTo>
                <a:cubicBezTo>
                  <a:pt x="93" y="168"/>
                  <a:pt x="91" y="168"/>
                  <a:pt x="88" y="167"/>
                </a:cubicBezTo>
                <a:cubicBezTo>
                  <a:pt x="86" y="167"/>
                  <a:pt x="84" y="168"/>
                  <a:pt x="84" y="171"/>
                </a:cubicBezTo>
                <a:cubicBezTo>
                  <a:pt x="83" y="173"/>
                  <a:pt x="85" y="175"/>
                  <a:pt x="87" y="175"/>
                </a:cubicBezTo>
                <a:cubicBezTo>
                  <a:pt x="90" y="175"/>
                  <a:pt x="93" y="176"/>
                  <a:pt x="96" y="176"/>
                </a:cubicBezTo>
                <a:cubicBezTo>
                  <a:pt x="96" y="176"/>
                  <a:pt x="96" y="176"/>
                  <a:pt x="96" y="176"/>
                </a:cubicBezTo>
                <a:cubicBezTo>
                  <a:pt x="98" y="176"/>
                  <a:pt x="100" y="174"/>
                  <a:pt x="100" y="172"/>
                </a:cubicBezTo>
                <a:cubicBezTo>
                  <a:pt x="100" y="170"/>
                  <a:pt x="98" y="168"/>
                  <a:pt x="96" y="168"/>
                </a:cubicBezTo>
                <a:moveTo>
                  <a:pt x="73" y="164"/>
                </a:moveTo>
                <a:cubicBezTo>
                  <a:pt x="70" y="163"/>
                  <a:pt x="68" y="162"/>
                  <a:pt x="66" y="161"/>
                </a:cubicBezTo>
                <a:cubicBezTo>
                  <a:pt x="64" y="159"/>
                  <a:pt x="61" y="160"/>
                  <a:pt x="60" y="162"/>
                </a:cubicBezTo>
                <a:cubicBezTo>
                  <a:pt x="59" y="164"/>
                  <a:pt x="60" y="166"/>
                  <a:pt x="62" y="167"/>
                </a:cubicBezTo>
                <a:cubicBezTo>
                  <a:pt x="64" y="169"/>
                  <a:pt x="67" y="170"/>
                  <a:pt x="70" y="171"/>
                </a:cubicBezTo>
                <a:cubicBezTo>
                  <a:pt x="70" y="171"/>
                  <a:pt x="71" y="172"/>
                  <a:pt x="71" y="172"/>
                </a:cubicBezTo>
                <a:cubicBezTo>
                  <a:pt x="73" y="172"/>
                  <a:pt x="74" y="171"/>
                  <a:pt x="75" y="169"/>
                </a:cubicBezTo>
                <a:cubicBezTo>
                  <a:pt x="76" y="167"/>
                  <a:pt x="75" y="164"/>
                  <a:pt x="73" y="164"/>
                </a:cubicBezTo>
                <a:moveTo>
                  <a:pt x="120" y="167"/>
                </a:moveTo>
                <a:cubicBezTo>
                  <a:pt x="118" y="167"/>
                  <a:pt x="115" y="168"/>
                  <a:pt x="112" y="168"/>
                </a:cubicBezTo>
                <a:cubicBezTo>
                  <a:pt x="110" y="168"/>
                  <a:pt x="108" y="170"/>
                  <a:pt x="108" y="172"/>
                </a:cubicBezTo>
                <a:cubicBezTo>
                  <a:pt x="109" y="174"/>
                  <a:pt x="110" y="176"/>
                  <a:pt x="112" y="176"/>
                </a:cubicBezTo>
                <a:cubicBezTo>
                  <a:pt x="112" y="176"/>
                  <a:pt x="113" y="176"/>
                  <a:pt x="113" y="176"/>
                </a:cubicBezTo>
                <a:cubicBezTo>
                  <a:pt x="116" y="176"/>
                  <a:pt x="118" y="175"/>
                  <a:pt x="121" y="175"/>
                </a:cubicBezTo>
                <a:cubicBezTo>
                  <a:pt x="123" y="175"/>
                  <a:pt x="125" y="173"/>
                  <a:pt x="125" y="170"/>
                </a:cubicBezTo>
                <a:cubicBezTo>
                  <a:pt x="124" y="168"/>
                  <a:pt x="122" y="167"/>
                  <a:pt x="120" y="167"/>
                </a:cubicBezTo>
                <a:moveTo>
                  <a:pt x="152" y="58"/>
                </a:moveTo>
                <a:cubicBezTo>
                  <a:pt x="150" y="59"/>
                  <a:pt x="147" y="61"/>
                  <a:pt x="145" y="63"/>
                </a:cubicBezTo>
                <a:cubicBezTo>
                  <a:pt x="143" y="64"/>
                  <a:pt x="143" y="67"/>
                  <a:pt x="144" y="69"/>
                </a:cubicBezTo>
                <a:cubicBezTo>
                  <a:pt x="145" y="70"/>
                  <a:pt x="146" y="70"/>
                  <a:pt x="148" y="70"/>
                </a:cubicBezTo>
                <a:cubicBezTo>
                  <a:pt x="148" y="70"/>
                  <a:pt x="149" y="70"/>
                  <a:pt x="150" y="69"/>
                </a:cubicBezTo>
                <a:cubicBezTo>
                  <a:pt x="152" y="68"/>
                  <a:pt x="154" y="66"/>
                  <a:pt x="157" y="64"/>
                </a:cubicBezTo>
                <a:cubicBezTo>
                  <a:pt x="158" y="63"/>
                  <a:pt x="159" y="61"/>
                  <a:pt x="157" y="59"/>
                </a:cubicBezTo>
                <a:cubicBezTo>
                  <a:pt x="156" y="57"/>
                  <a:pt x="154" y="57"/>
                  <a:pt x="152" y="58"/>
                </a:cubicBezTo>
                <a:moveTo>
                  <a:pt x="152" y="138"/>
                </a:moveTo>
                <a:cubicBezTo>
                  <a:pt x="150" y="138"/>
                  <a:pt x="149" y="140"/>
                  <a:pt x="149" y="142"/>
                </a:cubicBezTo>
                <a:cubicBezTo>
                  <a:pt x="150" y="144"/>
                  <a:pt x="150" y="145"/>
                  <a:pt x="150" y="146"/>
                </a:cubicBezTo>
                <a:cubicBezTo>
                  <a:pt x="150" y="147"/>
                  <a:pt x="150" y="148"/>
                  <a:pt x="149" y="149"/>
                </a:cubicBezTo>
                <a:cubicBezTo>
                  <a:pt x="149" y="151"/>
                  <a:pt x="150" y="153"/>
                  <a:pt x="153" y="154"/>
                </a:cubicBezTo>
                <a:cubicBezTo>
                  <a:pt x="153" y="154"/>
                  <a:pt x="153" y="154"/>
                  <a:pt x="153" y="154"/>
                </a:cubicBezTo>
                <a:cubicBezTo>
                  <a:pt x="155" y="154"/>
                  <a:pt x="157" y="152"/>
                  <a:pt x="157" y="150"/>
                </a:cubicBezTo>
                <a:cubicBezTo>
                  <a:pt x="158" y="149"/>
                  <a:pt x="158" y="148"/>
                  <a:pt x="158" y="146"/>
                </a:cubicBezTo>
                <a:cubicBezTo>
                  <a:pt x="158" y="144"/>
                  <a:pt x="158" y="142"/>
                  <a:pt x="157" y="141"/>
                </a:cubicBezTo>
                <a:cubicBezTo>
                  <a:pt x="157" y="138"/>
                  <a:pt x="155" y="137"/>
                  <a:pt x="152" y="138"/>
                </a:cubicBezTo>
                <a:moveTo>
                  <a:pt x="175" y="48"/>
                </a:moveTo>
                <a:cubicBezTo>
                  <a:pt x="174" y="46"/>
                  <a:pt x="172" y="46"/>
                  <a:pt x="170" y="47"/>
                </a:cubicBezTo>
                <a:cubicBezTo>
                  <a:pt x="170" y="47"/>
                  <a:pt x="169" y="47"/>
                  <a:pt x="166" y="49"/>
                </a:cubicBezTo>
                <a:cubicBezTo>
                  <a:pt x="164" y="50"/>
                  <a:pt x="164" y="52"/>
                  <a:pt x="165" y="54"/>
                </a:cubicBezTo>
                <a:cubicBezTo>
                  <a:pt x="166" y="55"/>
                  <a:pt x="167" y="56"/>
                  <a:pt x="168" y="56"/>
                </a:cubicBezTo>
                <a:cubicBezTo>
                  <a:pt x="169" y="56"/>
                  <a:pt x="170" y="56"/>
                  <a:pt x="170" y="55"/>
                </a:cubicBezTo>
                <a:cubicBezTo>
                  <a:pt x="172" y="54"/>
                  <a:pt x="174" y="54"/>
                  <a:pt x="174" y="54"/>
                </a:cubicBezTo>
                <a:cubicBezTo>
                  <a:pt x="176" y="53"/>
                  <a:pt x="176" y="50"/>
                  <a:pt x="175" y="48"/>
                </a:cubicBezTo>
                <a:moveTo>
                  <a:pt x="149" y="124"/>
                </a:moveTo>
                <a:cubicBezTo>
                  <a:pt x="147" y="122"/>
                  <a:pt x="145" y="120"/>
                  <a:pt x="143" y="118"/>
                </a:cubicBezTo>
                <a:cubicBezTo>
                  <a:pt x="142" y="116"/>
                  <a:pt x="139" y="116"/>
                  <a:pt x="138" y="118"/>
                </a:cubicBezTo>
                <a:cubicBezTo>
                  <a:pt x="136" y="119"/>
                  <a:pt x="136" y="122"/>
                  <a:pt x="138" y="123"/>
                </a:cubicBezTo>
                <a:cubicBezTo>
                  <a:pt x="139" y="125"/>
                  <a:pt x="141" y="127"/>
                  <a:pt x="143" y="129"/>
                </a:cubicBezTo>
                <a:cubicBezTo>
                  <a:pt x="144" y="130"/>
                  <a:pt x="145" y="131"/>
                  <a:pt x="146" y="131"/>
                </a:cubicBezTo>
                <a:cubicBezTo>
                  <a:pt x="147" y="131"/>
                  <a:pt x="148" y="130"/>
                  <a:pt x="148" y="130"/>
                </a:cubicBezTo>
                <a:cubicBezTo>
                  <a:pt x="150" y="128"/>
                  <a:pt x="150" y="126"/>
                  <a:pt x="149" y="124"/>
                </a:cubicBezTo>
                <a:moveTo>
                  <a:pt x="133" y="106"/>
                </a:moveTo>
                <a:cubicBezTo>
                  <a:pt x="132" y="104"/>
                  <a:pt x="131" y="102"/>
                  <a:pt x="131" y="100"/>
                </a:cubicBezTo>
                <a:cubicBezTo>
                  <a:pt x="130" y="98"/>
                  <a:pt x="128" y="96"/>
                  <a:pt x="126" y="96"/>
                </a:cubicBezTo>
                <a:cubicBezTo>
                  <a:pt x="124" y="97"/>
                  <a:pt x="122" y="99"/>
                  <a:pt x="123" y="101"/>
                </a:cubicBezTo>
                <a:cubicBezTo>
                  <a:pt x="123" y="104"/>
                  <a:pt x="124" y="107"/>
                  <a:pt x="126" y="110"/>
                </a:cubicBezTo>
                <a:cubicBezTo>
                  <a:pt x="126" y="111"/>
                  <a:pt x="128" y="112"/>
                  <a:pt x="129" y="112"/>
                </a:cubicBezTo>
                <a:cubicBezTo>
                  <a:pt x="130" y="112"/>
                  <a:pt x="131" y="112"/>
                  <a:pt x="131" y="112"/>
                </a:cubicBezTo>
                <a:cubicBezTo>
                  <a:pt x="133" y="111"/>
                  <a:pt x="134" y="108"/>
                  <a:pt x="133" y="106"/>
                </a:cubicBezTo>
                <a:moveTo>
                  <a:pt x="142" y="160"/>
                </a:moveTo>
                <a:cubicBezTo>
                  <a:pt x="140" y="161"/>
                  <a:pt x="138" y="162"/>
                  <a:pt x="135" y="163"/>
                </a:cubicBezTo>
                <a:cubicBezTo>
                  <a:pt x="133" y="164"/>
                  <a:pt x="132" y="166"/>
                  <a:pt x="133" y="168"/>
                </a:cubicBezTo>
                <a:cubicBezTo>
                  <a:pt x="134" y="170"/>
                  <a:pt x="135" y="171"/>
                  <a:pt x="137" y="171"/>
                </a:cubicBezTo>
                <a:cubicBezTo>
                  <a:pt x="137" y="171"/>
                  <a:pt x="138" y="171"/>
                  <a:pt x="138" y="171"/>
                </a:cubicBezTo>
                <a:cubicBezTo>
                  <a:pt x="141" y="169"/>
                  <a:pt x="144" y="168"/>
                  <a:pt x="146" y="166"/>
                </a:cubicBezTo>
                <a:cubicBezTo>
                  <a:pt x="148" y="165"/>
                  <a:pt x="149" y="162"/>
                  <a:pt x="147" y="161"/>
                </a:cubicBezTo>
                <a:cubicBezTo>
                  <a:pt x="146" y="159"/>
                  <a:pt x="144" y="158"/>
                  <a:pt x="142" y="160"/>
                </a:cubicBezTo>
                <a:moveTo>
                  <a:pt x="52" y="0"/>
                </a:moveTo>
                <a:cubicBezTo>
                  <a:pt x="23" y="0"/>
                  <a:pt x="0" y="23"/>
                  <a:pt x="0" y="52"/>
                </a:cubicBezTo>
                <a:cubicBezTo>
                  <a:pt x="0" y="95"/>
                  <a:pt x="52" y="136"/>
                  <a:pt x="52" y="136"/>
                </a:cubicBezTo>
                <a:cubicBezTo>
                  <a:pt x="52" y="136"/>
                  <a:pt x="104" y="95"/>
                  <a:pt x="104" y="52"/>
                </a:cubicBezTo>
                <a:cubicBezTo>
                  <a:pt x="104" y="23"/>
                  <a:pt x="81" y="0"/>
                  <a:pt x="52" y="0"/>
                </a:cubicBezTo>
                <a:moveTo>
                  <a:pt x="52" y="125"/>
                </a:moveTo>
                <a:cubicBezTo>
                  <a:pt x="47" y="121"/>
                  <a:pt x="40" y="114"/>
                  <a:pt x="32" y="105"/>
                </a:cubicBezTo>
                <a:cubicBezTo>
                  <a:pt x="21" y="92"/>
                  <a:pt x="8" y="72"/>
                  <a:pt x="8" y="52"/>
                </a:cubicBezTo>
                <a:cubicBezTo>
                  <a:pt x="8" y="28"/>
                  <a:pt x="28" y="8"/>
                  <a:pt x="52" y="8"/>
                </a:cubicBezTo>
                <a:cubicBezTo>
                  <a:pt x="76" y="8"/>
                  <a:pt x="96" y="28"/>
                  <a:pt x="96" y="52"/>
                </a:cubicBezTo>
                <a:cubicBezTo>
                  <a:pt x="96" y="83"/>
                  <a:pt x="64" y="114"/>
                  <a:pt x="52" y="125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3471863" y="2662238"/>
            <a:ext cx="238125" cy="527050"/>
          </a:xfrm>
          <a:custGeom>
            <a:avLst/>
            <a:gdLst>
              <a:gd name="T0" fmla="*/ 40 w 80"/>
              <a:gd name="T1" fmla="*/ 0 h 176"/>
              <a:gd name="T2" fmla="*/ 0 w 80"/>
              <a:gd name="T3" fmla="*/ 40 h 176"/>
              <a:gd name="T4" fmla="*/ 22 w 80"/>
              <a:gd name="T5" fmla="*/ 76 h 176"/>
              <a:gd name="T6" fmla="*/ 40 w 80"/>
              <a:gd name="T7" fmla="*/ 176 h 176"/>
              <a:gd name="T8" fmla="*/ 58 w 80"/>
              <a:gd name="T9" fmla="*/ 76 h 176"/>
              <a:gd name="T10" fmla="*/ 80 w 80"/>
              <a:gd name="T11" fmla="*/ 40 h 176"/>
              <a:gd name="T12" fmla="*/ 40 w 80"/>
              <a:gd name="T13" fmla="*/ 0 h 176"/>
              <a:gd name="T14" fmla="*/ 40 w 80"/>
              <a:gd name="T15" fmla="*/ 140 h 176"/>
              <a:gd name="T16" fmla="*/ 30 w 80"/>
              <a:gd name="T17" fmla="*/ 79 h 176"/>
              <a:gd name="T18" fmla="*/ 40 w 80"/>
              <a:gd name="T19" fmla="*/ 80 h 176"/>
              <a:gd name="T20" fmla="*/ 50 w 80"/>
              <a:gd name="T21" fmla="*/ 79 h 176"/>
              <a:gd name="T22" fmla="*/ 40 w 80"/>
              <a:gd name="T23" fmla="*/ 140 h 176"/>
              <a:gd name="T24" fmla="*/ 40 w 80"/>
              <a:gd name="T25" fmla="*/ 72 h 176"/>
              <a:gd name="T26" fmla="*/ 8 w 80"/>
              <a:gd name="T27" fmla="*/ 40 h 176"/>
              <a:gd name="T28" fmla="*/ 40 w 80"/>
              <a:gd name="T29" fmla="*/ 8 h 176"/>
              <a:gd name="T30" fmla="*/ 72 w 80"/>
              <a:gd name="T31" fmla="*/ 40 h 176"/>
              <a:gd name="T32" fmla="*/ 40 w 80"/>
              <a:gd name="T33" fmla="*/ 72 h 176"/>
              <a:gd name="T34" fmla="*/ 40 w 80"/>
              <a:gd name="T35" fmla="*/ 16 h 176"/>
              <a:gd name="T36" fmla="*/ 16 w 80"/>
              <a:gd name="T37" fmla="*/ 40 h 176"/>
              <a:gd name="T38" fmla="*/ 20 w 80"/>
              <a:gd name="T39" fmla="*/ 44 h 176"/>
              <a:gd name="T40" fmla="*/ 24 w 80"/>
              <a:gd name="T41" fmla="*/ 40 h 176"/>
              <a:gd name="T42" fmla="*/ 40 w 80"/>
              <a:gd name="T43" fmla="*/ 24 h 176"/>
              <a:gd name="T44" fmla="*/ 44 w 80"/>
              <a:gd name="T45" fmla="*/ 20 h 176"/>
              <a:gd name="T46" fmla="*/ 40 w 80"/>
              <a:gd name="T47" fmla="*/ 1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0" h="176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cubicBezTo>
                  <a:pt x="0" y="56"/>
                  <a:pt x="9" y="69"/>
                  <a:pt x="22" y="76"/>
                </a:cubicBezTo>
                <a:cubicBezTo>
                  <a:pt x="40" y="176"/>
                  <a:pt x="40" y="176"/>
                  <a:pt x="40" y="176"/>
                </a:cubicBezTo>
                <a:cubicBezTo>
                  <a:pt x="58" y="76"/>
                  <a:pt x="58" y="76"/>
                  <a:pt x="58" y="76"/>
                </a:cubicBezTo>
                <a:cubicBezTo>
                  <a:pt x="71" y="69"/>
                  <a:pt x="80" y="56"/>
                  <a:pt x="80" y="40"/>
                </a:cubicBezTo>
                <a:cubicBezTo>
                  <a:pt x="80" y="18"/>
                  <a:pt x="62" y="0"/>
                  <a:pt x="40" y="0"/>
                </a:cubicBezTo>
                <a:moveTo>
                  <a:pt x="40" y="140"/>
                </a:moveTo>
                <a:cubicBezTo>
                  <a:pt x="30" y="79"/>
                  <a:pt x="30" y="79"/>
                  <a:pt x="30" y="79"/>
                </a:cubicBezTo>
                <a:cubicBezTo>
                  <a:pt x="33" y="80"/>
                  <a:pt x="37" y="80"/>
                  <a:pt x="40" y="80"/>
                </a:cubicBezTo>
                <a:cubicBezTo>
                  <a:pt x="43" y="80"/>
                  <a:pt x="47" y="80"/>
                  <a:pt x="50" y="79"/>
                </a:cubicBezTo>
                <a:lnTo>
                  <a:pt x="40" y="140"/>
                </a:lnTo>
                <a:close/>
                <a:moveTo>
                  <a:pt x="40" y="72"/>
                </a:moveTo>
                <a:cubicBezTo>
                  <a:pt x="22" y="72"/>
                  <a:pt x="8" y="58"/>
                  <a:pt x="8" y="40"/>
                </a:cubicBezTo>
                <a:cubicBezTo>
                  <a:pt x="8" y="22"/>
                  <a:pt x="22" y="8"/>
                  <a:pt x="40" y="8"/>
                </a:cubicBezTo>
                <a:cubicBezTo>
                  <a:pt x="58" y="8"/>
                  <a:pt x="72" y="22"/>
                  <a:pt x="72" y="40"/>
                </a:cubicBezTo>
                <a:cubicBezTo>
                  <a:pt x="72" y="58"/>
                  <a:pt x="58" y="72"/>
                  <a:pt x="40" y="72"/>
                </a:cubicBezTo>
                <a:moveTo>
                  <a:pt x="40" y="16"/>
                </a:moveTo>
                <a:cubicBezTo>
                  <a:pt x="40" y="16"/>
                  <a:pt x="16" y="16"/>
                  <a:pt x="16" y="40"/>
                </a:cubicBezTo>
                <a:cubicBezTo>
                  <a:pt x="16" y="42"/>
                  <a:pt x="18" y="44"/>
                  <a:pt x="20" y="44"/>
                </a:cubicBezTo>
                <a:cubicBezTo>
                  <a:pt x="22" y="44"/>
                  <a:pt x="24" y="42"/>
                  <a:pt x="24" y="40"/>
                </a:cubicBezTo>
                <a:cubicBezTo>
                  <a:pt x="24" y="24"/>
                  <a:pt x="40" y="24"/>
                  <a:pt x="40" y="24"/>
                </a:cubicBezTo>
                <a:cubicBezTo>
                  <a:pt x="42" y="24"/>
                  <a:pt x="44" y="22"/>
                  <a:pt x="44" y="20"/>
                </a:cubicBezTo>
                <a:cubicBezTo>
                  <a:pt x="44" y="18"/>
                  <a:pt x="42" y="16"/>
                  <a:pt x="40" y="1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8" name="Freeform 8"/>
          <p:cNvSpPr>
            <a:spLocks noEditPoints="1"/>
          </p:cNvSpPr>
          <p:nvPr/>
        </p:nvSpPr>
        <p:spPr bwMode="auto">
          <a:xfrm>
            <a:off x="4330700" y="2662238"/>
            <a:ext cx="525463" cy="527050"/>
          </a:xfrm>
          <a:custGeom>
            <a:avLst/>
            <a:gdLst>
              <a:gd name="T0" fmla="*/ 94 w 176"/>
              <a:gd name="T1" fmla="*/ 94 h 176"/>
              <a:gd name="T2" fmla="*/ 94 w 176"/>
              <a:gd name="T3" fmla="*/ 82 h 176"/>
              <a:gd name="T4" fmla="*/ 82 w 176"/>
              <a:gd name="T5" fmla="*/ 82 h 176"/>
              <a:gd name="T6" fmla="*/ 82 w 176"/>
              <a:gd name="T7" fmla="*/ 94 h 176"/>
              <a:gd name="T8" fmla="*/ 94 w 176"/>
              <a:gd name="T9" fmla="*/ 94 h 176"/>
              <a:gd name="T10" fmla="*/ 37 w 176"/>
              <a:gd name="T11" fmla="*/ 139 h 176"/>
              <a:gd name="T12" fmla="*/ 105 w 176"/>
              <a:gd name="T13" fmla="*/ 105 h 176"/>
              <a:gd name="T14" fmla="*/ 139 w 176"/>
              <a:gd name="T15" fmla="*/ 37 h 176"/>
              <a:gd name="T16" fmla="*/ 71 w 176"/>
              <a:gd name="T17" fmla="*/ 71 h 176"/>
              <a:gd name="T18" fmla="*/ 37 w 176"/>
              <a:gd name="T19" fmla="*/ 139 h 176"/>
              <a:gd name="T20" fmla="*/ 122 w 176"/>
              <a:gd name="T21" fmla="*/ 54 h 176"/>
              <a:gd name="T22" fmla="*/ 99 w 176"/>
              <a:gd name="T23" fmla="*/ 99 h 176"/>
              <a:gd name="T24" fmla="*/ 54 w 176"/>
              <a:gd name="T25" fmla="*/ 122 h 176"/>
              <a:gd name="T26" fmla="*/ 77 w 176"/>
              <a:gd name="T27" fmla="*/ 77 h 176"/>
              <a:gd name="T28" fmla="*/ 122 w 176"/>
              <a:gd name="T29" fmla="*/ 54 h 176"/>
              <a:gd name="T30" fmla="*/ 88 w 176"/>
              <a:gd name="T31" fmla="*/ 0 h 176"/>
              <a:gd name="T32" fmla="*/ 0 w 176"/>
              <a:gd name="T33" fmla="*/ 88 h 176"/>
              <a:gd name="T34" fmla="*/ 88 w 176"/>
              <a:gd name="T35" fmla="*/ 176 h 176"/>
              <a:gd name="T36" fmla="*/ 176 w 176"/>
              <a:gd name="T37" fmla="*/ 88 h 176"/>
              <a:gd name="T38" fmla="*/ 88 w 176"/>
              <a:gd name="T39" fmla="*/ 0 h 176"/>
              <a:gd name="T40" fmla="*/ 92 w 176"/>
              <a:gd name="T41" fmla="*/ 168 h 176"/>
              <a:gd name="T42" fmla="*/ 92 w 176"/>
              <a:gd name="T43" fmla="*/ 156 h 176"/>
              <a:gd name="T44" fmla="*/ 88 w 176"/>
              <a:gd name="T45" fmla="*/ 152 h 176"/>
              <a:gd name="T46" fmla="*/ 84 w 176"/>
              <a:gd name="T47" fmla="*/ 156 h 176"/>
              <a:gd name="T48" fmla="*/ 84 w 176"/>
              <a:gd name="T49" fmla="*/ 168 h 176"/>
              <a:gd name="T50" fmla="*/ 8 w 176"/>
              <a:gd name="T51" fmla="*/ 92 h 176"/>
              <a:gd name="T52" fmla="*/ 20 w 176"/>
              <a:gd name="T53" fmla="*/ 92 h 176"/>
              <a:gd name="T54" fmla="*/ 24 w 176"/>
              <a:gd name="T55" fmla="*/ 88 h 176"/>
              <a:gd name="T56" fmla="*/ 20 w 176"/>
              <a:gd name="T57" fmla="*/ 84 h 176"/>
              <a:gd name="T58" fmla="*/ 8 w 176"/>
              <a:gd name="T59" fmla="*/ 84 h 176"/>
              <a:gd name="T60" fmla="*/ 84 w 176"/>
              <a:gd name="T61" fmla="*/ 8 h 176"/>
              <a:gd name="T62" fmla="*/ 84 w 176"/>
              <a:gd name="T63" fmla="*/ 20 h 176"/>
              <a:gd name="T64" fmla="*/ 88 w 176"/>
              <a:gd name="T65" fmla="*/ 24 h 176"/>
              <a:gd name="T66" fmla="*/ 92 w 176"/>
              <a:gd name="T67" fmla="*/ 20 h 176"/>
              <a:gd name="T68" fmla="*/ 92 w 176"/>
              <a:gd name="T69" fmla="*/ 8 h 176"/>
              <a:gd name="T70" fmla="*/ 168 w 176"/>
              <a:gd name="T71" fmla="*/ 84 h 176"/>
              <a:gd name="T72" fmla="*/ 156 w 176"/>
              <a:gd name="T73" fmla="*/ 84 h 176"/>
              <a:gd name="T74" fmla="*/ 152 w 176"/>
              <a:gd name="T75" fmla="*/ 88 h 176"/>
              <a:gd name="T76" fmla="*/ 156 w 176"/>
              <a:gd name="T77" fmla="*/ 92 h 176"/>
              <a:gd name="T78" fmla="*/ 168 w 176"/>
              <a:gd name="T79" fmla="*/ 92 h 176"/>
              <a:gd name="T80" fmla="*/ 92 w 176"/>
              <a:gd name="T81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94" y="94"/>
                </a:moveTo>
                <a:cubicBezTo>
                  <a:pt x="97" y="91"/>
                  <a:pt x="97" y="85"/>
                  <a:pt x="94" y="82"/>
                </a:cubicBezTo>
                <a:cubicBezTo>
                  <a:pt x="91" y="79"/>
                  <a:pt x="85" y="79"/>
                  <a:pt x="82" y="82"/>
                </a:cubicBezTo>
                <a:cubicBezTo>
                  <a:pt x="79" y="85"/>
                  <a:pt x="79" y="91"/>
                  <a:pt x="82" y="94"/>
                </a:cubicBezTo>
                <a:cubicBezTo>
                  <a:pt x="85" y="97"/>
                  <a:pt x="91" y="97"/>
                  <a:pt x="94" y="94"/>
                </a:cubicBezTo>
                <a:moveTo>
                  <a:pt x="37" y="139"/>
                </a:moveTo>
                <a:cubicBezTo>
                  <a:pt x="105" y="105"/>
                  <a:pt x="105" y="105"/>
                  <a:pt x="105" y="105"/>
                </a:cubicBezTo>
                <a:cubicBezTo>
                  <a:pt x="139" y="37"/>
                  <a:pt x="139" y="37"/>
                  <a:pt x="139" y="37"/>
                </a:cubicBezTo>
                <a:cubicBezTo>
                  <a:pt x="71" y="71"/>
                  <a:pt x="71" y="71"/>
                  <a:pt x="71" y="71"/>
                </a:cubicBezTo>
                <a:lnTo>
                  <a:pt x="37" y="139"/>
                </a:lnTo>
                <a:close/>
                <a:moveTo>
                  <a:pt x="122" y="54"/>
                </a:moveTo>
                <a:cubicBezTo>
                  <a:pt x="99" y="99"/>
                  <a:pt x="99" y="99"/>
                  <a:pt x="99" y="99"/>
                </a:cubicBezTo>
                <a:cubicBezTo>
                  <a:pt x="54" y="122"/>
                  <a:pt x="54" y="122"/>
                  <a:pt x="54" y="122"/>
                </a:cubicBezTo>
                <a:cubicBezTo>
                  <a:pt x="77" y="77"/>
                  <a:pt x="77" y="77"/>
                  <a:pt x="77" y="77"/>
                </a:cubicBezTo>
                <a:lnTo>
                  <a:pt x="122" y="54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92" y="168"/>
                </a:moveTo>
                <a:cubicBezTo>
                  <a:pt x="92" y="156"/>
                  <a:pt x="92" y="156"/>
                  <a:pt x="92" y="156"/>
                </a:cubicBezTo>
                <a:cubicBezTo>
                  <a:pt x="92" y="154"/>
                  <a:pt x="90" y="152"/>
                  <a:pt x="88" y="152"/>
                </a:cubicBezTo>
                <a:cubicBezTo>
                  <a:pt x="86" y="152"/>
                  <a:pt x="84" y="154"/>
                  <a:pt x="84" y="156"/>
                </a:cubicBezTo>
                <a:cubicBezTo>
                  <a:pt x="84" y="168"/>
                  <a:pt x="84" y="168"/>
                  <a:pt x="84" y="168"/>
                </a:cubicBezTo>
                <a:cubicBezTo>
                  <a:pt x="43" y="166"/>
                  <a:pt x="10" y="133"/>
                  <a:pt x="8" y="92"/>
                </a:cubicBezTo>
                <a:cubicBezTo>
                  <a:pt x="20" y="92"/>
                  <a:pt x="20" y="92"/>
                  <a:pt x="20" y="92"/>
                </a:cubicBezTo>
                <a:cubicBezTo>
                  <a:pt x="22" y="92"/>
                  <a:pt x="24" y="90"/>
                  <a:pt x="24" y="88"/>
                </a:cubicBezTo>
                <a:cubicBezTo>
                  <a:pt x="24" y="86"/>
                  <a:pt x="22" y="84"/>
                  <a:pt x="20" y="84"/>
                </a:cubicBezTo>
                <a:cubicBezTo>
                  <a:pt x="8" y="84"/>
                  <a:pt x="8" y="84"/>
                  <a:pt x="8" y="84"/>
                </a:cubicBezTo>
                <a:cubicBezTo>
                  <a:pt x="10" y="43"/>
                  <a:pt x="43" y="10"/>
                  <a:pt x="84" y="8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22"/>
                  <a:pt x="86" y="24"/>
                  <a:pt x="88" y="24"/>
                </a:cubicBezTo>
                <a:cubicBezTo>
                  <a:pt x="90" y="24"/>
                  <a:pt x="92" y="22"/>
                  <a:pt x="92" y="20"/>
                </a:cubicBezTo>
                <a:cubicBezTo>
                  <a:pt x="92" y="8"/>
                  <a:pt x="92" y="8"/>
                  <a:pt x="92" y="8"/>
                </a:cubicBezTo>
                <a:cubicBezTo>
                  <a:pt x="133" y="10"/>
                  <a:pt x="166" y="43"/>
                  <a:pt x="168" y="84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154" y="84"/>
                  <a:pt x="152" y="86"/>
                  <a:pt x="152" y="88"/>
                </a:cubicBezTo>
                <a:cubicBezTo>
                  <a:pt x="152" y="90"/>
                  <a:pt x="154" y="92"/>
                  <a:pt x="156" y="92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66" y="133"/>
                  <a:pt x="133" y="166"/>
                  <a:pt x="92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9" name="Freeform 9"/>
          <p:cNvSpPr>
            <a:spLocks noEditPoints="1"/>
          </p:cNvSpPr>
          <p:nvPr/>
        </p:nvSpPr>
        <p:spPr bwMode="auto">
          <a:xfrm>
            <a:off x="5334000" y="2662238"/>
            <a:ext cx="525463" cy="527050"/>
          </a:xfrm>
          <a:custGeom>
            <a:avLst/>
            <a:gdLst>
              <a:gd name="T0" fmla="*/ 173 w 176"/>
              <a:gd name="T1" fmla="*/ 16 h 176"/>
              <a:gd name="T2" fmla="*/ 173 w 176"/>
              <a:gd name="T3" fmla="*/ 16 h 176"/>
              <a:gd name="T4" fmla="*/ 117 w 176"/>
              <a:gd name="T5" fmla="*/ 0 h 176"/>
              <a:gd name="T6" fmla="*/ 117 w 176"/>
              <a:gd name="T7" fmla="*/ 0 h 176"/>
              <a:gd name="T8" fmla="*/ 116 w 176"/>
              <a:gd name="T9" fmla="*/ 0 h 176"/>
              <a:gd name="T10" fmla="*/ 115 w 176"/>
              <a:gd name="T11" fmla="*/ 0 h 176"/>
              <a:gd name="T12" fmla="*/ 115 w 176"/>
              <a:gd name="T13" fmla="*/ 0 h 176"/>
              <a:gd name="T14" fmla="*/ 60 w 176"/>
              <a:gd name="T15" fmla="*/ 16 h 176"/>
              <a:gd name="T16" fmla="*/ 5 w 176"/>
              <a:gd name="T17" fmla="*/ 0 h 176"/>
              <a:gd name="T18" fmla="*/ 5 w 176"/>
              <a:gd name="T19" fmla="*/ 0 h 176"/>
              <a:gd name="T20" fmla="*/ 4 w 176"/>
              <a:gd name="T21" fmla="*/ 0 h 176"/>
              <a:gd name="T22" fmla="*/ 0 w 176"/>
              <a:gd name="T23" fmla="*/ 4 h 176"/>
              <a:gd name="T24" fmla="*/ 0 w 176"/>
              <a:gd name="T25" fmla="*/ 156 h 176"/>
              <a:gd name="T26" fmla="*/ 3 w 176"/>
              <a:gd name="T27" fmla="*/ 160 h 176"/>
              <a:gd name="T28" fmla="*/ 3 w 176"/>
              <a:gd name="T29" fmla="*/ 160 h 176"/>
              <a:gd name="T30" fmla="*/ 59 w 176"/>
              <a:gd name="T31" fmla="*/ 176 h 176"/>
              <a:gd name="T32" fmla="*/ 59 w 176"/>
              <a:gd name="T33" fmla="*/ 176 h 176"/>
              <a:gd name="T34" fmla="*/ 60 w 176"/>
              <a:gd name="T35" fmla="*/ 176 h 176"/>
              <a:gd name="T36" fmla="*/ 61 w 176"/>
              <a:gd name="T37" fmla="*/ 176 h 176"/>
              <a:gd name="T38" fmla="*/ 61 w 176"/>
              <a:gd name="T39" fmla="*/ 176 h 176"/>
              <a:gd name="T40" fmla="*/ 116 w 176"/>
              <a:gd name="T41" fmla="*/ 160 h 176"/>
              <a:gd name="T42" fmla="*/ 171 w 176"/>
              <a:gd name="T43" fmla="*/ 176 h 176"/>
              <a:gd name="T44" fmla="*/ 171 w 176"/>
              <a:gd name="T45" fmla="*/ 176 h 176"/>
              <a:gd name="T46" fmla="*/ 172 w 176"/>
              <a:gd name="T47" fmla="*/ 176 h 176"/>
              <a:gd name="T48" fmla="*/ 176 w 176"/>
              <a:gd name="T49" fmla="*/ 172 h 176"/>
              <a:gd name="T50" fmla="*/ 176 w 176"/>
              <a:gd name="T51" fmla="*/ 20 h 176"/>
              <a:gd name="T52" fmla="*/ 173 w 176"/>
              <a:gd name="T53" fmla="*/ 16 h 176"/>
              <a:gd name="T54" fmla="*/ 56 w 176"/>
              <a:gd name="T55" fmla="*/ 167 h 176"/>
              <a:gd name="T56" fmla="*/ 8 w 176"/>
              <a:gd name="T57" fmla="*/ 153 h 176"/>
              <a:gd name="T58" fmla="*/ 8 w 176"/>
              <a:gd name="T59" fmla="*/ 9 h 176"/>
              <a:gd name="T60" fmla="*/ 56 w 176"/>
              <a:gd name="T61" fmla="*/ 23 h 176"/>
              <a:gd name="T62" fmla="*/ 56 w 176"/>
              <a:gd name="T63" fmla="*/ 167 h 176"/>
              <a:gd name="T64" fmla="*/ 112 w 176"/>
              <a:gd name="T65" fmla="*/ 153 h 176"/>
              <a:gd name="T66" fmla="*/ 64 w 176"/>
              <a:gd name="T67" fmla="*/ 167 h 176"/>
              <a:gd name="T68" fmla="*/ 64 w 176"/>
              <a:gd name="T69" fmla="*/ 23 h 176"/>
              <a:gd name="T70" fmla="*/ 112 w 176"/>
              <a:gd name="T71" fmla="*/ 9 h 176"/>
              <a:gd name="T72" fmla="*/ 112 w 176"/>
              <a:gd name="T73" fmla="*/ 153 h 176"/>
              <a:gd name="T74" fmla="*/ 168 w 176"/>
              <a:gd name="T75" fmla="*/ 167 h 176"/>
              <a:gd name="T76" fmla="*/ 120 w 176"/>
              <a:gd name="T77" fmla="*/ 153 h 176"/>
              <a:gd name="T78" fmla="*/ 120 w 176"/>
              <a:gd name="T79" fmla="*/ 9 h 176"/>
              <a:gd name="T80" fmla="*/ 168 w 176"/>
              <a:gd name="T81" fmla="*/ 23 h 176"/>
              <a:gd name="T82" fmla="*/ 168 w 176"/>
              <a:gd name="T83" fmla="*/ 16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6" h="176">
                <a:moveTo>
                  <a:pt x="173" y="16"/>
                </a:moveTo>
                <a:cubicBezTo>
                  <a:pt x="173" y="16"/>
                  <a:pt x="173" y="16"/>
                  <a:pt x="173" y="16"/>
                </a:cubicBezTo>
                <a:cubicBezTo>
                  <a:pt x="117" y="0"/>
                  <a:pt x="117" y="0"/>
                  <a:pt x="117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7" y="0"/>
                  <a:pt x="116" y="0"/>
                  <a:pt x="116" y="0"/>
                </a:cubicBezTo>
                <a:cubicBezTo>
                  <a:pt x="116" y="0"/>
                  <a:pt x="115" y="0"/>
                  <a:pt x="115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60" y="16"/>
                  <a:pt x="60" y="16"/>
                  <a:pt x="60" y="16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58"/>
                  <a:pt x="1" y="159"/>
                  <a:pt x="3" y="160"/>
                </a:cubicBezTo>
                <a:cubicBezTo>
                  <a:pt x="3" y="160"/>
                  <a:pt x="3" y="160"/>
                  <a:pt x="3" y="160"/>
                </a:cubicBezTo>
                <a:cubicBezTo>
                  <a:pt x="59" y="176"/>
                  <a:pt x="59" y="176"/>
                  <a:pt x="59" y="176"/>
                </a:cubicBezTo>
                <a:cubicBezTo>
                  <a:pt x="59" y="176"/>
                  <a:pt x="59" y="176"/>
                  <a:pt x="59" y="176"/>
                </a:cubicBezTo>
                <a:cubicBezTo>
                  <a:pt x="59" y="176"/>
                  <a:pt x="60" y="176"/>
                  <a:pt x="60" y="176"/>
                </a:cubicBezTo>
                <a:cubicBezTo>
                  <a:pt x="60" y="176"/>
                  <a:pt x="61" y="176"/>
                  <a:pt x="61" y="176"/>
                </a:cubicBezTo>
                <a:cubicBezTo>
                  <a:pt x="61" y="176"/>
                  <a:pt x="61" y="176"/>
                  <a:pt x="61" y="176"/>
                </a:cubicBezTo>
                <a:cubicBezTo>
                  <a:pt x="116" y="160"/>
                  <a:pt x="116" y="160"/>
                  <a:pt x="116" y="160"/>
                </a:cubicBezTo>
                <a:cubicBezTo>
                  <a:pt x="171" y="176"/>
                  <a:pt x="171" y="176"/>
                  <a:pt x="171" y="176"/>
                </a:cubicBezTo>
                <a:cubicBezTo>
                  <a:pt x="171" y="176"/>
                  <a:pt x="171" y="176"/>
                  <a:pt x="171" y="176"/>
                </a:cubicBezTo>
                <a:cubicBezTo>
                  <a:pt x="171" y="176"/>
                  <a:pt x="172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20"/>
                  <a:pt x="176" y="20"/>
                  <a:pt x="176" y="20"/>
                </a:cubicBezTo>
                <a:cubicBezTo>
                  <a:pt x="176" y="18"/>
                  <a:pt x="175" y="17"/>
                  <a:pt x="173" y="16"/>
                </a:cubicBezTo>
                <a:moveTo>
                  <a:pt x="56" y="167"/>
                </a:moveTo>
                <a:cubicBezTo>
                  <a:pt x="8" y="153"/>
                  <a:pt x="8" y="153"/>
                  <a:pt x="8" y="153"/>
                </a:cubicBezTo>
                <a:cubicBezTo>
                  <a:pt x="8" y="9"/>
                  <a:pt x="8" y="9"/>
                  <a:pt x="8" y="9"/>
                </a:cubicBezTo>
                <a:cubicBezTo>
                  <a:pt x="56" y="23"/>
                  <a:pt x="56" y="23"/>
                  <a:pt x="56" y="23"/>
                </a:cubicBezTo>
                <a:lnTo>
                  <a:pt x="56" y="167"/>
                </a:lnTo>
                <a:close/>
                <a:moveTo>
                  <a:pt x="112" y="153"/>
                </a:moveTo>
                <a:cubicBezTo>
                  <a:pt x="64" y="167"/>
                  <a:pt x="64" y="167"/>
                  <a:pt x="64" y="167"/>
                </a:cubicBezTo>
                <a:cubicBezTo>
                  <a:pt x="64" y="23"/>
                  <a:pt x="64" y="23"/>
                  <a:pt x="64" y="23"/>
                </a:cubicBezTo>
                <a:cubicBezTo>
                  <a:pt x="112" y="9"/>
                  <a:pt x="112" y="9"/>
                  <a:pt x="112" y="9"/>
                </a:cubicBezTo>
                <a:lnTo>
                  <a:pt x="112" y="153"/>
                </a:lnTo>
                <a:close/>
                <a:moveTo>
                  <a:pt x="168" y="167"/>
                </a:moveTo>
                <a:cubicBezTo>
                  <a:pt x="120" y="153"/>
                  <a:pt x="120" y="153"/>
                  <a:pt x="120" y="153"/>
                </a:cubicBezTo>
                <a:cubicBezTo>
                  <a:pt x="120" y="9"/>
                  <a:pt x="120" y="9"/>
                  <a:pt x="120" y="9"/>
                </a:cubicBezTo>
                <a:cubicBezTo>
                  <a:pt x="168" y="23"/>
                  <a:pt x="168" y="23"/>
                  <a:pt x="168" y="23"/>
                </a:cubicBezTo>
                <a:lnTo>
                  <a:pt x="168" y="1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6335713" y="2662238"/>
            <a:ext cx="525463" cy="527050"/>
          </a:xfrm>
          <a:custGeom>
            <a:avLst/>
            <a:gdLst>
              <a:gd name="T0" fmla="*/ 108 w 176"/>
              <a:gd name="T1" fmla="*/ 56 h 176"/>
              <a:gd name="T2" fmla="*/ 92 w 176"/>
              <a:gd name="T3" fmla="*/ 56 h 176"/>
              <a:gd name="T4" fmla="*/ 32 w 176"/>
              <a:gd name="T5" fmla="*/ 128 h 176"/>
              <a:gd name="T6" fmla="*/ 32 w 176"/>
              <a:gd name="T7" fmla="*/ 112 h 176"/>
              <a:gd name="T8" fmla="*/ 32 w 176"/>
              <a:gd name="T9" fmla="*/ 128 h 176"/>
              <a:gd name="T10" fmla="*/ 81 w 176"/>
              <a:gd name="T11" fmla="*/ 61 h 176"/>
              <a:gd name="T12" fmla="*/ 80 w 176"/>
              <a:gd name="T13" fmla="*/ 72 h 176"/>
              <a:gd name="T14" fmla="*/ 41 w 176"/>
              <a:gd name="T15" fmla="*/ 99 h 176"/>
              <a:gd name="T16" fmla="*/ 30 w 176"/>
              <a:gd name="T17" fmla="*/ 103 h 176"/>
              <a:gd name="T18" fmla="*/ 41 w 176"/>
              <a:gd name="T19" fmla="*/ 99 h 176"/>
              <a:gd name="T20" fmla="*/ 47 w 176"/>
              <a:gd name="T21" fmla="*/ 83 h 176"/>
              <a:gd name="T22" fmla="*/ 45 w 176"/>
              <a:gd name="T23" fmla="*/ 94 h 176"/>
              <a:gd name="T24" fmla="*/ 134 w 176"/>
              <a:gd name="T25" fmla="*/ 76 h 176"/>
              <a:gd name="T26" fmla="*/ 141 w 176"/>
              <a:gd name="T27" fmla="*/ 71 h 176"/>
              <a:gd name="T28" fmla="*/ 136 w 176"/>
              <a:gd name="T29" fmla="*/ 65 h 176"/>
              <a:gd name="T30" fmla="*/ 134 w 176"/>
              <a:gd name="T31" fmla="*/ 76 h 176"/>
              <a:gd name="T32" fmla="*/ 173 w 176"/>
              <a:gd name="T33" fmla="*/ 16 h 176"/>
              <a:gd name="T34" fmla="*/ 117 w 176"/>
              <a:gd name="T35" fmla="*/ 0 h 176"/>
              <a:gd name="T36" fmla="*/ 115 w 176"/>
              <a:gd name="T37" fmla="*/ 0 h 176"/>
              <a:gd name="T38" fmla="*/ 60 w 176"/>
              <a:gd name="T39" fmla="*/ 16 h 176"/>
              <a:gd name="T40" fmla="*/ 5 w 176"/>
              <a:gd name="T41" fmla="*/ 0 h 176"/>
              <a:gd name="T42" fmla="*/ 0 w 176"/>
              <a:gd name="T43" fmla="*/ 4 h 176"/>
              <a:gd name="T44" fmla="*/ 3 w 176"/>
              <a:gd name="T45" fmla="*/ 160 h 176"/>
              <a:gd name="T46" fmla="*/ 59 w 176"/>
              <a:gd name="T47" fmla="*/ 176 h 176"/>
              <a:gd name="T48" fmla="*/ 60 w 176"/>
              <a:gd name="T49" fmla="*/ 176 h 176"/>
              <a:gd name="T50" fmla="*/ 61 w 176"/>
              <a:gd name="T51" fmla="*/ 176 h 176"/>
              <a:gd name="T52" fmla="*/ 171 w 176"/>
              <a:gd name="T53" fmla="*/ 176 h 176"/>
              <a:gd name="T54" fmla="*/ 172 w 176"/>
              <a:gd name="T55" fmla="*/ 176 h 176"/>
              <a:gd name="T56" fmla="*/ 176 w 176"/>
              <a:gd name="T57" fmla="*/ 20 h 176"/>
              <a:gd name="T58" fmla="*/ 56 w 176"/>
              <a:gd name="T59" fmla="*/ 167 h 176"/>
              <a:gd name="T60" fmla="*/ 8 w 176"/>
              <a:gd name="T61" fmla="*/ 9 h 176"/>
              <a:gd name="T62" fmla="*/ 56 w 176"/>
              <a:gd name="T63" fmla="*/ 167 h 176"/>
              <a:gd name="T64" fmla="*/ 64 w 176"/>
              <a:gd name="T65" fmla="*/ 167 h 176"/>
              <a:gd name="T66" fmla="*/ 67 w 176"/>
              <a:gd name="T67" fmla="*/ 83 h 176"/>
              <a:gd name="T68" fmla="*/ 69 w 176"/>
              <a:gd name="T69" fmla="*/ 72 h 176"/>
              <a:gd name="T70" fmla="*/ 64 w 176"/>
              <a:gd name="T71" fmla="*/ 23 h 176"/>
              <a:gd name="T72" fmla="*/ 112 w 176"/>
              <a:gd name="T73" fmla="*/ 153 h 176"/>
              <a:gd name="T74" fmla="*/ 120 w 176"/>
              <a:gd name="T75" fmla="*/ 153 h 176"/>
              <a:gd name="T76" fmla="*/ 125 w 176"/>
              <a:gd name="T77" fmla="*/ 65 h 176"/>
              <a:gd name="T78" fmla="*/ 122 w 176"/>
              <a:gd name="T79" fmla="*/ 55 h 176"/>
              <a:gd name="T80" fmla="*/ 120 w 176"/>
              <a:gd name="T81" fmla="*/ 9 h 176"/>
              <a:gd name="T82" fmla="*/ 168 w 176"/>
              <a:gd name="T83" fmla="*/ 167 h 176"/>
              <a:gd name="T84" fmla="*/ 140 w 176"/>
              <a:gd name="T85" fmla="*/ 112 h 176"/>
              <a:gd name="T86" fmla="*/ 137 w 176"/>
              <a:gd name="T87" fmla="*/ 119 h 176"/>
              <a:gd name="T88" fmla="*/ 137 w 176"/>
              <a:gd name="T89" fmla="*/ 129 h 176"/>
              <a:gd name="T90" fmla="*/ 140 w 176"/>
              <a:gd name="T91" fmla="*/ 136 h 176"/>
              <a:gd name="T92" fmla="*/ 148 w 176"/>
              <a:gd name="T93" fmla="*/ 130 h 176"/>
              <a:gd name="T94" fmla="*/ 156 w 176"/>
              <a:gd name="T95" fmla="*/ 136 h 176"/>
              <a:gd name="T96" fmla="*/ 159 w 176"/>
              <a:gd name="T97" fmla="*/ 129 h 176"/>
              <a:gd name="T98" fmla="*/ 159 w 176"/>
              <a:gd name="T99" fmla="*/ 119 h 176"/>
              <a:gd name="T100" fmla="*/ 156 w 176"/>
              <a:gd name="T101" fmla="*/ 112 h 176"/>
              <a:gd name="T102" fmla="*/ 148 w 176"/>
              <a:gd name="T103" fmla="*/ 118 h 176"/>
              <a:gd name="T104" fmla="*/ 142 w 176"/>
              <a:gd name="T105" fmla="*/ 88 h 176"/>
              <a:gd name="T106" fmla="*/ 146 w 176"/>
              <a:gd name="T107" fmla="*/ 78 h 176"/>
              <a:gd name="T108" fmla="*/ 142 w 176"/>
              <a:gd name="T109" fmla="*/ 88 h 176"/>
              <a:gd name="T110" fmla="*/ 151 w 176"/>
              <a:gd name="T111" fmla="*/ 103 h 176"/>
              <a:gd name="T112" fmla="*/ 143 w 176"/>
              <a:gd name="T113" fmla="*/ 95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76">
                <a:moveTo>
                  <a:pt x="100" y="64"/>
                </a:moveTo>
                <a:cubicBezTo>
                  <a:pt x="104" y="64"/>
                  <a:pt x="108" y="60"/>
                  <a:pt x="108" y="56"/>
                </a:cubicBezTo>
                <a:cubicBezTo>
                  <a:pt x="108" y="52"/>
                  <a:pt x="104" y="48"/>
                  <a:pt x="100" y="48"/>
                </a:cubicBezTo>
                <a:cubicBezTo>
                  <a:pt x="96" y="48"/>
                  <a:pt x="92" y="52"/>
                  <a:pt x="92" y="56"/>
                </a:cubicBezTo>
                <a:cubicBezTo>
                  <a:pt x="92" y="60"/>
                  <a:pt x="96" y="64"/>
                  <a:pt x="100" y="64"/>
                </a:cubicBezTo>
                <a:moveTo>
                  <a:pt x="32" y="128"/>
                </a:moveTo>
                <a:cubicBezTo>
                  <a:pt x="36" y="128"/>
                  <a:pt x="40" y="124"/>
                  <a:pt x="40" y="120"/>
                </a:cubicBezTo>
                <a:cubicBezTo>
                  <a:pt x="40" y="116"/>
                  <a:pt x="36" y="112"/>
                  <a:pt x="32" y="112"/>
                </a:cubicBezTo>
                <a:cubicBezTo>
                  <a:pt x="28" y="112"/>
                  <a:pt x="24" y="116"/>
                  <a:pt x="24" y="120"/>
                </a:cubicBezTo>
                <a:cubicBezTo>
                  <a:pt x="24" y="124"/>
                  <a:pt x="28" y="128"/>
                  <a:pt x="32" y="128"/>
                </a:cubicBezTo>
                <a:moveTo>
                  <a:pt x="85" y="68"/>
                </a:moveTo>
                <a:cubicBezTo>
                  <a:pt x="81" y="61"/>
                  <a:pt x="81" y="61"/>
                  <a:pt x="81" y="61"/>
                </a:cubicBezTo>
                <a:cubicBezTo>
                  <a:pt x="78" y="63"/>
                  <a:pt x="76" y="65"/>
                  <a:pt x="74" y="67"/>
                </a:cubicBezTo>
                <a:cubicBezTo>
                  <a:pt x="80" y="72"/>
                  <a:pt x="80" y="72"/>
                  <a:pt x="80" y="72"/>
                </a:cubicBezTo>
                <a:cubicBezTo>
                  <a:pt x="82" y="70"/>
                  <a:pt x="83" y="69"/>
                  <a:pt x="85" y="68"/>
                </a:cubicBezTo>
                <a:moveTo>
                  <a:pt x="41" y="99"/>
                </a:moveTo>
                <a:cubicBezTo>
                  <a:pt x="34" y="95"/>
                  <a:pt x="34" y="95"/>
                  <a:pt x="34" y="95"/>
                </a:cubicBezTo>
                <a:cubicBezTo>
                  <a:pt x="32" y="97"/>
                  <a:pt x="31" y="100"/>
                  <a:pt x="30" y="103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39" y="103"/>
                  <a:pt x="39" y="101"/>
                  <a:pt x="41" y="99"/>
                </a:cubicBezTo>
                <a:moveTo>
                  <a:pt x="51" y="90"/>
                </a:moveTo>
                <a:cubicBezTo>
                  <a:pt x="47" y="83"/>
                  <a:pt x="47" y="83"/>
                  <a:pt x="47" y="83"/>
                </a:cubicBezTo>
                <a:cubicBezTo>
                  <a:pt x="44" y="85"/>
                  <a:pt x="42" y="86"/>
                  <a:pt x="40" y="88"/>
                </a:cubicBezTo>
                <a:cubicBezTo>
                  <a:pt x="45" y="94"/>
                  <a:pt x="45" y="94"/>
                  <a:pt x="45" y="94"/>
                </a:cubicBezTo>
                <a:cubicBezTo>
                  <a:pt x="47" y="93"/>
                  <a:pt x="49" y="91"/>
                  <a:pt x="51" y="90"/>
                </a:cubicBezTo>
                <a:moveTo>
                  <a:pt x="134" y="76"/>
                </a:moveTo>
                <a:cubicBezTo>
                  <a:pt x="135" y="76"/>
                  <a:pt x="135" y="76"/>
                  <a:pt x="135" y="76"/>
                </a:cubicBezTo>
                <a:cubicBezTo>
                  <a:pt x="141" y="71"/>
                  <a:pt x="141" y="71"/>
                  <a:pt x="141" y="71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39" y="69"/>
                  <a:pt x="137" y="67"/>
                  <a:pt x="136" y="65"/>
                </a:cubicBezTo>
                <a:cubicBezTo>
                  <a:pt x="129" y="70"/>
                  <a:pt x="129" y="70"/>
                  <a:pt x="129" y="70"/>
                </a:cubicBezTo>
                <a:cubicBezTo>
                  <a:pt x="131" y="72"/>
                  <a:pt x="132" y="74"/>
                  <a:pt x="134" y="76"/>
                </a:cubicBezTo>
                <a:moveTo>
                  <a:pt x="173" y="16"/>
                </a:moveTo>
                <a:cubicBezTo>
                  <a:pt x="173" y="16"/>
                  <a:pt x="173" y="16"/>
                  <a:pt x="173" y="16"/>
                </a:cubicBezTo>
                <a:cubicBezTo>
                  <a:pt x="117" y="0"/>
                  <a:pt x="117" y="0"/>
                  <a:pt x="117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7" y="0"/>
                  <a:pt x="116" y="0"/>
                  <a:pt x="116" y="0"/>
                </a:cubicBezTo>
                <a:cubicBezTo>
                  <a:pt x="116" y="0"/>
                  <a:pt x="115" y="0"/>
                  <a:pt x="115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60" y="16"/>
                  <a:pt x="60" y="16"/>
                  <a:pt x="60" y="16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58"/>
                  <a:pt x="1" y="159"/>
                  <a:pt x="3" y="160"/>
                </a:cubicBezTo>
                <a:cubicBezTo>
                  <a:pt x="3" y="160"/>
                  <a:pt x="3" y="160"/>
                  <a:pt x="3" y="160"/>
                </a:cubicBezTo>
                <a:cubicBezTo>
                  <a:pt x="59" y="176"/>
                  <a:pt x="59" y="176"/>
                  <a:pt x="59" y="176"/>
                </a:cubicBezTo>
                <a:cubicBezTo>
                  <a:pt x="59" y="176"/>
                  <a:pt x="59" y="176"/>
                  <a:pt x="59" y="176"/>
                </a:cubicBezTo>
                <a:cubicBezTo>
                  <a:pt x="59" y="176"/>
                  <a:pt x="60" y="176"/>
                  <a:pt x="60" y="176"/>
                </a:cubicBezTo>
                <a:cubicBezTo>
                  <a:pt x="60" y="176"/>
                  <a:pt x="61" y="176"/>
                  <a:pt x="61" y="176"/>
                </a:cubicBezTo>
                <a:cubicBezTo>
                  <a:pt x="61" y="176"/>
                  <a:pt x="61" y="176"/>
                  <a:pt x="61" y="176"/>
                </a:cubicBezTo>
                <a:cubicBezTo>
                  <a:pt x="116" y="160"/>
                  <a:pt x="116" y="160"/>
                  <a:pt x="116" y="160"/>
                </a:cubicBezTo>
                <a:cubicBezTo>
                  <a:pt x="171" y="176"/>
                  <a:pt x="171" y="176"/>
                  <a:pt x="171" y="176"/>
                </a:cubicBezTo>
                <a:cubicBezTo>
                  <a:pt x="171" y="176"/>
                  <a:pt x="171" y="176"/>
                  <a:pt x="171" y="176"/>
                </a:cubicBezTo>
                <a:cubicBezTo>
                  <a:pt x="171" y="176"/>
                  <a:pt x="172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20"/>
                  <a:pt x="176" y="20"/>
                  <a:pt x="176" y="20"/>
                </a:cubicBezTo>
                <a:cubicBezTo>
                  <a:pt x="176" y="18"/>
                  <a:pt x="175" y="17"/>
                  <a:pt x="173" y="16"/>
                </a:cubicBezTo>
                <a:moveTo>
                  <a:pt x="56" y="167"/>
                </a:moveTo>
                <a:cubicBezTo>
                  <a:pt x="8" y="153"/>
                  <a:pt x="8" y="153"/>
                  <a:pt x="8" y="153"/>
                </a:cubicBezTo>
                <a:cubicBezTo>
                  <a:pt x="8" y="9"/>
                  <a:pt x="8" y="9"/>
                  <a:pt x="8" y="9"/>
                </a:cubicBezTo>
                <a:cubicBezTo>
                  <a:pt x="56" y="23"/>
                  <a:pt x="56" y="23"/>
                  <a:pt x="56" y="23"/>
                </a:cubicBezTo>
                <a:lnTo>
                  <a:pt x="56" y="167"/>
                </a:lnTo>
                <a:close/>
                <a:moveTo>
                  <a:pt x="112" y="153"/>
                </a:moveTo>
                <a:cubicBezTo>
                  <a:pt x="64" y="167"/>
                  <a:pt x="64" y="167"/>
                  <a:pt x="64" y="167"/>
                </a:cubicBezTo>
                <a:cubicBezTo>
                  <a:pt x="64" y="76"/>
                  <a:pt x="64" y="76"/>
                  <a:pt x="64" y="76"/>
                </a:cubicBezTo>
                <a:cubicBezTo>
                  <a:pt x="67" y="83"/>
                  <a:pt x="67" y="83"/>
                  <a:pt x="67" y="83"/>
                </a:cubicBezTo>
                <a:cubicBezTo>
                  <a:pt x="70" y="82"/>
                  <a:pt x="72" y="80"/>
                  <a:pt x="75" y="78"/>
                </a:cubicBezTo>
                <a:cubicBezTo>
                  <a:pt x="69" y="72"/>
                  <a:pt x="69" y="72"/>
                  <a:pt x="69" y="72"/>
                </a:cubicBezTo>
                <a:cubicBezTo>
                  <a:pt x="68" y="74"/>
                  <a:pt x="66" y="75"/>
                  <a:pt x="64" y="76"/>
                </a:cubicBezTo>
                <a:cubicBezTo>
                  <a:pt x="64" y="23"/>
                  <a:pt x="64" y="23"/>
                  <a:pt x="64" y="23"/>
                </a:cubicBezTo>
                <a:cubicBezTo>
                  <a:pt x="112" y="9"/>
                  <a:pt x="112" y="9"/>
                  <a:pt x="112" y="9"/>
                </a:cubicBezTo>
                <a:lnTo>
                  <a:pt x="112" y="153"/>
                </a:lnTo>
                <a:close/>
                <a:moveTo>
                  <a:pt x="168" y="167"/>
                </a:moveTo>
                <a:cubicBezTo>
                  <a:pt x="120" y="153"/>
                  <a:pt x="120" y="153"/>
                  <a:pt x="120" y="153"/>
                </a:cubicBezTo>
                <a:cubicBezTo>
                  <a:pt x="120" y="63"/>
                  <a:pt x="120" y="63"/>
                  <a:pt x="120" y="63"/>
                </a:cubicBezTo>
                <a:cubicBezTo>
                  <a:pt x="122" y="64"/>
                  <a:pt x="123" y="64"/>
                  <a:pt x="125" y="65"/>
                </a:cubicBezTo>
                <a:cubicBezTo>
                  <a:pt x="130" y="59"/>
                  <a:pt x="130" y="59"/>
                  <a:pt x="130" y="59"/>
                </a:cubicBezTo>
                <a:cubicBezTo>
                  <a:pt x="127" y="57"/>
                  <a:pt x="125" y="56"/>
                  <a:pt x="122" y="55"/>
                </a:cubicBezTo>
                <a:cubicBezTo>
                  <a:pt x="120" y="59"/>
                  <a:pt x="120" y="59"/>
                  <a:pt x="120" y="59"/>
                </a:cubicBezTo>
                <a:cubicBezTo>
                  <a:pt x="120" y="9"/>
                  <a:pt x="120" y="9"/>
                  <a:pt x="120" y="9"/>
                </a:cubicBezTo>
                <a:cubicBezTo>
                  <a:pt x="168" y="23"/>
                  <a:pt x="168" y="23"/>
                  <a:pt x="168" y="23"/>
                </a:cubicBezTo>
                <a:lnTo>
                  <a:pt x="168" y="167"/>
                </a:lnTo>
                <a:close/>
                <a:moveTo>
                  <a:pt x="143" y="113"/>
                </a:moveTo>
                <a:cubicBezTo>
                  <a:pt x="142" y="112"/>
                  <a:pt x="141" y="112"/>
                  <a:pt x="140" y="112"/>
                </a:cubicBezTo>
                <a:cubicBezTo>
                  <a:pt x="138" y="112"/>
                  <a:pt x="136" y="114"/>
                  <a:pt x="136" y="116"/>
                </a:cubicBezTo>
                <a:cubicBezTo>
                  <a:pt x="136" y="117"/>
                  <a:pt x="136" y="118"/>
                  <a:pt x="137" y="119"/>
                </a:cubicBezTo>
                <a:cubicBezTo>
                  <a:pt x="142" y="124"/>
                  <a:pt x="142" y="124"/>
                  <a:pt x="142" y="124"/>
                </a:cubicBezTo>
                <a:cubicBezTo>
                  <a:pt x="137" y="129"/>
                  <a:pt x="137" y="129"/>
                  <a:pt x="137" y="129"/>
                </a:cubicBezTo>
                <a:cubicBezTo>
                  <a:pt x="136" y="130"/>
                  <a:pt x="136" y="131"/>
                  <a:pt x="136" y="132"/>
                </a:cubicBezTo>
                <a:cubicBezTo>
                  <a:pt x="136" y="134"/>
                  <a:pt x="138" y="136"/>
                  <a:pt x="140" y="136"/>
                </a:cubicBezTo>
                <a:cubicBezTo>
                  <a:pt x="141" y="136"/>
                  <a:pt x="142" y="136"/>
                  <a:pt x="143" y="135"/>
                </a:cubicBezTo>
                <a:cubicBezTo>
                  <a:pt x="148" y="130"/>
                  <a:pt x="148" y="130"/>
                  <a:pt x="148" y="130"/>
                </a:cubicBezTo>
                <a:cubicBezTo>
                  <a:pt x="153" y="135"/>
                  <a:pt x="153" y="135"/>
                  <a:pt x="153" y="135"/>
                </a:cubicBezTo>
                <a:cubicBezTo>
                  <a:pt x="154" y="136"/>
                  <a:pt x="155" y="136"/>
                  <a:pt x="156" y="136"/>
                </a:cubicBezTo>
                <a:cubicBezTo>
                  <a:pt x="158" y="136"/>
                  <a:pt x="160" y="134"/>
                  <a:pt x="160" y="132"/>
                </a:cubicBezTo>
                <a:cubicBezTo>
                  <a:pt x="160" y="131"/>
                  <a:pt x="160" y="130"/>
                  <a:pt x="159" y="129"/>
                </a:cubicBezTo>
                <a:cubicBezTo>
                  <a:pt x="154" y="124"/>
                  <a:pt x="154" y="124"/>
                  <a:pt x="154" y="124"/>
                </a:cubicBezTo>
                <a:cubicBezTo>
                  <a:pt x="159" y="119"/>
                  <a:pt x="159" y="119"/>
                  <a:pt x="159" y="119"/>
                </a:cubicBezTo>
                <a:cubicBezTo>
                  <a:pt x="160" y="118"/>
                  <a:pt x="160" y="117"/>
                  <a:pt x="160" y="116"/>
                </a:cubicBezTo>
                <a:cubicBezTo>
                  <a:pt x="160" y="114"/>
                  <a:pt x="158" y="112"/>
                  <a:pt x="156" y="112"/>
                </a:cubicBezTo>
                <a:cubicBezTo>
                  <a:pt x="155" y="112"/>
                  <a:pt x="154" y="112"/>
                  <a:pt x="153" y="113"/>
                </a:cubicBezTo>
                <a:cubicBezTo>
                  <a:pt x="148" y="118"/>
                  <a:pt x="148" y="118"/>
                  <a:pt x="148" y="118"/>
                </a:cubicBezTo>
                <a:lnTo>
                  <a:pt x="143" y="113"/>
                </a:lnTo>
                <a:close/>
                <a:moveTo>
                  <a:pt x="142" y="88"/>
                </a:moveTo>
                <a:cubicBezTo>
                  <a:pt x="150" y="86"/>
                  <a:pt x="150" y="86"/>
                  <a:pt x="150" y="86"/>
                </a:cubicBezTo>
                <a:cubicBezTo>
                  <a:pt x="149" y="83"/>
                  <a:pt x="148" y="80"/>
                  <a:pt x="146" y="78"/>
                </a:cubicBezTo>
                <a:cubicBezTo>
                  <a:pt x="139" y="82"/>
                  <a:pt x="139" y="82"/>
                  <a:pt x="139" y="82"/>
                </a:cubicBezTo>
                <a:cubicBezTo>
                  <a:pt x="140" y="84"/>
                  <a:pt x="141" y="86"/>
                  <a:pt x="142" y="88"/>
                </a:cubicBezTo>
                <a:moveTo>
                  <a:pt x="143" y="102"/>
                </a:moveTo>
                <a:cubicBezTo>
                  <a:pt x="151" y="103"/>
                  <a:pt x="151" y="103"/>
                  <a:pt x="151" y="103"/>
                </a:cubicBezTo>
                <a:cubicBezTo>
                  <a:pt x="151" y="100"/>
                  <a:pt x="151" y="97"/>
                  <a:pt x="151" y="94"/>
                </a:cubicBezTo>
                <a:cubicBezTo>
                  <a:pt x="143" y="95"/>
                  <a:pt x="143" y="95"/>
                  <a:pt x="143" y="95"/>
                </a:cubicBezTo>
                <a:cubicBezTo>
                  <a:pt x="143" y="97"/>
                  <a:pt x="143" y="99"/>
                  <a:pt x="14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7339013" y="2662238"/>
            <a:ext cx="525463" cy="527050"/>
          </a:xfrm>
          <a:custGeom>
            <a:avLst/>
            <a:gdLst>
              <a:gd name="T0" fmla="*/ 88 w 176"/>
              <a:gd name="T1" fmla="*/ 0 h 176"/>
              <a:gd name="T2" fmla="*/ 88 w 176"/>
              <a:gd name="T3" fmla="*/ 0 h 176"/>
              <a:gd name="T4" fmla="*/ 88 w 176"/>
              <a:gd name="T5" fmla="*/ 0 h 176"/>
              <a:gd name="T6" fmla="*/ 0 w 176"/>
              <a:gd name="T7" fmla="*/ 88 h 176"/>
              <a:gd name="T8" fmla="*/ 88 w 176"/>
              <a:gd name="T9" fmla="*/ 176 h 176"/>
              <a:gd name="T10" fmla="*/ 176 w 176"/>
              <a:gd name="T11" fmla="*/ 88 h 176"/>
              <a:gd name="T12" fmla="*/ 88 w 176"/>
              <a:gd name="T13" fmla="*/ 0 h 176"/>
              <a:gd name="T14" fmla="*/ 92 w 176"/>
              <a:gd name="T15" fmla="*/ 168 h 176"/>
              <a:gd name="T16" fmla="*/ 92 w 176"/>
              <a:gd name="T17" fmla="*/ 140 h 176"/>
              <a:gd name="T18" fmla="*/ 88 w 176"/>
              <a:gd name="T19" fmla="*/ 136 h 176"/>
              <a:gd name="T20" fmla="*/ 84 w 176"/>
              <a:gd name="T21" fmla="*/ 140 h 176"/>
              <a:gd name="T22" fmla="*/ 84 w 176"/>
              <a:gd name="T23" fmla="*/ 168 h 176"/>
              <a:gd name="T24" fmla="*/ 8 w 176"/>
              <a:gd name="T25" fmla="*/ 92 h 176"/>
              <a:gd name="T26" fmla="*/ 36 w 176"/>
              <a:gd name="T27" fmla="*/ 92 h 176"/>
              <a:gd name="T28" fmla="*/ 40 w 176"/>
              <a:gd name="T29" fmla="*/ 88 h 176"/>
              <a:gd name="T30" fmla="*/ 36 w 176"/>
              <a:gd name="T31" fmla="*/ 84 h 176"/>
              <a:gd name="T32" fmla="*/ 8 w 176"/>
              <a:gd name="T33" fmla="*/ 84 h 176"/>
              <a:gd name="T34" fmla="*/ 84 w 176"/>
              <a:gd name="T35" fmla="*/ 8 h 176"/>
              <a:gd name="T36" fmla="*/ 84 w 176"/>
              <a:gd name="T37" fmla="*/ 36 h 176"/>
              <a:gd name="T38" fmla="*/ 88 w 176"/>
              <a:gd name="T39" fmla="*/ 40 h 176"/>
              <a:gd name="T40" fmla="*/ 92 w 176"/>
              <a:gd name="T41" fmla="*/ 36 h 176"/>
              <a:gd name="T42" fmla="*/ 92 w 176"/>
              <a:gd name="T43" fmla="*/ 8 h 176"/>
              <a:gd name="T44" fmla="*/ 168 w 176"/>
              <a:gd name="T45" fmla="*/ 84 h 176"/>
              <a:gd name="T46" fmla="*/ 140 w 176"/>
              <a:gd name="T47" fmla="*/ 84 h 176"/>
              <a:gd name="T48" fmla="*/ 136 w 176"/>
              <a:gd name="T49" fmla="*/ 88 h 176"/>
              <a:gd name="T50" fmla="*/ 140 w 176"/>
              <a:gd name="T51" fmla="*/ 92 h 176"/>
              <a:gd name="T52" fmla="*/ 168 w 176"/>
              <a:gd name="T53" fmla="*/ 92 h 176"/>
              <a:gd name="T54" fmla="*/ 92 w 176"/>
              <a:gd name="T55" fmla="*/ 168 h 176"/>
              <a:gd name="T56" fmla="*/ 88 w 176"/>
              <a:gd name="T57" fmla="*/ 68 h 176"/>
              <a:gd name="T58" fmla="*/ 68 w 176"/>
              <a:gd name="T59" fmla="*/ 88 h 176"/>
              <a:gd name="T60" fmla="*/ 88 w 176"/>
              <a:gd name="T61" fmla="*/ 108 h 176"/>
              <a:gd name="T62" fmla="*/ 108 w 176"/>
              <a:gd name="T63" fmla="*/ 88 h 176"/>
              <a:gd name="T64" fmla="*/ 88 w 176"/>
              <a:gd name="T65" fmla="*/ 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88" y="0"/>
                  <a:pt x="88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92" y="168"/>
                </a:moveTo>
                <a:cubicBezTo>
                  <a:pt x="92" y="140"/>
                  <a:pt x="92" y="140"/>
                  <a:pt x="92" y="140"/>
                </a:cubicBezTo>
                <a:cubicBezTo>
                  <a:pt x="92" y="138"/>
                  <a:pt x="90" y="136"/>
                  <a:pt x="88" y="136"/>
                </a:cubicBezTo>
                <a:cubicBezTo>
                  <a:pt x="86" y="136"/>
                  <a:pt x="84" y="138"/>
                  <a:pt x="84" y="140"/>
                </a:cubicBezTo>
                <a:cubicBezTo>
                  <a:pt x="84" y="168"/>
                  <a:pt x="84" y="168"/>
                  <a:pt x="84" y="168"/>
                </a:cubicBezTo>
                <a:cubicBezTo>
                  <a:pt x="43" y="166"/>
                  <a:pt x="10" y="133"/>
                  <a:pt x="8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8" y="92"/>
                  <a:pt x="40" y="90"/>
                  <a:pt x="40" y="88"/>
                </a:cubicBezTo>
                <a:cubicBezTo>
                  <a:pt x="40" y="86"/>
                  <a:pt x="38" y="84"/>
                  <a:pt x="36" y="84"/>
                </a:cubicBezTo>
                <a:cubicBezTo>
                  <a:pt x="8" y="84"/>
                  <a:pt x="8" y="84"/>
                  <a:pt x="8" y="84"/>
                </a:cubicBezTo>
                <a:cubicBezTo>
                  <a:pt x="10" y="43"/>
                  <a:pt x="43" y="10"/>
                  <a:pt x="84" y="8"/>
                </a:cubicBezTo>
                <a:cubicBezTo>
                  <a:pt x="84" y="36"/>
                  <a:pt x="84" y="36"/>
                  <a:pt x="84" y="36"/>
                </a:cubicBezTo>
                <a:cubicBezTo>
                  <a:pt x="84" y="38"/>
                  <a:pt x="86" y="40"/>
                  <a:pt x="88" y="40"/>
                </a:cubicBezTo>
                <a:cubicBezTo>
                  <a:pt x="90" y="40"/>
                  <a:pt x="92" y="38"/>
                  <a:pt x="92" y="36"/>
                </a:cubicBezTo>
                <a:cubicBezTo>
                  <a:pt x="92" y="8"/>
                  <a:pt x="92" y="8"/>
                  <a:pt x="92" y="8"/>
                </a:cubicBezTo>
                <a:cubicBezTo>
                  <a:pt x="133" y="10"/>
                  <a:pt x="166" y="43"/>
                  <a:pt x="168" y="84"/>
                </a:cubicBezTo>
                <a:cubicBezTo>
                  <a:pt x="140" y="84"/>
                  <a:pt x="140" y="84"/>
                  <a:pt x="140" y="84"/>
                </a:cubicBezTo>
                <a:cubicBezTo>
                  <a:pt x="138" y="84"/>
                  <a:pt x="136" y="86"/>
                  <a:pt x="136" y="88"/>
                </a:cubicBezTo>
                <a:cubicBezTo>
                  <a:pt x="136" y="90"/>
                  <a:pt x="138" y="92"/>
                  <a:pt x="140" y="92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66" y="133"/>
                  <a:pt x="133" y="166"/>
                  <a:pt x="92" y="168"/>
                </a:cubicBezTo>
                <a:moveTo>
                  <a:pt x="88" y="68"/>
                </a:moveTo>
                <a:cubicBezTo>
                  <a:pt x="77" y="68"/>
                  <a:pt x="68" y="77"/>
                  <a:pt x="68" y="88"/>
                </a:cubicBezTo>
                <a:cubicBezTo>
                  <a:pt x="68" y="99"/>
                  <a:pt x="77" y="108"/>
                  <a:pt x="88" y="108"/>
                </a:cubicBezTo>
                <a:cubicBezTo>
                  <a:pt x="99" y="108"/>
                  <a:pt x="108" y="99"/>
                  <a:pt x="108" y="88"/>
                </a:cubicBezTo>
                <a:cubicBezTo>
                  <a:pt x="108" y="77"/>
                  <a:pt x="99" y="68"/>
                  <a:pt x="88" y="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2" name="Freeform 12"/>
          <p:cNvSpPr>
            <a:spLocks noEditPoints="1"/>
          </p:cNvSpPr>
          <p:nvPr/>
        </p:nvSpPr>
        <p:spPr bwMode="auto">
          <a:xfrm>
            <a:off x="8340725" y="2662238"/>
            <a:ext cx="525463" cy="527050"/>
          </a:xfrm>
          <a:custGeom>
            <a:avLst/>
            <a:gdLst>
              <a:gd name="T0" fmla="*/ 88 w 176"/>
              <a:gd name="T1" fmla="*/ 0 h 176"/>
              <a:gd name="T2" fmla="*/ 0 w 176"/>
              <a:gd name="T3" fmla="*/ 88 h 176"/>
              <a:gd name="T4" fmla="*/ 88 w 176"/>
              <a:gd name="T5" fmla="*/ 176 h 176"/>
              <a:gd name="T6" fmla="*/ 176 w 176"/>
              <a:gd name="T7" fmla="*/ 88 h 176"/>
              <a:gd name="T8" fmla="*/ 88 w 176"/>
              <a:gd name="T9" fmla="*/ 0 h 176"/>
              <a:gd name="T10" fmla="*/ 84 w 176"/>
              <a:gd name="T11" fmla="*/ 168 h 176"/>
              <a:gd name="T12" fmla="*/ 8 w 176"/>
              <a:gd name="T13" fmla="*/ 92 h 176"/>
              <a:gd name="T14" fmla="*/ 25 w 176"/>
              <a:gd name="T15" fmla="*/ 92 h 176"/>
              <a:gd name="T16" fmla="*/ 33 w 176"/>
              <a:gd name="T17" fmla="*/ 100 h 176"/>
              <a:gd name="T18" fmla="*/ 84 w 176"/>
              <a:gd name="T19" fmla="*/ 144 h 176"/>
              <a:gd name="T20" fmla="*/ 84 w 176"/>
              <a:gd name="T21" fmla="*/ 168 h 176"/>
              <a:gd name="T22" fmla="*/ 84 w 176"/>
              <a:gd name="T23" fmla="*/ 136 h 176"/>
              <a:gd name="T24" fmla="*/ 41 w 176"/>
              <a:gd name="T25" fmla="*/ 99 h 176"/>
              <a:gd name="T26" fmla="*/ 47 w 176"/>
              <a:gd name="T27" fmla="*/ 92 h 176"/>
              <a:gd name="T28" fmla="*/ 68 w 176"/>
              <a:gd name="T29" fmla="*/ 92 h 176"/>
              <a:gd name="T30" fmla="*/ 84 w 176"/>
              <a:gd name="T31" fmla="*/ 108 h 176"/>
              <a:gd name="T32" fmla="*/ 84 w 176"/>
              <a:gd name="T33" fmla="*/ 136 h 176"/>
              <a:gd name="T34" fmla="*/ 84 w 176"/>
              <a:gd name="T35" fmla="*/ 68 h 176"/>
              <a:gd name="T36" fmla="*/ 68 w 176"/>
              <a:gd name="T37" fmla="*/ 84 h 176"/>
              <a:gd name="T38" fmla="*/ 47 w 176"/>
              <a:gd name="T39" fmla="*/ 84 h 176"/>
              <a:gd name="T40" fmla="*/ 41 w 176"/>
              <a:gd name="T41" fmla="*/ 77 h 176"/>
              <a:gd name="T42" fmla="*/ 84 w 176"/>
              <a:gd name="T43" fmla="*/ 40 h 176"/>
              <a:gd name="T44" fmla="*/ 84 w 176"/>
              <a:gd name="T45" fmla="*/ 68 h 176"/>
              <a:gd name="T46" fmla="*/ 84 w 176"/>
              <a:gd name="T47" fmla="*/ 32 h 176"/>
              <a:gd name="T48" fmla="*/ 33 w 176"/>
              <a:gd name="T49" fmla="*/ 76 h 176"/>
              <a:gd name="T50" fmla="*/ 25 w 176"/>
              <a:gd name="T51" fmla="*/ 84 h 176"/>
              <a:gd name="T52" fmla="*/ 8 w 176"/>
              <a:gd name="T53" fmla="*/ 84 h 176"/>
              <a:gd name="T54" fmla="*/ 84 w 176"/>
              <a:gd name="T55" fmla="*/ 8 h 176"/>
              <a:gd name="T56" fmla="*/ 84 w 176"/>
              <a:gd name="T57" fmla="*/ 32 h 176"/>
              <a:gd name="T58" fmla="*/ 92 w 176"/>
              <a:gd name="T59" fmla="*/ 8 h 176"/>
              <a:gd name="T60" fmla="*/ 168 w 176"/>
              <a:gd name="T61" fmla="*/ 84 h 176"/>
              <a:gd name="T62" fmla="*/ 144 w 176"/>
              <a:gd name="T63" fmla="*/ 84 h 176"/>
              <a:gd name="T64" fmla="*/ 135 w 176"/>
              <a:gd name="T65" fmla="*/ 57 h 176"/>
              <a:gd name="T66" fmla="*/ 136 w 176"/>
              <a:gd name="T67" fmla="*/ 52 h 176"/>
              <a:gd name="T68" fmla="*/ 124 w 176"/>
              <a:gd name="T69" fmla="*/ 40 h 176"/>
              <a:gd name="T70" fmla="*/ 119 w 176"/>
              <a:gd name="T71" fmla="*/ 41 h 176"/>
              <a:gd name="T72" fmla="*/ 92 w 176"/>
              <a:gd name="T73" fmla="*/ 32 h 176"/>
              <a:gd name="T74" fmla="*/ 92 w 176"/>
              <a:gd name="T75" fmla="*/ 8 h 176"/>
              <a:gd name="T76" fmla="*/ 92 w 176"/>
              <a:gd name="T77" fmla="*/ 40 h 176"/>
              <a:gd name="T78" fmla="*/ 113 w 176"/>
              <a:gd name="T79" fmla="*/ 47 h 176"/>
              <a:gd name="T80" fmla="*/ 112 w 176"/>
              <a:gd name="T81" fmla="*/ 52 h 176"/>
              <a:gd name="T82" fmla="*/ 124 w 176"/>
              <a:gd name="T83" fmla="*/ 64 h 176"/>
              <a:gd name="T84" fmla="*/ 129 w 176"/>
              <a:gd name="T85" fmla="*/ 63 h 176"/>
              <a:gd name="T86" fmla="*/ 136 w 176"/>
              <a:gd name="T87" fmla="*/ 84 h 176"/>
              <a:gd name="T88" fmla="*/ 108 w 176"/>
              <a:gd name="T89" fmla="*/ 84 h 176"/>
              <a:gd name="T90" fmla="*/ 92 w 176"/>
              <a:gd name="T91" fmla="*/ 68 h 176"/>
              <a:gd name="T92" fmla="*/ 92 w 176"/>
              <a:gd name="T93" fmla="*/ 40 h 176"/>
              <a:gd name="T94" fmla="*/ 92 w 176"/>
              <a:gd name="T95" fmla="*/ 108 h 176"/>
              <a:gd name="T96" fmla="*/ 108 w 176"/>
              <a:gd name="T97" fmla="*/ 92 h 176"/>
              <a:gd name="T98" fmla="*/ 136 w 176"/>
              <a:gd name="T99" fmla="*/ 92 h 176"/>
              <a:gd name="T100" fmla="*/ 92 w 176"/>
              <a:gd name="T101" fmla="*/ 136 h 176"/>
              <a:gd name="T102" fmla="*/ 92 w 176"/>
              <a:gd name="T103" fmla="*/ 108 h 176"/>
              <a:gd name="T104" fmla="*/ 92 w 176"/>
              <a:gd name="T105" fmla="*/ 168 h 176"/>
              <a:gd name="T106" fmla="*/ 92 w 176"/>
              <a:gd name="T107" fmla="*/ 144 h 176"/>
              <a:gd name="T108" fmla="*/ 144 w 176"/>
              <a:gd name="T109" fmla="*/ 92 h 176"/>
              <a:gd name="T110" fmla="*/ 168 w 176"/>
              <a:gd name="T111" fmla="*/ 92 h 176"/>
              <a:gd name="T112" fmla="*/ 92 w 176"/>
              <a:gd name="T113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4" y="168"/>
                </a:moveTo>
                <a:cubicBezTo>
                  <a:pt x="43" y="166"/>
                  <a:pt x="10" y="133"/>
                  <a:pt x="8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6" y="96"/>
                  <a:pt x="29" y="99"/>
                  <a:pt x="33" y="100"/>
                </a:cubicBezTo>
                <a:cubicBezTo>
                  <a:pt x="38" y="124"/>
                  <a:pt x="59" y="142"/>
                  <a:pt x="84" y="144"/>
                </a:cubicBezTo>
                <a:lnTo>
                  <a:pt x="84" y="168"/>
                </a:lnTo>
                <a:close/>
                <a:moveTo>
                  <a:pt x="84" y="136"/>
                </a:moveTo>
                <a:cubicBezTo>
                  <a:pt x="63" y="134"/>
                  <a:pt x="46" y="119"/>
                  <a:pt x="41" y="99"/>
                </a:cubicBezTo>
                <a:cubicBezTo>
                  <a:pt x="44" y="97"/>
                  <a:pt x="46" y="95"/>
                  <a:pt x="47" y="92"/>
                </a:cubicBezTo>
                <a:cubicBezTo>
                  <a:pt x="68" y="92"/>
                  <a:pt x="68" y="92"/>
                  <a:pt x="68" y="92"/>
                </a:cubicBezTo>
                <a:cubicBezTo>
                  <a:pt x="70" y="100"/>
                  <a:pt x="76" y="106"/>
                  <a:pt x="84" y="108"/>
                </a:cubicBezTo>
                <a:lnTo>
                  <a:pt x="84" y="136"/>
                </a:lnTo>
                <a:close/>
                <a:moveTo>
                  <a:pt x="84" y="68"/>
                </a:moveTo>
                <a:cubicBezTo>
                  <a:pt x="76" y="70"/>
                  <a:pt x="70" y="76"/>
                  <a:pt x="68" y="84"/>
                </a:cubicBezTo>
                <a:cubicBezTo>
                  <a:pt x="47" y="84"/>
                  <a:pt x="47" y="84"/>
                  <a:pt x="47" y="84"/>
                </a:cubicBezTo>
                <a:cubicBezTo>
                  <a:pt x="46" y="81"/>
                  <a:pt x="44" y="79"/>
                  <a:pt x="41" y="77"/>
                </a:cubicBezTo>
                <a:cubicBezTo>
                  <a:pt x="46" y="57"/>
                  <a:pt x="63" y="42"/>
                  <a:pt x="84" y="40"/>
                </a:cubicBezTo>
                <a:lnTo>
                  <a:pt x="84" y="68"/>
                </a:lnTo>
                <a:close/>
                <a:moveTo>
                  <a:pt x="84" y="32"/>
                </a:moveTo>
                <a:cubicBezTo>
                  <a:pt x="59" y="34"/>
                  <a:pt x="38" y="52"/>
                  <a:pt x="33" y="76"/>
                </a:cubicBezTo>
                <a:cubicBezTo>
                  <a:pt x="29" y="77"/>
                  <a:pt x="26" y="80"/>
                  <a:pt x="25" y="84"/>
                </a:cubicBezTo>
                <a:cubicBezTo>
                  <a:pt x="8" y="84"/>
                  <a:pt x="8" y="84"/>
                  <a:pt x="8" y="84"/>
                </a:cubicBezTo>
                <a:cubicBezTo>
                  <a:pt x="10" y="43"/>
                  <a:pt x="43" y="10"/>
                  <a:pt x="84" y="8"/>
                </a:cubicBezTo>
                <a:lnTo>
                  <a:pt x="84" y="32"/>
                </a:lnTo>
                <a:close/>
                <a:moveTo>
                  <a:pt x="92" y="8"/>
                </a:moveTo>
                <a:cubicBezTo>
                  <a:pt x="133" y="10"/>
                  <a:pt x="166" y="43"/>
                  <a:pt x="168" y="84"/>
                </a:cubicBezTo>
                <a:cubicBezTo>
                  <a:pt x="144" y="84"/>
                  <a:pt x="144" y="84"/>
                  <a:pt x="144" y="84"/>
                </a:cubicBezTo>
                <a:cubicBezTo>
                  <a:pt x="143" y="74"/>
                  <a:pt x="140" y="65"/>
                  <a:pt x="135" y="57"/>
                </a:cubicBezTo>
                <a:cubicBezTo>
                  <a:pt x="136" y="56"/>
                  <a:pt x="136" y="54"/>
                  <a:pt x="136" y="52"/>
                </a:cubicBezTo>
                <a:cubicBezTo>
                  <a:pt x="136" y="45"/>
                  <a:pt x="131" y="40"/>
                  <a:pt x="124" y="40"/>
                </a:cubicBezTo>
                <a:cubicBezTo>
                  <a:pt x="122" y="40"/>
                  <a:pt x="120" y="40"/>
                  <a:pt x="119" y="41"/>
                </a:cubicBezTo>
                <a:cubicBezTo>
                  <a:pt x="111" y="36"/>
                  <a:pt x="102" y="33"/>
                  <a:pt x="92" y="32"/>
                </a:cubicBezTo>
                <a:lnTo>
                  <a:pt x="92" y="8"/>
                </a:lnTo>
                <a:close/>
                <a:moveTo>
                  <a:pt x="92" y="40"/>
                </a:moveTo>
                <a:cubicBezTo>
                  <a:pt x="100" y="41"/>
                  <a:pt x="107" y="43"/>
                  <a:pt x="113" y="47"/>
                </a:cubicBezTo>
                <a:cubicBezTo>
                  <a:pt x="112" y="49"/>
                  <a:pt x="112" y="50"/>
                  <a:pt x="112" y="52"/>
                </a:cubicBezTo>
                <a:cubicBezTo>
                  <a:pt x="112" y="59"/>
                  <a:pt x="117" y="64"/>
                  <a:pt x="124" y="64"/>
                </a:cubicBezTo>
                <a:cubicBezTo>
                  <a:pt x="126" y="64"/>
                  <a:pt x="127" y="64"/>
                  <a:pt x="129" y="63"/>
                </a:cubicBezTo>
                <a:cubicBezTo>
                  <a:pt x="133" y="69"/>
                  <a:pt x="135" y="76"/>
                  <a:pt x="136" y="84"/>
                </a:cubicBezTo>
                <a:cubicBezTo>
                  <a:pt x="108" y="84"/>
                  <a:pt x="108" y="84"/>
                  <a:pt x="108" y="84"/>
                </a:cubicBezTo>
                <a:cubicBezTo>
                  <a:pt x="106" y="76"/>
                  <a:pt x="100" y="70"/>
                  <a:pt x="92" y="68"/>
                </a:cubicBezTo>
                <a:lnTo>
                  <a:pt x="92" y="40"/>
                </a:lnTo>
                <a:close/>
                <a:moveTo>
                  <a:pt x="92" y="108"/>
                </a:moveTo>
                <a:cubicBezTo>
                  <a:pt x="100" y="106"/>
                  <a:pt x="106" y="100"/>
                  <a:pt x="108" y="92"/>
                </a:cubicBezTo>
                <a:cubicBezTo>
                  <a:pt x="136" y="92"/>
                  <a:pt x="136" y="92"/>
                  <a:pt x="136" y="92"/>
                </a:cubicBezTo>
                <a:cubicBezTo>
                  <a:pt x="134" y="115"/>
                  <a:pt x="115" y="134"/>
                  <a:pt x="92" y="136"/>
                </a:cubicBezTo>
                <a:lnTo>
                  <a:pt x="92" y="108"/>
                </a:lnTo>
                <a:close/>
                <a:moveTo>
                  <a:pt x="92" y="168"/>
                </a:moveTo>
                <a:cubicBezTo>
                  <a:pt x="92" y="144"/>
                  <a:pt x="92" y="144"/>
                  <a:pt x="92" y="144"/>
                </a:cubicBezTo>
                <a:cubicBezTo>
                  <a:pt x="120" y="142"/>
                  <a:pt x="142" y="120"/>
                  <a:pt x="144" y="92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66" y="133"/>
                  <a:pt x="133" y="166"/>
                  <a:pt x="92" y="1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3" name="Freeform 13"/>
          <p:cNvSpPr>
            <a:spLocks noEditPoints="1"/>
          </p:cNvSpPr>
          <p:nvPr/>
        </p:nvSpPr>
        <p:spPr bwMode="auto">
          <a:xfrm>
            <a:off x="9391650" y="2662238"/>
            <a:ext cx="428625" cy="527050"/>
          </a:xfrm>
          <a:custGeom>
            <a:avLst/>
            <a:gdLst>
              <a:gd name="T0" fmla="*/ 144 w 144"/>
              <a:gd name="T1" fmla="*/ 12 h 176"/>
              <a:gd name="T2" fmla="*/ 142 w 144"/>
              <a:gd name="T3" fmla="*/ 8 h 176"/>
              <a:gd name="T4" fmla="*/ 100 w 144"/>
              <a:gd name="T5" fmla="*/ 0 h 176"/>
              <a:gd name="T6" fmla="*/ 70 w 144"/>
              <a:gd name="T7" fmla="*/ 5 h 176"/>
              <a:gd name="T8" fmla="*/ 52 w 144"/>
              <a:gd name="T9" fmla="*/ 8 h 176"/>
              <a:gd name="T10" fmla="*/ 29 w 144"/>
              <a:gd name="T11" fmla="*/ 4 h 176"/>
              <a:gd name="T12" fmla="*/ 4 w 144"/>
              <a:gd name="T13" fmla="*/ 0 h 176"/>
              <a:gd name="T14" fmla="*/ 0 w 144"/>
              <a:gd name="T15" fmla="*/ 4 h 176"/>
              <a:gd name="T16" fmla="*/ 0 w 144"/>
              <a:gd name="T17" fmla="*/ 172 h 176"/>
              <a:gd name="T18" fmla="*/ 4 w 144"/>
              <a:gd name="T19" fmla="*/ 176 h 176"/>
              <a:gd name="T20" fmla="*/ 8 w 144"/>
              <a:gd name="T21" fmla="*/ 172 h 176"/>
              <a:gd name="T22" fmla="*/ 8 w 144"/>
              <a:gd name="T23" fmla="*/ 104 h 176"/>
              <a:gd name="T24" fmla="*/ 27 w 144"/>
              <a:gd name="T25" fmla="*/ 108 h 176"/>
              <a:gd name="T26" fmla="*/ 52 w 144"/>
              <a:gd name="T27" fmla="*/ 112 h 176"/>
              <a:gd name="T28" fmla="*/ 73 w 144"/>
              <a:gd name="T29" fmla="*/ 108 h 176"/>
              <a:gd name="T30" fmla="*/ 100 w 144"/>
              <a:gd name="T31" fmla="*/ 104 h 176"/>
              <a:gd name="T32" fmla="*/ 138 w 144"/>
              <a:gd name="T33" fmla="*/ 112 h 176"/>
              <a:gd name="T34" fmla="*/ 144 w 144"/>
              <a:gd name="T35" fmla="*/ 110 h 176"/>
              <a:gd name="T36" fmla="*/ 144 w 144"/>
              <a:gd name="T37" fmla="*/ 108 h 176"/>
              <a:gd name="T38" fmla="*/ 144 w 144"/>
              <a:gd name="T39" fmla="*/ 108 h 176"/>
              <a:gd name="T40" fmla="*/ 144 w 144"/>
              <a:gd name="T41" fmla="*/ 12 h 176"/>
              <a:gd name="T42" fmla="*/ 136 w 144"/>
              <a:gd name="T43" fmla="*/ 102 h 176"/>
              <a:gd name="T44" fmla="*/ 100 w 144"/>
              <a:gd name="T45" fmla="*/ 96 h 176"/>
              <a:gd name="T46" fmla="*/ 70 w 144"/>
              <a:gd name="T47" fmla="*/ 101 h 176"/>
              <a:gd name="T48" fmla="*/ 52 w 144"/>
              <a:gd name="T49" fmla="*/ 104 h 176"/>
              <a:gd name="T50" fmla="*/ 29 w 144"/>
              <a:gd name="T51" fmla="*/ 100 h 176"/>
              <a:gd name="T52" fmla="*/ 8 w 144"/>
              <a:gd name="T53" fmla="*/ 96 h 176"/>
              <a:gd name="T54" fmla="*/ 8 w 144"/>
              <a:gd name="T55" fmla="*/ 8 h 176"/>
              <a:gd name="T56" fmla="*/ 27 w 144"/>
              <a:gd name="T57" fmla="*/ 12 h 176"/>
              <a:gd name="T58" fmla="*/ 52 w 144"/>
              <a:gd name="T59" fmla="*/ 16 h 176"/>
              <a:gd name="T60" fmla="*/ 73 w 144"/>
              <a:gd name="T61" fmla="*/ 12 h 176"/>
              <a:gd name="T62" fmla="*/ 100 w 144"/>
              <a:gd name="T63" fmla="*/ 8 h 176"/>
              <a:gd name="T64" fmla="*/ 136 w 144"/>
              <a:gd name="T65" fmla="*/ 15 h 176"/>
              <a:gd name="T66" fmla="*/ 136 w 144"/>
              <a:gd name="T67" fmla="*/ 10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4" h="176">
                <a:moveTo>
                  <a:pt x="144" y="12"/>
                </a:moveTo>
                <a:cubicBezTo>
                  <a:pt x="144" y="11"/>
                  <a:pt x="143" y="9"/>
                  <a:pt x="142" y="8"/>
                </a:cubicBezTo>
                <a:cubicBezTo>
                  <a:pt x="141" y="8"/>
                  <a:pt x="125" y="0"/>
                  <a:pt x="100" y="0"/>
                </a:cubicBezTo>
                <a:cubicBezTo>
                  <a:pt x="84" y="0"/>
                  <a:pt x="77" y="3"/>
                  <a:pt x="70" y="5"/>
                </a:cubicBezTo>
                <a:cubicBezTo>
                  <a:pt x="65" y="6"/>
                  <a:pt x="61" y="8"/>
                  <a:pt x="52" y="8"/>
                </a:cubicBezTo>
                <a:cubicBezTo>
                  <a:pt x="41" y="8"/>
                  <a:pt x="35" y="6"/>
                  <a:pt x="29" y="4"/>
                </a:cubicBezTo>
                <a:cubicBezTo>
                  <a:pt x="23" y="2"/>
                  <a:pt x="17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6" y="176"/>
                  <a:pt x="8" y="174"/>
                  <a:pt x="8" y="172"/>
                </a:cubicBezTo>
                <a:cubicBezTo>
                  <a:pt x="8" y="104"/>
                  <a:pt x="8" y="104"/>
                  <a:pt x="8" y="104"/>
                </a:cubicBezTo>
                <a:cubicBezTo>
                  <a:pt x="17" y="104"/>
                  <a:pt x="22" y="106"/>
                  <a:pt x="27" y="108"/>
                </a:cubicBezTo>
                <a:cubicBezTo>
                  <a:pt x="33" y="110"/>
                  <a:pt x="39" y="112"/>
                  <a:pt x="52" y="112"/>
                </a:cubicBezTo>
                <a:cubicBezTo>
                  <a:pt x="62" y="112"/>
                  <a:pt x="67" y="110"/>
                  <a:pt x="73" y="108"/>
                </a:cubicBezTo>
                <a:cubicBezTo>
                  <a:pt x="79" y="106"/>
                  <a:pt x="85" y="104"/>
                  <a:pt x="100" y="104"/>
                </a:cubicBezTo>
                <a:cubicBezTo>
                  <a:pt x="123" y="104"/>
                  <a:pt x="138" y="112"/>
                  <a:pt x="138" y="112"/>
                </a:cubicBezTo>
                <a:cubicBezTo>
                  <a:pt x="140" y="113"/>
                  <a:pt x="143" y="112"/>
                  <a:pt x="144" y="110"/>
                </a:cubicBezTo>
                <a:cubicBezTo>
                  <a:pt x="144" y="109"/>
                  <a:pt x="144" y="109"/>
                  <a:pt x="144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4" y="12"/>
                  <a:pt x="144" y="12"/>
                  <a:pt x="144" y="12"/>
                </a:cubicBezTo>
                <a:close/>
                <a:moveTo>
                  <a:pt x="136" y="102"/>
                </a:moveTo>
                <a:cubicBezTo>
                  <a:pt x="129" y="100"/>
                  <a:pt x="116" y="96"/>
                  <a:pt x="100" y="96"/>
                </a:cubicBezTo>
                <a:cubicBezTo>
                  <a:pt x="84" y="96"/>
                  <a:pt x="77" y="99"/>
                  <a:pt x="70" y="101"/>
                </a:cubicBezTo>
                <a:cubicBezTo>
                  <a:pt x="65" y="102"/>
                  <a:pt x="61" y="104"/>
                  <a:pt x="52" y="104"/>
                </a:cubicBezTo>
                <a:cubicBezTo>
                  <a:pt x="41" y="104"/>
                  <a:pt x="35" y="102"/>
                  <a:pt x="29" y="100"/>
                </a:cubicBezTo>
                <a:cubicBezTo>
                  <a:pt x="24" y="98"/>
                  <a:pt x="18" y="96"/>
                  <a:pt x="8" y="96"/>
                </a:cubicBezTo>
                <a:cubicBezTo>
                  <a:pt x="8" y="8"/>
                  <a:pt x="8" y="8"/>
                  <a:pt x="8" y="8"/>
                </a:cubicBezTo>
                <a:cubicBezTo>
                  <a:pt x="17" y="8"/>
                  <a:pt x="22" y="10"/>
                  <a:pt x="27" y="12"/>
                </a:cubicBezTo>
                <a:cubicBezTo>
                  <a:pt x="33" y="14"/>
                  <a:pt x="39" y="16"/>
                  <a:pt x="52" y="16"/>
                </a:cubicBezTo>
                <a:cubicBezTo>
                  <a:pt x="62" y="16"/>
                  <a:pt x="67" y="14"/>
                  <a:pt x="73" y="12"/>
                </a:cubicBezTo>
                <a:cubicBezTo>
                  <a:pt x="79" y="10"/>
                  <a:pt x="85" y="8"/>
                  <a:pt x="100" y="8"/>
                </a:cubicBezTo>
                <a:cubicBezTo>
                  <a:pt x="118" y="8"/>
                  <a:pt x="131" y="13"/>
                  <a:pt x="136" y="15"/>
                </a:cubicBezTo>
                <a:lnTo>
                  <a:pt x="136" y="1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4" name="Freeform 14"/>
          <p:cNvSpPr>
            <a:spLocks noEditPoints="1"/>
          </p:cNvSpPr>
          <p:nvPr/>
        </p:nvSpPr>
        <p:spPr bwMode="auto">
          <a:xfrm>
            <a:off x="10393363" y="2662238"/>
            <a:ext cx="430213" cy="527050"/>
          </a:xfrm>
          <a:custGeom>
            <a:avLst/>
            <a:gdLst>
              <a:gd name="T0" fmla="*/ 143 w 144"/>
              <a:gd name="T1" fmla="*/ 98 h 176"/>
              <a:gd name="T2" fmla="*/ 121 w 144"/>
              <a:gd name="T3" fmla="*/ 60 h 176"/>
              <a:gd name="T4" fmla="*/ 143 w 144"/>
              <a:gd name="T5" fmla="*/ 22 h 176"/>
              <a:gd name="T6" fmla="*/ 143 w 144"/>
              <a:gd name="T7" fmla="*/ 22 h 176"/>
              <a:gd name="T8" fmla="*/ 144 w 144"/>
              <a:gd name="T9" fmla="*/ 20 h 176"/>
              <a:gd name="T10" fmla="*/ 140 w 144"/>
              <a:gd name="T11" fmla="*/ 16 h 176"/>
              <a:gd name="T12" fmla="*/ 80 w 144"/>
              <a:gd name="T13" fmla="*/ 16 h 176"/>
              <a:gd name="T14" fmla="*/ 80 w 144"/>
              <a:gd name="T15" fmla="*/ 4 h 176"/>
              <a:gd name="T16" fmla="*/ 76 w 144"/>
              <a:gd name="T17" fmla="*/ 0 h 176"/>
              <a:gd name="T18" fmla="*/ 4 w 144"/>
              <a:gd name="T19" fmla="*/ 0 h 176"/>
              <a:gd name="T20" fmla="*/ 0 w 144"/>
              <a:gd name="T21" fmla="*/ 4 h 176"/>
              <a:gd name="T22" fmla="*/ 0 w 144"/>
              <a:gd name="T23" fmla="*/ 172 h 176"/>
              <a:gd name="T24" fmla="*/ 4 w 144"/>
              <a:gd name="T25" fmla="*/ 176 h 176"/>
              <a:gd name="T26" fmla="*/ 8 w 144"/>
              <a:gd name="T27" fmla="*/ 172 h 176"/>
              <a:gd name="T28" fmla="*/ 8 w 144"/>
              <a:gd name="T29" fmla="*/ 88 h 176"/>
              <a:gd name="T30" fmla="*/ 56 w 144"/>
              <a:gd name="T31" fmla="*/ 88 h 176"/>
              <a:gd name="T32" fmla="*/ 56 w 144"/>
              <a:gd name="T33" fmla="*/ 100 h 176"/>
              <a:gd name="T34" fmla="*/ 60 w 144"/>
              <a:gd name="T35" fmla="*/ 104 h 176"/>
              <a:gd name="T36" fmla="*/ 140 w 144"/>
              <a:gd name="T37" fmla="*/ 104 h 176"/>
              <a:gd name="T38" fmla="*/ 144 w 144"/>
              <a:gd name="T39" fmla="*/ 100 h 176"/>
              <a:gd name="T40" fmla="*/ 143 w 144"/>
              <a:gd name="T41" fmla="*/ 98 h 176"/>
              <a:gd name="T42" fmla="*/ 8 w 144"/>
              <a:gd name="T43" fmla="*/ 8 h 176"/>
              <a:gd name="T44" fmla="*/ 72 w 144"/>
              <a:gd name="T45" fmla="*/ 8 h 176"/>
              <a:gd name="T46" fmla="*/ 72 w 144"/>
              <a:gd name="T47" fmla="*/ 80 h 176"/>
              <a:gd name="T48" fmla="*/ 8 w 144"/>
              <a:gd name="T49" fmla="*/ 80 h 176"/>
              <a:gd name="T50" fmla="*/ 8 w 144"/>
              <a:gd name="T51" fmla="*/ 8 h 176"/>
              <a:gd name="T52" fmla="*/ 64 w 144"/>
              <a:gd name="T53" fmla="*/ 96 h 176"/>
              <a:gd name="T54" fmla="*/ 64 w 144"/>
              <a:gd name="T55" fmla="*/ 88 h 176"/>
              <a:gd name="T56" fmla="*/ 76 w 144"/>
              <a:gd name="T57" fmla="*/ 88 h 176"/>
              <a:gd name="T58" fmla="*/ 80 w 144"/>
              <a:gd name="T59" fmla="*/ 84 h 176"/>
              <a:gd name="T60" fmla="*/ 80 w 144"/>
              <a:gd name="T61" fmla="*/ 24 h 176"/>
              <a:gd name="T62" fmla="*/ 133 w 144"/>
              <a:gd name="T63" fmla="*/ 24 h 176"/>
              <a:gd name="T64" fmla="*/ 113 w 144"/>
              <a:gd name="T65" fmla="*/ 58 h 176"/>
              <a:gd name="T66" fmla="*/ 113 w 144"/>
              <a:gd name="T67" fmla="*/ 58 h 176"/>
              <a:gd name="T68" fmla="*/ 112 w 144"/>
              <a:gd name="T69" fmla="*/ 60 h 176"/>
              <a:gd name="T70" fmla="*/ 113 w 144"/>
              <a:gd name="T71" fmla="*/ 62 h 176"/>
              <a:gd name="T72" fmla="*/ 113 w 144"/>
              <a:gd name="T73" fmla="*/ 62 h 176"/>
              <a:gd name="T74" fmla="*/ 133 w 144"/>
              <a:gd name="T75" fmla="*/ 96 h 176"/>
              <a:gd name="T76" fmla="*/ 64 w 144"/>
              <a:gd name="T77" fmla="*/ 9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" h="176">
                <a:moveTo>
                  <a:pt x="143" y="98"/>
                </a:moveTo>
                <a:cubicBezTo>
                  <a:pt x="121" y="60"/>
                  <a:pt x="121" y="60"/>
                  <a:pt x="121" y="60"/>
                </a:cubicBezTo>
                <a:cubicBezTo>
                  <a:pt x="143" y="22"/>
                  <a:pt x="143" y="22"/>
                  <a:pt x="143" y="22"/>
                </a:cubicBezTo>
                <a:cubicBezTo>
                  <a:pt x="143" y="22"/>
                  <a:pt x="143" y="22"/>
                  <a:pt x="143" y="22"/>
                </a:cubicBezTo>
                <a:cubicBezTo>
                  <a:pt x="144" y="21"/>
                  <a:pt x="144" y="21"/>
                  <a:pt x="144" y="20"/>
                </a:cubicBezTo>
                <a:cubicBezTo>
                  <a:pt x="144" y="18"/>
                  <a:pt x="142" y="16"/>
                  <a:pt x="140" y="16"/>
                </a:cubicBezTo>
                <a:cubicBezTo>
                  <a:pt x="80" y="16"/>
                  <a:pt x="80" y="16"/>
                  <a:pt x="80" y="16"/>
                </a:cubicBezTo>
                <a:cubicBezTo>
                  <a:pt x="80" y="4"/>
                  <a:pt x="80" y="4"/>
                  <a:pt x="80" y="4"/>
                </a:cubicBezTo>
                <a:cubicBezTo>
                  <a:pt x="80" y="2"/>
                  <a:pt x="78" y="0"/>
                  <a:pt x="76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6" y="176"/>
                  <a:pt x="8" y="174"/>
                  <a:pt x="8" y="172"/>
                </a:cubicBezTo>
                <a:cubicBezTo>
                  <a:pt x="8" y="88"/>
                  <a:pt x="8" y="88"/>
                  <a:pt x="8" y="88"/>
                </a:cubicBezTo>
                <a:cubicBezTo>
                  <a:pt x="56" y="88"/>
                  <a:pt x="56" y="88"/>
                  <a:pt x="56" y="88"/>
                </a:cubicBezTo>
                <a:cubicBezTo>
                  <a:pt x="56" y="100"/>
                  <a:pt x="56" y="100"/>
                  <a:pt x="56" y="100"/>
                </a:cubicBezTo>
                <a:cubicBezTo>
                  <a:pt x="56" y="102"/>
                  <a:pt x="58" y="104"/>
                  <a:pt x="60" y="104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2" y="104"/>
                  <a:pt x="144" y="102"/>
                  <a:pt x="144" y="100"/>
                </a:cubicBezTo>
                <a:cubicBezTo>
                  <a:pt x="144" y="99"/>
                  <a:pt x="144" y="99"/>
                  <a:pt x="143" y="98"/>
                </a:cubicBezTo>
                <a:close/>
                <a:moveTo>
                  <a:pt x="8" y="8"/>
                </a:moveTo>
                <a:cubicBezTo>
                  <a:pt x="72" y="8"/>
                  <a:pt x="72" y="8"/>
                  <a:pt x="72" y="8"/>
                </a:cubicBezTo>
                <a:cubicBezTo>
                  <a:pt x="72" y="80"/>
                  <a:pt x="72" y="80"/>
                  <a:pt x="72" y="80"/>
                </a:cubicBezTo>
                <a:cubicBezTo>
                  <a:pt x="8" y="80"/>
                  <a:pt x="8" y="80"/>
                  <a:pt x="8" y="80"/>
                </a:cubicBezTo>
                <a:lnTo>
                  <a:pt x="8" y="8"/>
                </a:lnTo>
                <a:close/>
                <a:moveTo>
                  <a:pt x="64" y="96"/>
                </a:moveTo>
                <a:cubicBezTo>
                  <a:pt x="64" y="88"/>
                  <a:pt x="64" y="88"/>
                  <a:pt x="64" y="88"/>
                </a:cubicBezTo>
                <a:cubicBezTo>
                  <a:pt x="76" y="88"/>
                  <a:pt x="76" y="88"/>
                  <a:pt x="76" y="88"/>
                </a:cubicBezTo>
                <a:cubicBezTo>
                  <a:pt x="78" y="88"/>
                  <a:pt x="80" y="86"/>
                  <a:pt x="80" y="84"/>
                </a:cubicBezTo>
                <a:cubicBezTo>
                  <a:pt x="80" y="24"/>
                  <a:pt x="80" y="24"/>
                  <a:pt x="80" y="24"/>
                </a:cubicBezTo>
                <a:cubicBezTo>
                  <a:pt x="133" y="24"/>
                  <a:pt x="133" y="24"/>
                  <a:pt x="133" y="24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2" y="59"/>
                  <a:pt x="112" y="59"/>
                  <a:pt x="112" y="60"/>
                </a:cubicBezTo>
                <a:cubicBezTo>
                  <a:pt x="112" y="61"/>
                  <a:pt x="112" y="61"/>
                  <a:pt x="113" y="62"/>
                </a:cubicBezTo>
                <a:cubicBezTo>
                  <a:pt x="113" y="62"/>
                  <a:pt x="113" y="62"/>
                  <a:pt x="113" y="62"/>
                </a:cubicBezTo>
                <a:cubicBezTo>
                  <a:pt x="133" y="96"/>
                  <a:pt x="133" y="96"/>
                  <a:pt x="133" y="96"/>
                </a:cubicBezTo>
                <a:lnTo>
                  <a:pt x="64" y="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5" name="Freeform 15"/>
          <p:cNvSpPr>
            <a:spLocks noEditPoints="1"/>
          </p:cNvSpPr>
          <p:nvPr/>
        </p:nvSpPr>
        <p:spPr bwMode="auto">
          <a:xfrm>
            <a:off x="1323975" y="3668713"/>
            <a:ext cx="525463" cy="527050"/>
          </a:xfrm>
          <a:custGeom>
            <a:avLst/>
            <a:gdLst>
              <a:gd name="T0" fmla="*/ 0 w 176"/>
              <a:gd name="T1" fmla="*/ 88 h 176"/>
              <a:gd name="T2" fmla="*/ 176 w 176"/>
              <a:gd name="T3" fmla="*/ 88 h 176"/>
              <a:gd name="T4" fmla="*/ 64 w 176"/>
              <a:gd name="T5" fmla="*/ 12 h 176"/>
              <a:gd name="T6" fmla="*/ 59 w 176"/>
              <a:gd name="T7" fmla="*/ 18 h 176"/>
              <a:gd name="T8" fmla="*/ 50 w 176"/>
              <a:gd name="T9" fmla="*/ 34 h 176"/>
              <a:gd name="T10" fmla="*/ 36 w 176"/>
              <a:gd name="T11" fmla="*/ 27 h 176"/>
              <a:gd name="T12" fmla="*/ 31 w 176"/>
              <a:gd name="T13" fmla="*/ 32 h 176"/>
              <a:gd name="T14" fmla="*/ 46 w 176"/>
              <a:gd name="T15" fmla="*/ 44 h 176"/>
              <a:gd name="T16" fmla="*/ 42 w 176"/>
              <a:gd name="T17" fmla="*/ 66 h 176"/>
              <a:gd name="T18" fmla="*/ 40 w 176"/>
              <a:gd name="T19" fmla="*/ 77 h 176"/>
              <a:gd name="T20" fmla="*/ 8 w 176"/>
              <a:gd name="T21" fmla="*/ 84 h 176"/>
              <a:gd name="T22" fmla="*/ 8 w 176"/>
              <a:gd name="T23" fmla="*/ 92 h 176"/>
              <a:gd name="T24" fmla="*/ 40 w 176"/>
              <a:gd name="T25" fmla="*/ 99 h 176"/>
              <a:gd name="T26" fmla="*/ 42 w 176"/>
              <a:gd name="T27" fmla="*/ 110 h 176"/>
              <a:gd name="T28" fmla="*/ 46 w 176"/>
              <a:gd name="T29" fmla="*/ 132 h 176"/>
              <a:gd name="T30" fmla="*/ 31 w 176"/>
              <a:gd name="T31" fmla="*/ 144 h 176"/>
              <a:gd name="T32" fmla="*/ 36 w 176"/>
              <a:gd name="T33" fmla="*/ 149 h 176"/>
              <a:gd name="T34" fmla="*/ 50 w 176"/>
              <a:gd name="T35" fmla="*/ 142 h 176"/>
              <a:gd name="T36" fmla="*/ 59 w 176"/>
              <a:gd name="T37" fmla="*/ 158 h 176"/>
              <a:gd name="T38" fmla="*/ 64 w 176"/>
              <a:gd name="T39" fmla="*/ 164 h 176"/>
              <a:gd name="T40" fmla="*/ 84 w 176"/>
              <a:gd name="T41" fmla="*/ 168 h 176"/>
              <a:gd name="T42" fmla="*/ 84 w 176"/>
              <a:gd name="T43" fmla="*/ 132 h 176"/>
              <a:gd name="T44" fmla="*/ 84 w 176"/>
              <a:gd name="T45" fmla="*/ 124 h 176"/>
              <a:gd name="T46" fmla="*/ 48 w 176"/>
              <a:gd name="T47" fmla="*/ 92 h 176"/>
              <a:gd name="T48" fmla="*/ 84 w 176"/>
              <a:gd name="T49" fmla="*/ 124 h 176"/>
              <a:gd name="T50" fmla="*/ 48 w 176"/>
              <a:gd name="T51" fmla="*/ 84 h 176"/>
              <a:gd name="T52" fmla="*/ 84 w 176"/>
              <a:gd name="T53" fmla="*/ 52 h 176"/>
              <a:gd name="T54" fmla="*/ 84 w 176"/>
              <a:gd name="T55" fmla="*/ 44 h 176"/>
              <a:gd name="T56" fmla="*/ 84 w 176"/>
              <a:gd name="T57" fmla="*/ 8 h 176"/>
              <a:gd name="T58" fmla="*/ 168 w 176"/>
              <a:gd name="T59" fmla="*/ 84 h 176"/>
              <a:gd name="T60" fmla="*/ 136 w 176"/>
              <a:gd name="T61" fmla="*/ 77 h 176"/>
              <a:gd name="T62" fmla="*/ 134 w 176"/>
              <a:gd name="T63" fmla="*/ 66 h 176"/>
              <a:gd name="T64" fmla="*/ 130 w 176"/>
              <a:gd name="T65" fmla="*/ 44 h 176"/>
              <a:gd name="T66" fmla="*/ 145 w 176"/>
              <a:gd name="T67" fmla="*/ 32 h 176"/>
              <a:gd name="T68" fmla="*/ 140 w 176"/>
              <a:gd name="T69" fmla="*/ 27 h 176"/>
              <a:gd name="T70" fmla="*/ 126 w 176"/>
              <a:gd name="T71" fmla="*/ 34 h 176"/>
              <a:gd name="T72" fmla="*/ 117 w 176"/>
              <a:gd name="T73" fmla="*/ 18 h 176"/>
              <a:gd name="T74" fmla="*/ 112 w 176"/>
              <a:gd name="T75" fmla="*/ 12 h 176"/>
              <a:gd name="T76" fmla="*/ 92 w 176"/>
              <a:gd name="T77" fmla="*/ 8 h 176"/>
              <a:gd name="T78" fmla="*/ 92 w 176"/>
              <a:gd name="T79" fmla="*/ 44 h 176"/>
              <a:gd name="T80" fmla="*/ 92 w 176"/>
              <a:gd name="T81" fmla="*/ 52 h 176"/>
              <a:gd name="T82" fmla="*/ 128 w 176"/>
              <a:gd name="T83" fmla="*/ 84 h 176"/>
              <a:gd name="T84" fmla="*/ 92 w 176"/>
              <a:gd name="T85" fmla="*/ 52 h 176"/>
              <a:gd name="T86" fmla="*/ 128 w 176"/>
              <a:gd name="T87" fmla="*/ 92 h 176"/>
              <a:gd name="T88" fmla="*/ 92 w 176"/>
              <a:gd name="T89" fmla="*/ 124 h 176"/>
              <a:gd name="T90" fmla="*/ 92 w 176"/>
              <a:gd name="T91" fmla="*/ 168 h 176"/>
              <a:gd name="T92" fmla="*/ 119 w 176"/>
              <a:gd name="T93" fmla="*/ 137 h 176"/>
              <a:gd name="T94" fmla="*/ 112 w 176"/>
              <a:gd name="T95" fmla="*/ 164 h 176"/>
              <a:gd name="T96" fmla="*/ 117 w 176"/>
              <a:gd name="T97" fmla="*/ 158 h 176"/>
              <a:gd name="T98" fmla="*/ 126 w 176"/>
              <a:gd name="T99" fmla="*/ 142 h 176"/>
              <a:gd name="T100" fmla="*/ 140 w 176"/>
              <a:gd name="T101" fmla="*/ 149 h 176"/>
              <a:gd name="T102" fmla="*/ 145 w 176"/>
              <a:gd name="T103" fmla="*/ 144 h 176"/>
              <a:gd name="T104" fmla="*/ 130 w 176"/>
              <a:gd name="T105" fmla="*/ 132 h 176"/>
              <a:gd name="T106" fmla="*/ 134 w 176"/>
              <a:gd name="T107" fmla="*/ 110 h 176"/>
              <a:gd name="T108" fmla="*/ 136 w 176"/>
              <a:gd name="T109" fmla="*/ 99 h 176"/>
              <a:gd name="T110" fmla="*/ 168 w 176"/>
              <a:gd name="T111" fmla="*/ 9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64" y="12"/>
                </a:moveTo>
                <a:cubicBezTo>
                  <a:pt x="63" y="13"/>
                  <a:pt x="61" y="15"/>
                  <a:pt x="59" y="18"/>
                </a:cubicBezTo>
                <a:cubicBezTo>
                  <a:pt x="59" y="18"/>
                  <a:pt x="59" y="18"/>
                  <a:pt x="59" y="18"/>
                </a:cubicBezTo>
                <a:cubicBezTo>
                  <a:pt x="56" y="23"/>
                  <a:pt x="53" y="28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6"/>
                </a:cubicBezTo>
                <a:cubicBezTo>
                  <a:pt x="45" y="33"/>
                  <a:pt x="40" y="30"/>
                  <a:pt x="36" y="27"/>
                </a:cubicBezTo>
                <a:cubicBezTo>
                  <a:pt x="44" y="20"/>
                  <a:pt x="54" y="15"/>
                  <a:pt x="64" y="12"/>
                </a:cubicBezTo>
                <a:moveTo>
                  <a:pt x="31" y="32"/>
                </a:moveTo>
                <a:cubicBezTo>
                  <a:pt x="35" y="36"/>
                  <a:pt x="41" y="40"/>
                  <a:pt x="47" y="43"/>
                </a:cubicBezTo>
                <a:cubicBezTo>
                  <a:pt x="47" y="43"/>
                  <a:pt x="47" y="44"/>
                  <a:pt x="46" y="44"/>
                </a:cubicBezTo>
                <a:cubicBezTo>
                  <a:pt x="45" y="50"/>
                  <a:pt x="43" y="57"/>
                  <a:pt x="42" y="63"/>
                </a:cubicBezTo>
                <a:cubicBezTo>
                  <a:pt x="42" y="64"/>
                  <a:pt x="42" y="65"/>
                  <a:pt x="42" y="66"/>
                </a:cubicBezTo>
                <a:cubicBezTo>
                  <a:pt x="41" y="69"/>
                  <a:pt x="41" y="71"/>
                  <a:pt x="41" y="74"/>
                </a:cubicBezTo>
                <a:cubicBezTo>
                  <a:pt x="41" y="75"/>
                  <a:pt x="40" y="76"/>
                  <a:pt x="40" y="77"/>
                </a:cubicBezTo>
                <a:cubicBezTo>
                  <a:pt x="40" y="79"/>
                  <a:pt x="40" y="82"/>
                  <a:pt x="40" y="84"/>
                </a:cubicBezTo>
                <a:cubicBezTo>
                  <a:pt x="8" y="84"/>
                  <a:pt x="8" y="84"/>
                  <a:pt x="8" y="84"/>
                </a:cubicBezTo>
                <a:cubicBezTo>
                  <a:pt x="9" y="64"/>
                  <a:pt x="18" y="46"/>
                  <a:pt x="31" y="32"/>
                </a:cubicBezTo>
                <a:moveTo>
                  <a:pt x="8" y="92"/>
                </a:moveTo>
                <a:cubicBezTo>
                  <a:pt x="40" y="92"/>
                  <a:pt x="40" y="92"/>
                  <a:pt x="40" y="92"/>
                </a:cubicBezTo>
                <a:cubicBezTo>
                  <a:pt x="40" y="94"/>
                  <a:pt x="40" y="97"/>
                  <a:pt x="40" y="99"/>
                </a:cubicBezTo>
                <a:cubicBezTo>
                  <a:pt x="40" y="100"/>
                  <a:pt x="41" y="101"/>
                  <a:pt x="41" y="102"/>
                </a:cubicBezTo>
                <a:cubicBezTo>
                  <a:pt x="41" y="105"/>
                  <a:pt x="41" y="107"/>
                  <a:pt x="42" y="110"/>
                </a:cubicBezTo>
                <a:cubicBezTo>
                  <a:pt x="42" y="111"/>
                  <a:pt x="42" y="112"/>
                  <a:pt x="42" y="113"/>
                </a:cubicBezTo>
                <a:cubicBezTo>
                  <a:pt x="43" y="119"/>
                  <a:pt x="45" y="126"/>
                  <a:pt x="46" y="132"/>
                </a:cubicBezTo>
                <a:cubicBezTo>
                  <a:pt x="47" y="132"/>
                  <a:pt x="47" y="133"/>
                  <a:pt x="47" y="133"/>
                </a:cubicBezTo>
                <a:cubicBezTo>
                  <a:pt x="41" y="136"/>
                  <a:pt x="35" y="140"/>
                  <a:pt x="31" y="144"/>
                </a:cubicBezTo>
                <a:cubicBezTo>
                  <a:pt x="18" y="130"/>
                  <a:pt x="9" y="112"/>
                  <a:pt x="8" y="92"/>
                </a:cubicBezTo>
                <a:moveTo>
                  <a:pt x="36" y="149"/>
                </a:moveTo>
                <a:cubicBezTo>
                  <a:pt x="40" y="146"/>
                  <a:pt x="45" y="143"/>
                  <a:pt x="50" y="140"/>
                </a:cubicBezTo>
                <a:cubicBezTo>
                  <a:pt x="50" y="141"/>
                  <a:pt x="50" y="141"/>
                  <a:pt x="50" y="142"/>
                </a:cubicBezTo>
                <a:cubicBezTo>
                  <a:pt x="50" y="142"/>
                  <a:pt x="50" y="142"/>
                  <a:pt x="50" y="142"/>
                </a:cubicBezTo>
                <a:cubicBezTo>
                  <a:pt x="53" y="148"/>
                  <a:pt x="56" y="153"/>
                  <a:pt x="59" y="158"/>
                </a:cubicBezTo>
                <a:cubicBezTo>
                  <a:pt x="59" y="158"/>
                  <a:pt x="59" y="158"/>
                  <a:pt x="59" y="158"/>
                </a:cubicBezTo>
                <a:cubicBezTo>
                  <a:pt x="61" y="161"/>
                  <a:pt x="63" y="163"/>
                  <a:pt x="64" y="164"/>
                </a:cubicBezTo>
                <a:cubicBezTo>
                  <a:pt x="54" y="161"/>
                  <a:pt x="44" y="156"/>
                  <a:pt x="36" y="149"/>
                </a:cubicBezTo>
                <a:moveTo>
                  <a:pt x="84" y="168"/>
                </a:moveTo>
                <a:cubicBezTo>
                  <a:pt x="73" y="165"/>
                  <a:pt x="63" y="154"/>
                  <a:pt x="57" y="137"/>
                </a:cubicBezTo>
                <a:cubicBezTo>
                  <a:pt x="65" y="134"/>
                  <a:pt x="74" y="133"/>
                  <a:pt x="84" y="132"/>
                </a:cubicBezTo>
                <a:lnTo>
                  <a:pt x="84" y="168"/>
                </a:lnTo>
                <a:close/>
                <a:moveTo>
                  <a:pt x="84" y="124"/>
                </a:moveTo>
                <a:cubicBezTo>
                  <a:pt x="73" y="125"/>
                  <a:pt x="63" y="127"/>
                  <a:pt x="54" y="130"/>
                </a:cubicBezTo>
                <a:cubicBezTo>
                  <a:pt x="51" y="119"/>
                  <a:pt x="48" y="106"/>
                  <a:pt x="48" y="92"/>
                </a:cubicBezTo>
                <a:cubicBezTo>
                  <a:pt x="84" y="92"/>
                  <a:pt x="84" y="92"/>
                  <a:pt x="84" y="92"/>
                </a:cubicBezTo>
                <a:lnTo>
                  <a:pt x="84" y="124"/>
                </a:lnTo>
                <a:close/>
                <a:moveTo>
                  <a:pt x="84" y="84"/>
                </a:moveTo>
                <a:cubicBezTo>
                  <a:pt x="48" y="84"/>
                  <a:pt x="48" y="84"/>
                  <a:pt x="48" y="84"/>
                </a:cubicBezTo>
                <a:cubicBezTo>
                  <a:pt x="48" y="70"/>
                  <a:pt x="51" y="57"/>
                  <a:pt x="54" y="46"/>
                </a:cubicBezTo>
                <a:cubicBezTo>
                  <a:pt x="63" y="49"/>
                  <a:pt x="73" y="51"/>
                  <a:pt x="84" y="52"/>
                </a:cubicBezTo>
                <a:lnTo>
                  <a:pt x="84" y="84"/>
                </a:lnTo>
                <a:close/>
                <a:moveTo>
                  <a:pt x="84" y="44"/>
                </a:moveTo>
                <a:cubicBezTo>
                  <a:pt x="74" y="43"/>
                  <a:pt x="65" y="42"/>
                  <a:pt x="57" y="39"/>
                </a:cubicBezTo>
                <a:cubicBezTo>
                  <a:pt x="63" y="22"/>
                  <a:pt x="73" y="11"/>
                  <a:pt x="84" y="8"/>
                </a:cubicBezTo>
                <a:lnTo>
                  <a:pt x="84" y="44"/>
                </a:lnTo>
                <a:close/>
                <a:moveTo>
                  <a:pt x="168" y="84"/>
                </a:moveTo>
                <a:cubicBezTo>
                  <a:pt x="136" y="84"/>
                  <a:pt x="136" y="84"/>
                  <a:pt x="136" y="84"/>
                </a:cubicBezTo>
                <a:cubicBezTo>
                  <a:pt x="136" y="82"/>
                  <a:pt x="136" y="79"/>
                  <a:pt x="136" y="77"/>
                </a:cubicBezTo>
                <a:cubicBezTo>
                  <a:pt x="136" y="76"/>
                  <a:pt x="135" y="75"/>
                  <a:pt x="135" y="74"/>
                </a:cubicBezTo>
                <a:cubicBezTo>
                  <a:pt x="135" y="71"/>
                  <a:pt x="135" y="69"/>
                  <a:pt x="134" y="66"/>
                </a:cubicBezTo>
                <a:cubicBezTo>
                  <a:pt x="134" y="65"/>
                  <a:pt x="134" y="64"/>
                  <a:pt x="134" y="63"/>
                </a:cubicBezTo>
                <a:cubicBezTo>
                  <a:pt x="133" y="57"/>
                  <a:pt x="131" y="50"/>
                  <a:pt x="130" y="44"/>
                </a:cubicBezTo>
                <a:cubicBezTo>
                  <a:pt x="129" y="44"/>
                  <a:pt x="129" y="43"/>
                  <a:pt x="129" y="43"/>
                </a:cubicBezTo>
                <a:cubicBezTo>
                  <a:pt x="135" y="40"/>
                  <a:pt x="141" y="36"/>
                  <a:pt x="145" y="32"/>
                </a:cubicBezTo>
                <a:cubicBezTo>
                  <a:pt x="158" y="46"/>
                  <a:pt x="167" y="64"/>
                  <a:pt x="168" y="84"/>
                </a:cubicBezTo>
                <a:moveTo>
                  <a:pt x="140" y="27"/>
                </a:moveTo>
                <a:cubicBezTo>
                  <a:pt x="136" y="30"/>
                  <a:pt x="131" y="33"/>
                  <a:pt x="126" y="36"/>
                </a:cubicBezTo>
                <a:cubicBezTo>
                  <a:pt x="126" y="35"/>
                  <a:pt x="126" y="35"/>
                  <a:pt x="126" y="34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3" y="28"/>
                  <a:pt x="120" y="23"/>
                  <a:pt x="117" y="18"/>
                </a:cubicBezTo>
                <a:cubicBezTo>
                  <a:pt x="117" y="18"/>
                  <a:pt x="117" y="18"/>
                  <a:pt x="117" y="18"/>
                </a:cubicBezTo>
                <a:cubicBezTo>
                  <a:pt x="115" y="15"/>
                  <a:pt x="113" y="13"/>
                  <a:pt x="112" y="12"/>
                </a:cubicBezTo>
                <a:cubicBezTo>
                  <a:pt x="122" y="15"/>
                  <a:pt x="132" y="20"/>
                  <a:pt x="140" y="27"/>
                </a:cubicBezTo>
                <a:moveTo>
                  <a:pt x="92" y="8"/>
                </a:moveTo>
                <a:cubicBezTo>
                  <a:pt x="103" y="11"/>
                  <a:pt x="113" y="22"/>
                  <a:pt x="119" y="39"/>
                </a:cubicBezTo>
                <a:cubicBezTo>
                  <a:pt x="111" y="42"/>
                  <a:pt x="102" y="43"/>
                  <a:pt x="92" y="44"/>
                </a:cubicBezTo>
                <a:lnTo>
                  <a:pt x="92" y="8"/>
                </a:lnTo>
                <a:close/>
                <a:moveTo>
                  <a:pt x="92" y="52"/>
                </a:moveTo>
                <a:cubicBezTo>
                  <a:pt x="103" y="51"/>
                  <a:pt x="113" y="49"/>
                  <a:pt x="122" y="46"/>
                </a:cubicBezTo>
                <a:cubicBezTo>
                  <a:pt x="125" y="57"/>
                  <a:pt x="128" y="70"/>
                  <a:pt x="128" y="84"/>
                </a:cubicBezTo>
                <a:cubicBezTo>
                  <a:pt x="92" y="84"/>
                  <a:pt x="92" y="84"/>
                  <a:pt x="92" y="84"/>
                </a:cubicBezTo>
                <a:lnTo>
                  <a:pt x="92" y="52"/>
                </a:lnTo>
                <a:close/>
                <a:moveTo>
                  <a:pt x="92" y="92"/>
                </a:moveTo>
                <a:cubicBezTo>
                  <a:pt x="128" y="92"/>
                  <a:pt x="128" y="92"/>
                  <a:pt x="128" y="92"/>
                </a:cubicBezTo>
                <a:cubicBezTo>
                  <a:pt x="128" y="106"/>
                  <a:pt x="125" y="119"/>
                  <a:pt x="122" y="130"/>
                </a:cubicBezTo>
                <a:cubicBezTo>
                  <a:pt x="113" y="127"/>
                  <a:pt x="103" y="125"/>
                  <a:pt x="92" y="124"/>
                </a:cubicBezTo>
                <a:lnTo>
                  <a:pt x="92" y="92"/>
                </a:lnTo>
                <a:close/>
                <a:moveTo>
                  <a:pt x="92" y="168"/>
                </a:moveTo>
                <a:cubicBezTo>
                  <a:pt x="92" y="132"/>
                  <a:pt x="92" y="132"/>
                  <a:pt x="92" y="132"/>
                </a:cubicBezTo>
                <a:cubicBezTo>
                  <a:pt x="102" y="133"/>
                  <a:pt x="111" y="134"/>
                  <a:pt x="119" y="137"/>
                </a:cubicBezTo>
                <a:cubicBezTo>
                  <a:pt x="113" y="154"/>
                  <a:pt x="103" y="165"/>
                  <a:pt x="92" y="168"/>
                </a:cubicBezTo>
                <a:moveTo>
                  <a:pt x="112" y="164"/>
                </a:moveTo>
                <a:cubicBezTo>
                  <a:pt x="113" y="163"/>
                  <a:pt x="115" y="161"/>
                  <a:pt x="117" y="158"/>
                </a:cubicBezTo>
                <a:cubicBezTo>
                  <a:pt x="117" y="158"/>
                  <a:pt x="117" y="158"/>
                  <a:pt x="117" y="158"/>
                </a:cubicBezTo>
                <a:cubicBezTo>
                  <a:pt x="120" y="153"/>
                  <a:pt x="123" y="148"/>
                  <a:pt x="126" y="142"/>
                </a:cubicBezTo>
                <a:cubicBezTo>
                  <a:pt x="126" y="142"/>
                  <a:pt x="126" y="142"/>
                  <a:pt x="126" y="142"/>
                </a:cubicBezTo>
                <a:cubicBezTo>
                  <a:pt x="126" y="141"/>
                  <a:pt x="126" y="141"/>
                  <a:pt x="126" y="140"/>
                </a:cubicBezTo>
                <a:cubicBezTo>
                  <a:pt x="131" y="143"/>
                  <a:pt x="136" y="146"/>
                  <a:pt x="140" y="149"/>
                </a:cubicBezTo>
                <a:cubicBezTo>
                  <a:pt x="132" y="156"/>
                  <a:pt x="122" y="161"/>
                  <a:pt x="112" y="164"/>
                </a:cubicBezTo>
                <a:moveTo>
                  <a:pt x="145" y="144"/>
                </a:moveTo>
                <a:cubicBezTo>
                  <a:pt x="141" y="140"/>
                  <a:pt x="135" y="136"/>
                  <a:pt x="129" y="133"/>
                </a:cubicBezTo>
                <a:cubicBezTo>
                  <a:pt x="129" y="133"/>
                  <a:pt x="129" y="132"/>
                  <a:pt x="130" y="132"/>
                </a:cubicBezTo>
                <a:cubicBezTo>
                  <a:pt x="131" y="126"/>
                  <a:pt x="133" y="119"/>
                  <a:pt x="134" y="113"/>
                </a:cubicBezTo>
                <a:cubicBezTo>
                  <a:pt x="134" y="112"/>
                  <a:pt x="134" y="111"/>
                  <a:pt x="134" y="110"/>
                </a:cubicBezTo>
                <a:cubicBezTo>
                  <a:pt x="135" y="107"/>
                  <a:pt x="135" y="105"/>
                  <a:pt x="135" y="102"/>
                </a:cubicBezTo>
                <a:cubicBezTo>
                  <a:pt x="135" y="101"/>
                  <a:pt x="136" y="100"/>
                  <a:pt x="136" y="99"/>
                </a:cubicBezTo>
                <a:cubicBezTo>
                  <a:pt x="136" y="97"/>
                  <a:pt x="136" y="94"/>
                  <a:pt x="136" y="92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67" y="112"/>
                  <a:pt x="158" y="130"/>
                  <a:pt x="145" y="14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6" name="Freeform 16"/>
          <p:cNvSpPr>
            <a:spLocks noEditPoints="1"/>
          </p:cNvSpPr>
          <p:nvPr/>
        </p:nvSpPr>
        <p:spPr bwMode="auto">
          <a:xfrm>
            <a:off x="2325688" y="3668713"/>
            <a:ext cx="525463" cy="527050"/>
          </a:xfrm>
          <a:custGeom>
            <a:avLst/>
            <a:gdLst>
              <a:gd name="T0" fmla="*/ 0 w 176"/>
              <a:gd name="T1" fmla="*/ 104 h 176"/>
              <a:gd name="T2" fmla="*/ 144 w 176"/>
              <a:gd name="T3" fmla="*/ 104 h 176"/>
              <a:gd name="T4" fmla="*/ 50 w 176"/>
              <a:gd name="T5" fmla="*/ 44 h 176"/>
              <a:gd name="T6" fmla="*/ 32 w 176"/>
              <a:gd name="T7" fmla="*/ 55 h 176"/>
              <a:gd name="T8" fmla="*/ 26 w 176"/>
              <a:gd name="T9" fmla="*/ 60 h 176"/>
              <a:gd name="T10" fmla="*/ 32 w 176"/>
              <a:gd name="T11" fmla="*/ 100 h 176"/>
              <a:gd name="T12" fmla="*/ 26 w 176"/>
              <a:gd name="T13" fmla="*/ 60 h 176"/>
              <a:gd name="T14" fmla="*/ 32 w 176"/>
              <a:gd name="T15" fmla="*/ 108 h 176"/>
              <a:gd name="T16" fmla="*/ 26 w 176"/>
              <a:gd name="T17" fmla="*/ 148 h 176"/>
              <a:gd name="T18" fmla="*/ 32 w 176"/>
              <a:gd name="T19" fmla="*/ 153 h 176"/>
              <a:gd name="T20" fmla="*/ 50 w 176"/>
              <a:gd name="T21" fmla="*/ 164 h 176"/>
              <a:gd name="T22" fmla="*/ 68 w 176"/>
              <a:gd name="T23" fmla="*/ 167 h 176"/>
              <a:gd name="T24" fmla="*/ 68 w 176"/>
              <a:gd name="T25" fmla="*/ 140 h 176"/>
              <a:gd name="T26" fmla="*/ 68 w 176"/>
              <a:gd name="T27" fmla="*/ 132 h 176"/>
              <a:gd name="T28" fmla="*/ 40 w 176"/>
              <a:gd name="T29" fmla="*/ 108 h 176"/>
              <a:gd name="T30" fmla="*/ 68 w 176"/>
              <a:gd name="T31" fmla="*/ 132 h 176"/>
              <a:gd name="T32" fmla="*/ 40 w 176"/>
              <a:gd name="T33" fmla="*/ 100 h 176"/>
              <a:gd name="T34" fmla="*/ 68 w 176"/>
              <a:gd name="T35" fmla="*/ 76 h 176"/>
              <a:gd name="T36" fmla="*/ 68 w 176"/>
              <a:gd name="T37" fmla="*/ 68 h 176"/>
              <a:gd name="T38" fmla="*/ 68 w 176"/>
              <a:gd name="T39" fmla="*/ 41 h 176"/>
              <a:gd name="T40" fmla="*/ 112 w 176"/>
              <a:gd name="T41" fmla="*/ 55 h 176"/>
              <a:gd name="T42" fmla="*/ 94 w 176"/>
              <a:gd name="T43" fmla="*/ 44 h 176"/>
              <a:gd name="T44" fmla="*/ 76 w 176"/>
              <a:gd name="T45" fmla="*/ 41 h 176"/>
              <a:gd name="T46" fmla="*/ 76 w 176"/>
              <a:gd name="T47" fmla="*/ 68 h 176"/>
              <a:gd name="T48" fmla="*/ 76 w 176"/>
              <a:gd name="T49" fmla="*/ 76 h 176"/>
              <a:gd name="T50" fmla="*/ 104 w 176"/>
              <a:gd name="T51" fmla="*/ 100 h 176"/>
              <a:gd name="T52" fmla="*/ 76 w 176"/>
              <a:gd name="T53" fmla="*/ 76 h 176"/>
              <a:gd name="T54" fmla="*/ 104 w 176"/>
              <a:gd name="T55" fmla="*/ 108 h 176"/>
              <a:gd name="T56" fmla="*/ 76 w 176"/>
              <a:gd name="T57" fmla="*/ 132 h 176"/>
              <a:gd name="T58" fmla="*/ 76 w 176"/>
              <a:gd name="T59" fmla="*/ 167 h 176"/>
              <a:gd name="T60" fmla="*/ 97 w 176"/>
              <a:gd name="T61" fmla="*/ 144 h 176"/>
              <a:gd name="T62" fmla="*/ 94 w 176"/>
              <a:gd name="T63" fmla="*/ 164 h 176"/>
              <a:gd name="T64" fmla="*/ 112 w 176"/>
              <a:gd name="T65" fmla="*/ 153 h 176"/>
              <a:gd name="T66" fmla="*/ 118 w 176"/>
              <a:gd name="T67" fmla="*/ 148 h 176"/>
              <a:gd name="T68" fmla="*/ 112 w 176"/>
              <a:gd name="T69" fmla="*/ 108 h 176"/>
              <a:gd name="T70" fmla="*/ 118 w 176"/>
              <a:gd name="T71" fmla="*/ 148 h 176"/>
              <a:gd name="T72" fmla="*/ 107 w 176"/>
              <a:gd name="T73" fmla="*/ 68 h 176"/>
              <a:gd name="T74" fmla="*/ 136 w 176"/>
              <a:gd name="T75" fmla="*/ 100 h 176"/>
              <a:gd name="T76" fmla="*/ 104 w 176"/>
              <a:gd name="T77" fmla="*/ 0 h 176"/>
              <a:gd name="T78" fmla="*/ 66 w 176"/>
              <a:gd name="T79" fmla="*/ 24 h 176"/>
              <a:gd name="T80" fmla="*/ 82 w 176"/>
              <a:gd name="T81" fmla="*/ 12 h 176"/>
              <a:gd name="T82" fmla="*/ 83 w 176"/>
              <a:gd name="T83" fmla="*/ 25 h 176"/>
              <a:gd name="T84" fmla="*/ 100 w 176"/>
              <a:gd name="T85" fmla="*/ 29 h 176"/>
              <a:gd name="T86" fmla="*/ 108 w 176"/>
              <a:gd name="T87" fmla="*/ 9 h 176"/>
              <a:gd name="T88" fmla="*/ 113 w 176"/>
              <a:gd name="T89" fmla="*/ 35 h 176"/>
              <a:gd name="T90" fmla="*/ 131 w 176"/>
              <a:gd name="T91" fmla="*/ 39 h 176"/>
              <a:gd name="T92" fmla="*/ 147 w 176"/>
              <a:gd name="T93" fmla="*/ 76 h 176"/>
              <a:gd name="T94" fmla="*/ 151 w 176"/>
              <a:gd name="T95" fmla="*/ 115 h 176"/>
              <a:gd name="T96" fmla="*/ 176 w 176"/>
              <a:gd name="T97" fmla="*/ 72 h 176"/>
              <a:gd name="T98" fmla="*/ 126 w 176"/>
              <a:gd name="T99" fmla="*/ 12 h 176"/>
              <a:gd name="T100" fmla="*/ 136 w 176"/>
              <a:gd name="T101" fmla="*/ 28 h 176"/>
              <a:gd name="T102" fmla="*/ 144 w 176"/>
              <a:gd name="T103" fmla="*/ 68 h 176"/>
              <a:gd name="T104" fmla="*/ 150 w 176"/>
              <a:gd name="T105" fmla="*/ 28 h 176"/>
              <a:gd name="T106" fmla="*/ 144 w 176"/>
              <a:gd name="T107" fmla="*/ 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6" h="176">
                <a:moveTo>
                  <a:pt x="72" y="32"/>
                </a:moveTo>
                <a:cubicBezTo>
                  <a:pt x="32" y="32"/>
                  <a:pt x="0" y="64"/>
                  <a:pt x="0" y="104"/>
                </a:cubicBezTo>
                <a:cubicBezTo>
                  <a:pt x="0" y="144"/>
                  <a:pt x="32" y="176"/>
                  <a:pt x="72" y="176"/>
                </a:cubicBezTo>
                <a:cubicBezTo>
                  <a:pt x="112" y="176"/>
                  <a:pt x="144" y="144"/>
                  <a:pt x="144" y="104"/>
                </a:cubicBezTo>
                <a:cubicBezTo>
                  <a:pt x="144" y="64"/>
                  <a:pt x="112" y="32"/>
                  <a:pt x="72" y="32"/>
                </a:cubicBezTo>
                <a:moveTo>
                  <a:pt x="50" y="44"/>
                </a:moveTo>
                <a:cubicBezTo>
                  <a:pt x="46" y="49"/>
                  <a:pt x="43" y="54"/>
                  <a:pt x="40" y="60"/>
                </a:cubicBezTo>
                <a:cubicBezTo>
                  <a:pt x="37" y="59"/>
                  <a:pt x="34" y="57"/>
                  <a:pt x="32" y="55"/>
                </a:cubicBezTo>
                <a:cubicBezTo>
                  <a:pt x="37" y="50"/>
                  <a:pt x="43" y="47"/>
                  <a:pt x="50" y="44"/>
                </a:cubicBezTo>
                <a:moveTo>
                  <a:pt x="26" y="60"/>
                </a:moveTo>
                <a:cubicBezTo>
                  <a:pt x="29" y="63"/>
                  <a:pt x="33" y="66"/>
                  <a:pt x="37" y="68"/>
                </a:cubicBezTo>
                <a:cubicBezTo>
                  <a:pt x="34" y="77"/>
                  <a:pt x="32" y="88"/>
                  <a:pt x="32" y="100"/>
                </a:cubicBezTo>
                <a:cubicBezTo>
                  <a:pt x="8" y="100"/>
                  <a:pt x="8" y="100"/>
                  <a:pt x="8" y="100"/>
                </a:cubicBezTo>
                <a:cubicBezTo>
                  <a:pt x="9" y="84"/>
                  <a:pt x="16" y="70"/>
                  <a:pt x="26" y="60"/>
                </a:cubicBezTo>
                <a:moveTo>
                  <a:pt x="8" y="108"/>
                </a:moveTo>
                <a:cubicBezTo>
                  <a:pt x="32" y="108"/>
                  <a:pt x="32" y="108"/>
                  <a:pt x="32" y="108"/>
                </a:cubicBezTo>
                <a:cubicBezTo>
                  <a:pt x="32" y="120"/>
                  <a:pt x="34" y="131"/>
                  <a:pt x="37" y="140"/>
                </a:cubicBezTo>
                <a:cubicBezTo>
                  <a:pt x="33" y="142"/>
                  <a:pt x="29" y="145"/>
                  <a:pt x="26" y="148"/>
                </a:cubicBezTo>
                <a:cubicBezTo>
                  <a:pt x="16" y="138"/>
                  <a:pt x="9" y="124"/>
                  <a:pt x="8" y="108"/>
                </a:cubicBezTo>
                <a:moveTo>
                  <a:pt x="32" y="153"/>
                </a:moveTo>
                <a:cubicBezTo>
                  <a:pt x="34" y="151"/>
                  <a:pt x="37" y="149"/>
                  <a:pt x="40" y="148"/>
                </a:cubicBezTo>
                <a:cubicBezTo>
                  <a:pt x="43" y="154"/>
                  <a:pt x="46" y="159"/>
                  <a:pt x="50" y="164"/>
                </a:cubicBezTo>
                <a:cubicBezTo>
                  <a:pt x="43" y="161"/>
                  <a:pt x="37" y="158"/>
                  <a:pt x="32" y="153"/>
                </a:cubicBezTo>
                <a:moveTo>
                  <a:pt x="68" y="167"/>
                </a:moveTo>
                <a:cubicBezTo>
                  <a:pt x="60" y="165"/>
                  <a:pt x="52" y="157"/>
                  <a:pt x="47" y="144"/>
                </a:cubicBezTo>
                <a:cubicBezTo>
                  <a:pt x="53" y="142"/>
                  <a:pt x="61" y="141"/>
                  <a:pt x="68" y="140"/>
                </a:cubicBezTo>
                <a:lnTo>
                  <a:pt x="68" y="167"/>
                </a:lnTo>
                <a:close/>
                <a:moveTo>
                  <a:pt x="68" y="132"/>
                </a:moveTo>
                <a:cubicBezTo>
                  <a:pt x="60" y="133"/>
                  <a:pt x="52" y="134"/>
                  <a:pt x="45" y="137"/>
                </a:cubicBezTo>
                <a:cubicBezTo>
                  <a:pt x="42" y="128"/>
                  <a:pt x="40" y="119"/>
                  <a:pt x="40" y="108"/>
                </a:cubicBezTo>
                <a:cubicBezTo>
                  <a:pt x="68" y="108"/>
                  <a:pt x="68" y="108"/>
                  <a:pt x="68" y="108"/>
                </a:cubicBezTo>
                <a:lnTo>
                  <a:pt x="68" y="132"/>
                </a:lnTo>
                <a:close/>
                <a:moveTo>
                  <a:pt x="68" y="100"/>
                </a:moveTo>
                <a:cubicBezTo>
                  <a:pt x="40" y="100"/>
                  <a:pt x="40" y="100"/>
                  <a:pt x="40" y="100"/>
                </a:cubicBezTo>
                <a:cubicBezTo>
                  <a:pt x="40" y="89"/>
                  <a:pt x="42" y="80"/>
                  <a:pt x="45" y="71"/>
                </a:cubicBezTo>
                <a:cubicBezTo>
                  <a:pt x="52" y="74"/>
                  <a:pt x="60" y="75"/>
                  <a:pt x="68" y="76"/>
                </a:cubicBezTo>
                <a:lnTo>
                  <a:pt x="68" y="100"/>
                </a:lnTo>
                <a:close/>
                <a:moveTo>
                  <a:pt x="68" y="68"/>
                </a:moveTo>
                <a:cubicBezTo>
                  <a:pt x="61" y="67"/>
                  <a:pt x="53" y="66"/>
                  <a:pt x="47" y="64"/>
                </a:cubicBezTo>
                <a:cubicBezTo>
                  <a:pt x="52" y="51"/>
                  <a:pt x="60" y="43"/>
                  <a:pt x="68" y="41"/>
                </a:cubicBezTo>
                <a:lnTo>
                  <a:pt x="68" y="68"/>
                </a:lnTo>
                <a:close/>
                <a:moveTo>
                  <a:pt x="112" y="55"/>
                </a:moveTo>
                <a:cubicBezTo>
                  <a:pt x="110" y="57"/>
                  <a:pt x="107" y="59"/>
                  <a:pt x="104" y="60"/>
                </a:cubicBezTo>
                <a:cubicBezTo>
                  <a:pt x="101" y="54"/>
                  <a:pt x="98" y="49"/>
                  <a:pt x="94" y="44"/>
                </a:cubicBezTo>
                <a:cubicBezTo>
                  <a:pt x="101" y="47"/>
                  <a:pt x="107" y="50"/>
                  <a:pt x="112" y="55"/>
                </a:cubicBezTo>
                <a:moveTo>
                  <a:pt x="76" y="41"/>
                </a:moveTo>
                <a:cubicBezTo>
                  <a:pt x="84" y="43"/>
                  <a:pt x="92" y="51"/>
                  <a:pt x="97" y="64"/>
                </a:cubicBezTo>
                <a:cubicBezTo>
                  <a:pt x="91" y="66"/>
                  <a:pt x="83" y="67"/>
                  <a:pt x="76" y="68"/>
                </a:cubicBezTo>
                <a:lnTo>
                  <a:pt x="76" y="41"/>
                </a:lnTo>
                <a:close/>
                <a:moveTo>
                  <a:pt x="76" y="76"/>
                </a:moveTo>
                <a:cubicBezTo>
                  <a:pt x="84" y="75"/>
                  <a:pt x="92" y="74"/>
                  <a:pt x="99" y="71"/>
                </a:cubicBezTo>
                <a:cubicBezTo>
                  <a:pt x="102" y="80"/>
                  <a:pt x="104" y="89"/>
                  <a:pt x="104" y="100"/>
                </a:cubicBezTo>
                <a:cubicBezTo>
                  <a:pt x="76" y="100"/>
                  <a:pt x="76" y="100"/>
                  <a:pt x="76" y="100"/>
                </a:cubicBezTo>
                <a:lnTo>
                  <a:pt x="76" y="76"/>
                </a:lnTo>
                <a:close/>
                <a:moveTo>
                  <a:pt x="76" y="108"/>
                </a:moveTo>
                <a:cubicBezTo>
                  <a:pt x="104" y="108"/>
                  <a:pt x="104" y="108"/>
                  <a:pt x="104" y="108"/>
                </a:cubicBezTo>
                <a:cubicBezTo>
                  <a:pt x="104" y="119"/>
                  <a:pt x="102" y="128"/>
                  <a:pt x="99" y="137"/>
                </a:cubicBezTo>
                <a:cubicBezTo>
                  <a:pt x="92" y="134"/>
                  <a:pt x="84" y="133"/>
                  <a:pt x="76" y="132"/>
                </a:cubicBezTo>
                <a:lnTo>
                  <a:pt x="76" y="108"/>
                </a:lnTo>
                <a:close/>
                <a:moveTo>
                  <a:pt x="76" y="167"/>
                </a:moveTo>
                <a:cubicBezTo>
                  <a:pt x="76" y="140"/>
                  <a:pt x="76" y="140"/>
                  <a:pt x="76" y="140"/>
                </a:cubicBezTo>
                <a:cubicBezTo>
                  <a:pt x="83" y="141"/>
                  <a:pt x="91" y="142"/>
                  <a:pt x="97" y="144"/>
                </a:cubicBezTo>
                <a:cubicBezTo>
                  <a:pt x="92" y="157"/>
                  <a:pt x="84" y="165"/>
                  <a:pt x="76" y="167"/>
                </a:cubicBezTo>
                <a:moveTo>
                  <a:pt x="94" y="164"/>
                </a:moveTo>
                <a:cubicBezTo>
                  <a:pt x="98" y="159"/>
                  <a:pt x="101" y="154"/>
                  <a:pt x="104" y="148"/>
                </a:cubicBezTo>
                <a:cubicBezTo>
                  <a:pt x="107" y="149"/>
                  <a:pt x="110" y="151"/>
                  <a:pt x="112" y="153"/>
                </a:cubicBezTo>
                <a:cubicBezTo>
                  <a:pt x="107" y="158"/>
                  <a:pt x="101" y="161"/>
                  <a:pt x="94" y="164"/>
                </a:cubicBezTo>
                <a:moveTo>
                  <a:pt x="118" y="148"/>
                </a:moveTo>
                <a:cubicBezTo>
                  <a:pt x="115" y="145"/>
                  <a:pt x="111" y="142"/>
                  <a:pt x="107" y="140"/>
                </a:cubicBezTo>
                <a:cubicBezTo>
                  <a:pt x="110" y="131"/>
                  <a:pt x="112" y="120"/>
                  <a:pt x="112" y="108"/>
                </a:cubicBezTo>
                <a:cubicBezTo>
                  <a:pt x="136" y="108"/>
                  <a:pt x="136" y="108"/>
                  <a:pt x="136" y="108"/>
                </a:cubicBezTo>
                <a:cubicBezTo>
                  <a:pt x="135" y="124"/>
                  <a:pt x="128" y="138"/>
                  <a:pt x="118" y="148"/>
                </a:cubicBezTo>
                <a:moveTo>
                  <a:pt x="112" y="100"/>
                </a:moveTo>
                <a:cubicBezTo>
                  <a:pt x="112" y="88"/>
                  <a:pt x="110" y="77"/>
                  <a:pt x="107" y="68"/>
                </a:cubicBezTo>
                <a:cubicBezTo>
                  <a:pt x="111" y="66"/>
                  <a:pt x="115" y="63"/>
                  <a:pt x="118" y="60"/>
                </a:cubicBezTo>
                <a:cubicBezTo>
                  <a:pt x="128" y="70"/>
                  <a:pt x="135" y="84"/>
                  <a:pt x="136" y="100"/>
                </a:cubicBezTo>
                <a:lnTo>
                  <a:pt x="112" y="100"/>
                </a:lnTo>
                <a:close/>
                <a:moveTo>
                  <a:pt x="104" y="0"/>
                </a:moveTo>
                <a:cubicBezTo>
                  <a:pt x="81" y="0"/>
                  <a:pt x="60" y="11"/>
                  <a:pt x="47" y="28"/>
                </a:cubicBezTo>
                <a:cubicBezTo>
                  <a:pt x="53" y="26"/>
                  <a:pt x="59" y="25"/>
                  <a:pt x="66" y="24"/>
                </a:cubicBezTo>
                <a:cubicBezTo>
                  <a:pt x="65" y="24"/>
                  <a:pt x="64" y="23"/>
                  <a:pt x="64" y="23"/>
                </a:cubicBezTo>
                <a:cubicBezTo>
                  <a:pt x="69" y="18"/>
                  <a:pt x="75" y="15"/>
                  <a:pt x="82" y="12"/>
                </a:cubicBezTo>
                <a:cubicBezTo>
                  <a:pt x="79" y="15"/>
                  <a:pt x="76" y="20"/>
                  <a:pt x="74" y="24"/>
                </a:cubicBezTo>
                <a:cubicBezTo>
                  <a:pt x="77" y="24"/>
                  <a:pt x="80" y="24"/>
                  <a:pt x="83" y="25"/>
                </a:cubicBezTo>
                <a:cubicBezTo>
                  <a:pt x="87" y="16"/>
                  <a:pt x="93" y="10"/>
                  <a:pt x="100" y="9"/>
                </a:cubicBezTo>
                <a:cubicBezTo>
                  <a:pt x="100" y="29"/>
                  <a:pt x="100" y="29"/>
                  <a:pt x="100" y="29"/>
                </a:cubicBezTo>
                <a:cubicBezTo>
                  <a:pt x="103" y="30"/>
                  <a:pt x="105" y="31"/>
                  <a:pt x="108" y="33"/>
                </a:cubicBezTo>
                <a:cubicBezTo>
                  <a:pt x="108" y="9"/>
                  <a:pt x="108" y="9"/>
                  <a:pt x="108" y="9"/>
                </a:cubicBezTo>
                <a:cubicBezTo>
                  <a:pt x="116" y="11"/>
                  <a:pt x="124" y="19"/>
                  <a:pt x="129" y="32"/>
                </a:cubicBezTo>
                <a:cubicBezTo>
                  <a:pt x="124" y="33"/>
                  <a:pt x="119" y="35"/>
                  <a:pt x="113" y="35"/>
                </a:cubicBezTo>
                <a:cubicBezTo>
                  <a:pt x="116" y="37"/>
                  <a:pt x="119" y="39"/>
                  <a:pt x="122" y="42"/>
                </a:cubicBezTo>
                <a:cubicBezTo>
                  <a:pt x="125" y="41"/>
                  <a:pt x="128" y="40"/>
                  <a:pt x="131" y="39"/>
                </a:cubicBezTo>
                <a:cubicBezTo>
                  <a:pt x="133" y="44"/>
                  <a:pt x="134" y="49"/>
                  <a:pt x="135" y="54"/>
                </a:cubicBezTo>
                <a:cubicBezTo>
                  <a:pt x="140" y="61"/>
                  <a:pt x="144" y="68"/>
                  <a:pt x="147" y="76"/>
                </a:cubicBezTo>
                <a:cubicBezTo>
                  <a:pt x="168" y="76"/>
                  <a:pt x="168" y="76"/>
                  <a:pt x="168" y="76"/>
                </a:cubicBezTo>
                <a:cubicBezTo>
                  <a:pt x="167" y="91"/>
                  <a:pt x="161" y="105"/>
                  <a:pt x="151" y="115"/>
                </a:cubicBezTo>
                <a:cubicBezTo>
                  <a:pt x="150" y="120"/>
                  <a:pt x="149" y="124"/>
                  <a:pt x="148" y="129"/>
                </a:cubicBezTo>
                <a:cubicBezTo>
                  <a:pt x="165" y="116"/>
                  <a:pt x="176" y="95"/>
                  <a:pt x="176" y="72"/>
                </a:cubicBezTo>
                <a:cubicBezTo>
                  <a:pt x="176" y="32"/>
                  <a:pt x="144" y="0"/>
                  <a:pt x="104" y="0"/>
                </a:cubicBezTo>
                <a:moveTo>
                  <a:pt x="126" y="12"/>
                </a:moveTo>
                <a:cubicBezTo>
                  <a:pt x="133" y="15"/>
                  <a:pt x="139" y="18"/>
                  <a:pt x="144" y="23"/>
                </a:cubicBezTo>
                <a:cubicBezTo>
                  <a:pt x="142" y="25"/>
                  <a:pt x="139" y="27"/>
                  <a:pt x="136" y="28"/>
                </a:cubicBezTo>
                <a:cubicBezTo>
                  <a:pt x="133" y="22"/>
                  <a:pt x="130" y="17"/>
                  <a:pt x="126" y="12"/>
                </a:cubicBezTo>
                <a:moveTo>
                  <a:pt x="144" y="68"/>
                </a:moveTo>
                <a:cubicBezTo>
                  <a:pt x="144" y="56"/>
                  <a:pt x="142" y="45"/>
                  <a:pt x="139" y="36"/>
                </a:cubicBezTo>
                <a:cubicBezTo>
                  <a:pt x="143" y="34"/>
                  <a:pt x="147" y="31"/>
                  <a:pt x="150" y="28"/>
                </a:cubicBezTo>
                <a:cubicBezTo>
                  <a:pt x="160" y="38"/>
                  <a:pt x="167" y="52"/>
                  <a:pt x="168" y="68"/>
                </a:cubicBezTo>
                <a:lnTo>
                  <a:pt x="144" y="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7" name="Freeform 17"/>
          <p:cNvSpPr>
            <a:spLocks noEditPoints="1"/>
          </p:cNvSpPr>
          <p:nvPr/>
        </p:nvSpPr>
        <p:spPr bwMode="auto">
          <a:xfrm>
            <a:off x="3328988" y="3668713"/>
            <a:ext cx="525463" cy="527050"/>
          </a:xfrm>
          <a:custGeom>
            <a:avLst/>
            <a:gdLst>
              <a:gd name="T0" fmla="*/ 80 w 176"/>
              <a:gd name="T1" fmla="*/ 95 h 176"/>
              <a:gd name="T2" fmla="*/ 75 w 176"/>
              <a:gd name="T3" fmla="*/ 132 h 176"/>
              <a:gd name="T4" fmla="*/ 88 w 176"/>
              <a:gd name="T5" fmla="*/ 148 h 176"/>
              <a:gd name="T6" fmla="*/ 98 w 176"/>
              <a:gd name="T7" fmla="*/ 105 h 176"/>
              <a:gd name="T8" fmla="*/ 132 w 176"/>
              <a:gd name="T9" fmla="*/ 113 h 176"/>
              <a:gd name="T10" fmla="*/ 132 w 176"/>
              <a:gd name="T11" fmla="*/ 105 h 176"/>
              <a:gd name="T12" fmla="*/ 85 w 176"/>
              <a:gd name="T13" fmla="*/ 65 h 176"/>
              <a:gd name="T14" fmla="*/ 84 w 176"/>
              <a:gd name="T15" fmla="*/ 48 h 176"/>
              <a:gd name="T16" fmla="*/ 76 w 176"/>
              <a:gd name="T17" fmla="*/ 46 h 176"/>
              <a:gd name="T18" fmla="*/ 66 w 176"/>
              <a:gd name="T19" fmla="*/ 37 h 176"/>
              <a:gd name="T20" fmla="*/ 42 w 176"/>
              <a:gd name="T21" fmla="*/ 33 h 176"/>
              <a:gd name="T22" fmla="*/ 31 w 176"/>
              <a:gd name="T23" fmla="*/ 79 h 176"/>
              <a:gd name="T24" fmla="*/ 56 w 176"/>
              <a:gd name="T25" fmla="*/ 94 h 176"/>
              <a:gd name="T26" fmla="*/ 62 w 176"/>
              <a:gd name="T27" fmla="*/ 82 h 176"/>
              <a:gd name="T28" fmla="*/ 88 w 176"/>
              <a:gd name="T29" fmla="*/ 0 h 176"/>
              <a:gd name="T30" fmla="*/ 88 w 176"/>
              <a:gd name="T31" fmla="*/ 176 h 176"/>
              <a:gd name="T32" fmla="*/ 88 w 176"/>
              <a:gd name="T33" fmla="*/ 0 h 176"/>
              <a:gd name="T34" fmla="*/ 8 w 176"/>
              <a:gd name="T35" fmla="*/ 88 h 176"/>
              <a:gd name="T36" fmla="*/ 168 w 176"/>
              <a:gd name="T37" fmla="*/ 88 h 176"/>
              <a:gd name="T38" fmla="*/ 160 w 176"/>
              <a:gd name="T39" fmla="*/ 81 h 176"/>
              <a:gd name="T40" fmla="*/ 159 w 176"/>
              <a:gd name="T41" fmla="*/ 75 h 176"/>
              <a:gd name="T42" fmla="*/ 157 w 176"/>
              <a:gd name="T43" fmla="*/ 68 h 176"/>
              <a:gd name="T44" fmla="*/ 155 w 176"/>
              <a:gd name="T45" fmla="*/ 60 h 176"/>
              <a:gd name="T46" fmla="*/ 152 w 176"/>
              <a:gd name="T47" fmla="*/ 55 h 176"/>
              <a:gd name="T48" fmla="*/ 149 w 176"/>
              <a:gd name="T49" fmla="*/ 50 h 176"/>
              <a:gd name="T50" fmla="*/ 146 w 176"/>
              <a:gd name="T51" fmla="*/ 45 h 176"/>
              <a:gd name="T52" fmla="*/ 136 w 176"/>
              <a:gd name="T53" fmla="*/ 34 h 176"/>
              <a:gd name="T54" fmla="*/ 132 w 176"/>
              <a:gd name="T55" fmla="*/ 31 h 176"/>
              <a:gd name="T56" fmla="*/ 106 w 176"/>
              <a:gd name="T57" fmla="*/ 29 h 176"/>
              <a:gd name="T58" fmla="*/ 110 w 176"/>
              <a:gd name="T59" fmla="*/ 48 h 176"/>
              <a:gd name="T60" fmla="*/ 132 w 176"/>
              <a:gd name="T61" fmla="*/ 56 h 176"/>
              <a:gd name="T62" fmla="*/ 144 w 176"/>
              <a:gd name="T63" fmla="*/ 99 h 176"/>
              <a:gd name="T64" fmla="*/ 158 w 176"/>
              <a:gd name="T65" fmla="*/ 103 h 176"/>
              <a:gd name="T66" fmla="*/ 159 w 176"/>
              <a:gd name="T67" fmla="*/ 97 h 176"/>
              <a:gd name="T68" fmla="*/ 160 w 176"/>
              <a:gd name="T69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6" h="176">
                <a:moveTo>
                  <a:pt x="98" y="105"/>
                </a:moveTo>
                <a:cubicBezTo>
                  <a:pt x="90" y="98"/>
                  <a:pt x="91" y="95"/>
                  <a:pt x="80" y="95"/>
                </a:cubicBezTo>
                <a:cubicBezTo>
                  <a:pt x="69" y="95"/>
                  <a:pt x="62" y="97"/>
                  <a:pt x="65" y="112"/>
                </a:cubicBezTo>
                <a:cubicBezTo>
                  <a:pt x="68" y="127"/>
                  <a:pt x="76" y="121"/>
                  <a:pt x="75" y="132"/>
                </a:cubicBezTo>
                <a:cubicBezTo>
                  <a:pt x="74" y="144"/>
                  <a:pt x="77" y="146"/>
                  <a:pt x="79" y="149"/>
                </a:cubicBezTo>
                <a:cubicBezTo>
                  <a:pt x="81" y="152"/>
                  <a:pt x="86" y="160"/>
                  <a:pt x="88" y="148"/>
                </a:cubicBezTo>
                <a:cubicBezTo>
                  <a:pt x="90" y="137"/>
                  <a:pt x="94" y="131"/>
                  <a:pt x="98" y="125"/>
                </a:cubicBezTo>
                <a:cubicBezTo>
                  <a:pt x="102" y="120"/>
                  <a:pt x="107" y="113"/>
                  <a:pt x="98" y="105"/>
                </a:cubicBezTo>
                <a:moveTo>
                  <a:pt x="132" y="105"/>
                </a:moveTo>
                <a:cubicBezTo>
                  <a:pt x="130" y="107"/>
                  <a:pt x="130" y="110"/>
                  <a:pt x="132" y="113"/>
                </a:cubicBezTo>
                <a:cubicBezTo>
                  <a:pt x="134" y="115"/>
                  <a:pt x="139" y="117"/>
                  <a:pt x="141" y="113"/>
                </a:cubicBezTo>
                <a:cubicBezTo>
                  <a:pt x="142" y="108"/>
                  <a:pt x="135" y="103"/>
                  <a:pt x="132" y="105"/>
                </a:cubicBezTo>
                <a:moveTo>
                  <a:pt x="69" y="79"/>
                </a:moveTo>
                <a:cubicBezTo>
                  <a:pt x="69" y="73"/>
                  <a:pt x="78" y="67"/>
                  <a:pt x="85" y="65"/>
                </a:cubicBezTo>
                <a:cubicBezTo>
                  <a:pt x="91" y="62"/>
                  <a:pt x="97" y="61"/>
                  <a:pt x="96" y="56"/>
                </a:cubicBezTo>
                <a:cubicBezTo>
                  <a:pt x="95" y="51"/>
                  <a:pt x="93" y="48"/>
                  <a:pt x="84" y="48"/>
                </a:cubicBezTo>
                <a:cubicBezTo>
                  <a:pt x="74" y="48"/>
                  <a:pt x="78" y="61"/>
                  <a:pt x="70" y="53"/>
                </a:cubicBezTo>
                <a:cubicBezTo>
                  <a:pt x="62" y="45"/>
                  <a:pt x="72" y="47"/>
                  <a:pt x="76" y="46"/>
                </a:cubicBezTo>
                <a:cubicBezTo>
                  <a:pt x="80" y="44"/>
                  <a:pt x="84" y="37"/>
                  <a:pt x="77" y="36"/>
                </a:cubicBezTo>
                <a:cubicBezTo>
                  <a:pt x="70" y="36"/>
                  <a:pt x="71" y="39"/>
                  <a:pt x="66" y="37"/>
                </a:cubicBezTo>
                <a:cubicBezTo>
                  <a:pt x="60" y="35"/>
                  <a:pt x="58" y="44"/>
                  <a:pt x="54" y="43"/>
                </a:cubicBezTo>
                <a:cubicBezTo>
                  <a:pt x="52" y="42"/>
                  <a:pt x="46" y="38"/>
                  <a:pt x="42" y="33"/>
                </a:cubicBezTo>
                <a:cubicBezTo>
                  <a:pt x="33" y="40"/>
                  <a:pt x="27" y="49"/>
                  <a:pt x="22" y="59"/>
                </a:cubicBezTo>
                <a:cubicBezTo>
                  <a:pt x="23" y="72"/>
                  <a:pt x="31" y="79"/>
                  <a:pt x="31" y="79"/>
                </a:cubicBezTo>
                <a:cubicBezTo>
                  <a:pt x="31" y="79"/>
                  <a:pt x="35" y="88"/>
                  <a:pt x="57" y="99"/>
                </a:cubicBezTo>
                <a:cubicBezTo>
                  <a:pt x="57" y="99"/>
                  <a:pt x="61" y="99"/>
                  <a:pt x="56" y="94"/>
                </a:cubicBezTo>
                <a:cubicBezTo>
                  <a:pt x="51" y="89"/>
                  <a:pt x="46" y="83"/>
                  <a:pt x="52" y="79"/>
                </a:cubicBezTo>
                <a:cubicBezTo>
                  <a:pt x="58" y="76"/>
                  <a:pt x="60" y="76"/>
                  <a:pt x="62" y="82"/>
                </a:cubicBezTo>
                <a:cubicBezTo>
                  <a:pt x="63" y="88"/>
                  <a:pt x="68" y="85"/>
                  <a:pt x="69" y="79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160" y="81"/>
                </a:moveTo>
                <a:cubicBezTo>
                  <a:pt x="160" y="81"/>
                  <a:pt x="160" y="80"/>
                  <a:pt x="159" y="79"/>
                </a:cubicBezTo>
                <a:cubicBezTo>
                  <a:pt x="159" y="78"/>
                  <a:pt x="159" y="76"/>
                  <a:pt x="159" y="75"/>
                </a:cubicBezTo>
                <a:cubicBezTo>
                  <a:pt x="159" y="74"/>
                  <a:pt x="158" y="73"/>
                  <a:pt x="158" y="72"/>
                </a:cubicBezTo>
                <a:cubicBezTo>
                  <a:pt x="158" y="71"/>
                  <a:pt x="158" y="70"/>
                  <a:pt x="157" y="68"/>
                </a:cubicBezTo>
                <a:cubicBezTo>
                  <a:pt x="157" y="67"/>
                  <a:pt x="157" y="67"/>
                  <a:pt x="157" y="66"/>
                </a:cubicBezTo>
                <a:cubicBezTo>
                  <a:pt x="156" y="64"/>
                  <a:pt x="155" y="62"/>
                  <a:pt x="155" y="60"/>
                </a:cubicBezTo>
                <a:cubicBezTo>
                  <a:pt x="154" y="60"/>
                  <a:pt x="154" y="59"/>
                  <a:pt x="153" y="58"/>
                </a:cubicBezTo>
                <a:cubicBezTo>
                  <a:pt x="153" y="57"/>
                  <a:pt x="152" y="56"/>
                  <a:pt x="152" y="55"/>
                </a:cubicBezTo>
                <a:cubicBezTo>
                  <a:pt x="151" y="54"/>
                  <a:pt x="151" y="53"/>
                  <a:pt x="150" y="52"/>
                </a:cubicBezTo>
                <a:cubicBezTo>
                  <a:pt x="150" y="51"/>
                  <a:pt x="149" y="50"/>
                  <a:pt x="149" y="50"/>
                </a:cubicBezTo>
                <a:cubicBezTo>
                  <a:pt x="148" y="49"/>
                  <a:pt x="148" y="48"/>
                  <a:pt x="147" y="47"/>
                </a:cubicBezTo>
                <a:cubicBezTo>
                  <a:pt x="147" y="46"/>
                  <a:pt x="146" y="46"/>
                  <a:pt x="146" y="45"/>
                </a:cubicBezTo>
                <a:cubicBezTo>
                  <a:pt x="143" y="41"/>
                  <a:pt x="140" y="38"/>
                  <a:pt x="136" y="35"/>
                </a:cubicBezTo>
                <a:cubicBezTo>
                  <a:pt x="136" y="35"/>
                  <a:pt x="136" y="34"/>
                  <a:pt x="136" y="34"/>
                </a:cubicBezTo>
                <a:cubicBezTo>
                  <a:pt x="134" y="33"/>
                  <a:pt x="133" y="32"/>
                  <a:pt x="132" y="31"/>
                </a:cubicBezTo>
                <a:cubicBezTo>
                  <a:pt x="132" y="31"/>
                  <a:pt x="132" y="31"/>
                  <a:pt x="132" y="31"/>
                </a:cubicBezTo>
                <a:cubicBezTo>
                  <a:pt x="126" y="26"/>
                  <a:pt x="120" y="23"/>
                  <a:pt x="113" y="20"/>
                </a:cubicBezTo>
                <a:cubicBezTo>
                  <a:pt x="111" y="24"/>
                  <a:pt x="109" y="28"/>
                  <a:pt x="106" y="29"/>
                </a:cubicBezTo>
                <a:cubicBezTo>
                  <a:pt x="103" y="31"/>
                  <a:pt x="103" y="39"/>
                  <a:pt x="110" y="38"/>
                </a:cubicBezTo>
                <a:cubicBezTo>
                  <a:pt x="110" y="38"/>
                  <a:pt x="108" y="40"/>
                  <a:pt x="110" y="48"/>
                </a:cubicBezTo>
                <a:cubicBezTo>
                  <a:pt x="112" y="55"/>
                  <a:pt x="115" y="57"/>
                  <a:pt x="125" y="52"/>
                </a:cubicBezTo>
                <a:cubicBezTo>
                  <a:pt x="129" y="51"/>
                  <a:pt x="132" y="52"/>
                  <a:pt x="132" y="56"/>
                </a:cubicBezTo>
                <a:cubicBezTo>
                  <a:pt x="131" y="65"/>
                  <a:pt x="124" y="65"/>
                  <a:pt x="129" y="80"/>
                </a:cubicBezTo>
                <a:cubicBezTo>
                  <a:pt x="133" y="89"/>
                  <a:pt x="141" y="92"/>
                  <a:pt x="144" y="99"/>
                </a:cubicBezTo>
                <a:cubicBezTo>
                  <a:pt x="145" y="103"/>
                  <a:pt x="151" y="107"/>
                  <a:pt x="157" y="109"/>
                </a:cubicBezTo>
                <a:cubicBezTo>
                  <a:pt x="157" y="107"/>
                  <a:pt x="158" y="105"/>
                  <a:pt x="158" y="103"/>
                </a:cubicBezTo>
                <a:cubicBezTo>
                  <a:pt x="158" y="103"/>
                  <a:pt x="159" y="102"/>
                  <a:pt x="159" y="101"/>
                </a:cubicBezTo>
                <a:cubicBezTo>
                  <a:pt x="159" y="100"/>
                  <a:pt x="159" y="98"/>
                  <a:pt x="159" y="97"/>
                </a:cubicBezTo>
                <a:cubicBezTo>
                  <a:pt x="160" y="96"/>
                  <a:pt x="160" y="95"/>
                  <a:pt x="160" y="95"/>
                </a:cubicBezTo>
                <a:cubicBezTo>
                  <a:pt x="160" y="92"/>
                  <a:pt x="160" y="90"/>
                  <a:pt x="160" y="88"/>
                </a:cubicBezTo>
                <a:cubicBezTo>
                  <a:pt x="160" y="86"/>
                  <a:pt x="160" y="84"/>
                  <a:pt x="160" y="81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8" name="Freeform 18"/>
          <p:cNvSpPr>
            <a:spLocks noEditPoints="1"/>
          </p:cNvSpPr>
          <p:nvPr/>
        </p:nvSpPr>
        <p:spPr bwMode="auto">
          <a:xfrm>
            <a:off x="4330700" y="3668713"/>
            <a:ext cx="525463" cy="527050"/>
          </a:xfrm>
          <a:custGeom>
            <a:avLst/>
            <a:gdLst>
              <a:gd name="T0" fmla="*/ 168 w 176"/>
              <a:gd name="T1" fmla="*/ 36 h 176"/>
              <a:gd name="T2" fmla="*/ 175 w 176"/>
              <a:gd name="T3" fmla="*/ 7 h 176"/>
              <a:gd name="T4" fmla="*/ 169 w 176"/>
              <a:gd name="T5" fmla="*/ 1 h 176"/>
              <a:gd name="T6" fmla="*/ 140 w 176"/>
              <a:gd name="T7" fmla="*/ 8 h 176"/>
              <a:gd name="T8" fmla="*/ 140 w 176"/>
              <a:gd name="T9" fmla="*/ 40 h 176"/>
              <a:gd name="T10" fmla="*/ 8 w 176"/>
              <a:gd name="T11" fmla="*/ 36 h 176"/>
              <a:gd name="T12" fmla="*/ 40 w 176"/>
              <a:gd name="T13" fmla="*/ 36 h 176"/>
              <a:gd name="T14" fmla="*/ 32 w 176"/>
              <a:gd name="T15" fmla="*/ 12 h 176"/>
              <a:gd name="T16" fmla="*/ 4 w 176"/>
              <a:gd name="T17" fmla="*/ 0 h 176"/>
              <a:gd name="T18" fmla="*/ 26 w 176"/>
              <a:gd name="T19" fmla="*/ 32 h 176"/>
              <a:gd name="T20" fmla="*/ 88 w 176"/>
              <a:gd name="T21" fmla="*/ 136 h 176"/>
              <a:gd name="T22" fmla="*/ 69 w 176"/>
              <a:gd name="T23" fmla="*/ 53 h 176"/>
              <a:gd name="T24" fmla="*/ 69 w 176"/>
              <a:gd name="T25" fmla="*/ 53 h 176"/>
              <a:gd name="T26" fmla="*/ 60 w 176"/>
              <a:gd name="T27" fmla="*/ 84 h 176"/>
              <a:gd name="T28" fmla="*/ 48 w 176"/>
              <a:gd name="T29" fmla="*/ 92 h 176"/>
              <a:gd name="T30" fmla="*/ 57 w 176"/>
              <a:gd name="T31" fmla="*/ 113 h 176"/>
              <a:gd name="T32" fmla="*/ 66 w 176"/>
              <a:gd name="T33" fmla="*/ 117 h 176"/>
              <a:gd name="T34" fmla="*/ 84 w 176"/>
              <a:gd name="T35" fmla="*/ 127 h 176"/>
              <a:gd name="T36" fmla="*/ 84 w 176"/>
              <a:gd name="T37" fmla="*/ 127 h 176"/>
              <a:gd name="T38" fmla="*/ 68 w 176"/>
              <a:gd name="T39" fmla="*/ 92 h 176"/>
              <a:gd name="T40" fmla="*/ 84 w 176"/>
              <a:gd name="T41" fmla="*/ 84 h 176"/>
              <a:gd name="T42" fmla="*/ 84 w 176"/>
              <a:gd name="T43" fmla="*/ 72 h 176"/>
              <a:gd name="T44" fmla="*/ 73 w 176"/>
              <a:gd name="T45" fmla="*/ 62 h 176"/>
              <a:gd name="T46" fmla="*/ 128 w 176"/>
              <a:gd name="T47" fmla="*/ 84 h 176"/>
              <a:gd name="T48" fmla="*/ 119 w 176"/>
              <a:gd name="T49" fmla="*/ 63 h 176"/>
              <a:gd name="T50" fmla="*/ 110 w 176"/>
              <a:gd name="T51" fmla="*/ 59 h 176"/>
              <a:gd name="T52" fmla="*/ 92 w 176"/>
              <a:gd name="T53" fmla="*/ 49 h 176"/>
              <a:gd name="T54" fmla="*/ 92 w 176"/>
              <a:gd name="T55" fmla="*/ 49 h 176"/>
              <a:gd name="T56" fmla="*/ 108 w 176"/>
              <a:gd name="T57" fmla="*/ 84 h 176"/>
              <a:gd name="T58" fmla="*/ 92 w 176"/>
              <a:gd name="T59" fmla="*/ 127 h 176"/>
              <a:gd name="T60" fmla="*/ 92 w 176"/>
              <a:gd name="T61" fmla="*/ 127 h 176"/>
              <a:gd name="T62" fmla="*/ 108 w 176"/>
              <a:gd name="T63" fmla="*/ 92 h 176"/>
              <a:gd name="T64" fmla="*/ 107 w 176"/>
              <a:gd name="T65" fmla="*/ 123 h 176"/>
              <a:gd name="T66" fmla="*/ 107 w 176"/>
              <a:gd name="T67" fmla="*/ 123 h 176"/>
              <a:gd name="T68" fmla="*/ 116 w 176"/>
              <a:gd name="T69" fmla="*/ 92 h 176"/>
              <a:gd name="T70" fmla="*/ 36 w 176"/>
              <a:gd name="T71" fmla="*/ 136 h 176"/>
              <a:gd name="T72" fmla="*/ 12 w 176"/>
              <a:gd name="T73" fmla="*/ 144 h 176"/>
              <a:gd name="T74" fmla="*/ 0 w 176"/>
              <a:gd name="T75" fmla="*/ 172 h 176"/>
              <a:gd name="T76" fmla="*/ 32 w 176"/>
              <a:gd name="T77" fmla="*/ 150 h 176"/>
              <a:gd name="T78" fmla="*/ 40 w 176"/>
              <a:gd name="T79" fmla="*/ 164 h 176"/>
              <a:gd name="T80" fmla="*/ 150 w 176"/>
              <a:gd name="T81" fmla="*/ 144 h 176"/>
              <a:gd name="T82" fmla="*/ 164 w 176"/>
              <a:gd name="T83" fmla="*/ 136 h 176"/>
              <a:gd name="T84" fmla="*/ 136 w 176"/>
              <a:gd name="T85" fmla="*/ 164 h 176"/>
              <a:gd name="T86" fmla="*/ 144 w 176"/>
              <a:gd name="T87" fmla="*/ 150 h 176"/>
              <a:gd name="T88" fmla="*/ 176 w 176"/>
              <a:gd name="T89" fmla="*/ 17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6" h="176">
                <a:moveTo>
                  <a:pt x="140" y="40"/>
                </a:moveTo>
                <a:cubicBezTo>
                  <a:pt x="164" y="40"/>
                  <a:pt x="164" y="40"/>
                  <a:pt x="164" y="40"/>
                </a:cubicBezTo>
                <a:cubicBezTo>
                  <a:pt x="166" y="40"/>
                  <a:pt x="168" y="38"/>
                  <a:pt x="168" y="36"/>
                </a:cubicBezTo>
                <a:cubicBezTo>
                  <a:pt x="168" y="34"/>
                  <a:pt x="166" y="32"/>
                  <a:pt x="164" y="32"/>
                </a:cubicBezTo>
                <a:cubicBezTo>
                  <a:pt x="150" y="32"/>
                  <a:pt x="150" y="32"/>
                  <a:pt x="150" y="32"/>
                </a:cubicBezTo>
                <a:cubicBezTo>
                  <a:pt x="175" y="7"/>
                  <a:pt x="175" y="7"/>
                  <a:pt x="175" y="7"/>
                </a:cubicBezTo>
                <a:cubicBezTo>
                  <a:pt x="176" y="6"/>
                  <a:pt x="176" y="5"/>
                  <a:pt x="176" y="4"/>
                </a:cubicBezTo>
                <a:cubicBezTo>
                  <a:pt x="176" y="2"/>
                  <a:pt x="174" y="0"/>
                  <a:pt x="172" y="0"/>
                </a:cubicBezTo>
                <a:cubicBezTo>
                  <a:pt x="171" y="0"/>
                  <a:pt x="170" y="0"/>
                  <a:pt x="169" y="1"/>
                </a:cubicBezTo>
                <a:cubicBezTo>
                  <a:pt x="144" y="26"/>
                  <a:pt x="144" y="26"/>
                  <a:pt x="144" y="26"/>
                </a:cubicBezTo>
                <a:cubicBezTo>
                  <a:pt x="144" y="12"/>
                  <a:pt x="144" y="12"/>
                  <a:pt x="144" y="12"/>
                </a:cubicBezTo>
                <a:cubicBezTo>
                  <a:pt x="144" y="10"/>
                  <a:pt x="142" y="8"/>
                  <a:pt x="140" y="8"/>
                </a:cubicBezTo>
                <a:cubicBezTo>
                  <a:pt x="138" y="8"/>
                  <a:pt x="136" y="10"/>
                  <a:pt x="136" y="12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8"/>
                  <a:pt x="138" y="40"/>
                  <a:pt x="140" y="40"/>
                </a:cubicBezTo>
                <a:moveTo>
                  <a:pt x="26" y="32"/>
                </a:moveTo>
                <a:cubicBezTo>
                  <a:pt x="12" y="32"/>
                  <a:pt x="12" y="32"/>
                  <a:pt x="12" y="32"/>
                </a:cubicBezTo>
                <a:cubicBezTo>
                  <a:pt x="10" y="32"/>
                  <a:pt x="8" y="34"/>
                  <a:pt x="8" y="36"/>
                </a:cubicBezTo>
                <a:cubicBezTo>
                  <a:pt x="8" y="38"/>
                  <a:pt x="10" y="40"/>
                  <a:pt x="12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8" y="40"/>
                  <a:pt x="40" y="38"/>
                  <a:pt x="40" y="36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0"/>
                  <a:pt x="38" y="8"/>
                  <a:pt x="36" y="8"/>
                </a:cubicBezTo>
                <a:cubicBezTo>
                  <a:pt x="34" y="8"/>
                  <a:pt x="32" y="10"/>
                  <a:pt x="32" y="12"/>
                </a:cubicBezTo>
                <a:cubicBezTo>
                  <a:pt x="32" y="26"/>
                  <a:pt x="32" y="26"/>
                  <a:pt x="32" y="26"/>
                </a:cubicBezTo>
                <a:cubicBezTo>
                  <a:pt x="7" y="1"/>
                  <a:pt x="7" y="1"/>
                  <a:pt x="7" y="1"/>
                </a:cubicBezTo>
                <a:cubicBezTo>
                  <a:pt x="6" y="0"/>
                  <a:pt x="5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5"/>
                  <a:pt x="0" y="6"/>
                  <a:pt x="1" y="7"/>
                </a:cubicBezTo>
                <a:lnTo>
                  <a:pt x="26" y="32"/>
                </a:lnTo>
                <a:close/>
                <a:moveTo>
                  <a:pt x="88" y="40"/>
                </a:moveTo>
                <a:cubicBezTo>
                  <a:pt x="61" y="40"/>
                  <a:pt x="40" y="61"/>
                  <a:pt x="40" y="88"/>
                </a:cubicBezTo>
                <a:cubicBezTo>
                  <a:pt x="40" y="115"/>
                  <a:pt x="61" y="136"/>
                  <a:pt x="88" y="136"/>
                </a:cubicBezTo>
                <a:cubicBezTo>
                  <a:pt x="115" y="136"/>
                  <a:pt x="136" y="115"/>
                  <a:pt x="136" y="88"/>
                </a:cubicBezTo>
                <a:cubicBezTo>
                  <a:pt x="136" y="61"/>
                  <a:pt x="115" y="40"/>
                  <a:pt x="88" y="40"/>
                </a:cubicBezTo>
                <a:moveTo>
                  <a:pt x="69" y="53"/>
                </a:moveTo>
                <a:cubicBezTo>
                  <a:pt x="68" y="55"/>
                  <a:pt x="67" y="57"/>
                  <a:pt x="66" y="59"/>
                </a:cubicBezTo>
                <a:cubicBezTo>
                  <a:pt x="65" y="58"/>
                  <a:pt x="64" y="58"/>
                  <a:pt x="63" y="57"/>
                </a:cubicBezTo>
                <a:cubicBezTo>
                  <a:pt x="65" y="55"/>
                  <a:pt x="67" y="54"/>
                  <a:pt x="69" y="53"/>
                </a:cubicBezTo>
                <a:moveTo>
                  <a:pt x="57" y="63"/>
                </a:moveTo>
                <a:cubicBezTo>
                  <a:pt x="59" y="64"/>
                  <a:pt x="61" y="65"/>
                  <a:pt x="63" y="66"/>
                </a:cubicBezTo>
                <a:cubicBezTo>
                  <a:pt x="61" y="72"/>
                  <a:pt x="60" y="78"/>
                  <a:pt x="60" y="84"/>
                </a:cubicBezTo>
                <a:cubicBezTo>
                  <a:pt x="48" y="84"/>
                  <a:pt x="48" y="84"/>
                  <a:pt x="48" y="84"/>
                </a:cubicBezTo>
                <a:cubicBezTo>
                  <a:pt x="49" y="76"/>
                  <a:pt x="52" y="68"/>
                  <a:pt x="57" y="63"/>
                </a:cubicBezTo>
                <a:moveTo>
                  <a:pt x="48" y="92"/>
                </a:moveTo>
                <a:cubicBezTo>
                  <a:pt x="60" y="92"/>
                  <a:pt x="60" y="92"/>
                  <a:pt x="60" y="92"/>
                </a:cubicBezTo>
                <a:cubicBezTo>
                  <a:pt x="60" y="98"/>
                  <a:pt x="61" y="104"/>
                  <a:pt x="63" y="110"/>
                </a:cubicBezTo>
                <a:cubicBezTo>
                  <a:pt x="61" y="111"/>
                  <a:pt x="59" y="112"/>
                  <a:pt x="57" y="113"/>
                </a:cubicBezTo>
                <a:cubicBezTo>
                  <a:pt x="52" y="108"/>
                  <a:pt x="49" y="100"/>
                  <a:pt x="48" y="92"/>
                </a:cubicBezTo>
                <a:moveTo>
                  <a:pt x="63" y="119"/>
                </a:moveTo>
                <a:cubicBezTo>
                  <a:pt x="64" y="118"/>
                  <a:pt x="65" y="118"/>
                  <a:pt x="66" y="117"/>
                </a:cubicBezTo>
                <a:cubicBezTo>
                  <a:pt x="67" y="119"/>
                  <a:pt x="68" y="121"/>
                  <a:pt x="69" y="123"/>
                </a:cubicBezTo>
                <a:cubicBezTo>
                  <a:pt x="67" y="122"/>
                  <a:pt x="65" y="121"/>
                  <a:pt x="63" y="119"/>
                </a:cubicBezTo>
                <a:moveTo>
                  <a:pt x="84" y="127"/>
                </a:moveTo>
                <a:cubicBezTo>
                  <a:pt x="80" y="125"/>
                  <a:pt x="76" y="121"/>
                  <a:pt x="73" y="114"/>
                </a:cubicBezTo>
                <a:cubicBezTo>
                  <a:pt x="76" y="113"/>
                  <a:pt x="80" y="112"/>
                  <a:pt x="84" y="112"/>
                </a:cubicBezTo>
                <a:lnTo>
                  <a:pt x="84" y="127"/>
                </a:lnTo>
                <a:close/>
                <a:moveTo>
                  <a:pt x="84" y="104"/>
                </a:moveTo>
                <a:cubicBezTo>
                  <a:pt x="79" y="104"/>
                  <a:pt x="75" y="105"/>
                  <a:pt x="70" y="107"/>
                </a:cubicBezTo>
                <a:cubicBezTo>
                  <a:pt x="69" y="102"/>
                  <a:pt x="69" y="97"/>
                  <a:pt x="68" y="92"/>
                </a:cubicBezTo>
                <a:cubicBezTo>
                  <a:pt x="84" y="92"/>
                  <a:pt x="84" y="92"/>
                  <a:pt x="84" y="92"/>
                </a:cubicBezTo>
                <a:lnTo>
                  <a:pt x="84" y="104"/>
                </a:lnTo>
                <a:close/>
                <a:moveTo>
                  <a:pt x="84" y="84"/>
                </a:moveTo>
                <a:cubicBezTo>
                  <a:pt x="68" y="84"/>
                  <a:pt x="68" y="84"/>
                  <a:pt x="68" y="84"/>
                </a:cubicBezTo>
                <a:cubicBezTo>
                  <a:pt x="69" y="79"/>
                  <a:pt x="69" y="74"/>
                  <a:pt x="70" y="69"/>
                </a:cubicBezTo>
                <a:cubicBezTo>
                  <a:pt x="75" y="71"/>
                  <a:pt x="79" y="72"/>
                  <a:pt x="84" y="72"/>
                </a:cubicBezTo>
                <a:lnTo>
                  <a:pt x="84" y="84"/>
                </a:lnTo>
                <a:close/>
                <a:moveTo>
                  <a:pt x="84" y="64"/>
                </a:moveTo>
                <a:cubicBezTo>
                  <a:pt x="80" y="64"/>
                  <a:pt x="76" y="63"/>
                  <a:pt x="73" y="62"/>
                </a:cubicBezTo>
                <a:cubicBezTo>
                  <a:pt x="76" y="55"/>
                  <a:pt x="80" y="51"/>
                  <a:pt x="84" y="49"/>
                </a:cubicBezTo>
                <a:lnTo>
                  <a:pt x="84" y="64"/>
                </a:lnTo>
                <a:close/>
                <a:moveTo>
                  <a:pt x="128" y="84"/>
                </a:moveTo>
                <a:cubicBezTo>
                  <a:pt x="116" y="84"/>
                  <a:pt x="116" y="84"/>
                  <a:pt x="116" y="84"/>
                </a:cubicBezTo>
                <a:cubicBezTo>
                  <a:pt x="116" y="78"/>
                  <a:pt x="115" y="72"/>
                  <a:pt x="113" y="66"/>
                </a:cubicBezTo>
                <a:cubicBezTo>
                  <a:pt x="115" y="65"/>
                  <a:pt x="117" y="64"/>
                  <a:pt x="119" y="63"/>
                </a:cubicBezTo>
                <a:cubicBezTo>
                  <a:pt x="124" y="68"/>
                  <a:pt x="127" y="76"/>
                  <a:pt x="128" y="84"/>
                </a:cubicBezTo>
                <a:moveTo>
                  <a:pt x="113" y="57"/>
                </a:moveTo>
                <a:cubicBezTo>
                  <a:pt x="112" y="58"/>
                  <a:pt x="111" y="58"/>
                  <a:pt x="110" y="59"/>
                </a:cubicBezTo>
                <a:cubicBezTo>
                  <a:pt x="109" y="57"/>
                  <a:pt x="108" y="55"/>
                  <a:pt x="107" y="53"/>
                </a:cubicBezTo>
                <a:cubicBezTo>
                  <a:pt x="109" y="54"/>
                  <a:pt x="111" y="55"/>
                  <a:pt x="113" y="57"/>
                </a:cubicBezTo>
                <a:moveTo>
                  <a:pt x="92" y="49"/>
                </a:moveTo>
                <a:cubicBezTo>
                  <a:pt x="96" y="51"/>
                  <a:pt x="100" y="55"/>
                  <a:pt x="103" y="62"/>
                </a:cubicBezTo>
                <a:cubicBezTo>
                  <a:pt x="100" y="63"/>
                  <a:pt x="96" y="64"/>
                  <a:pt x="92" y="64"/>
                </a:cubicBezTo>
                <a:lnTo>
                  <a:pt x="92" y="49"/>
                </a:lnTo>
                <a:close/>
                <a:moveTo>
                  <a:pt x="92" y="72"/>
                </a:moveTo>
                <a:cubicBezTo>
                  <a:pt x="97" y="72"/>
                  <a:pt x="101" y="71"/>
                  <a:pt x="106" y="69"/>
                </a:cubicBezTo>
                <a:cubicBezTo>
                  <a:pt x="107" y="74"/>
                  <a:pt x="107" y="79"/>
                  <a:pt x="108" y="84"/>
                </a:cubicBezTo>
                <a:cubicBezTo>
                  <a:pt x="92" y="84"/>
                  <a:pt x="92" y="84"/>
                  <a:pt x="92" y="84"/>
                </a:cubicBezTo>
                <a:lnTo>
                  <a:pt x="92" y="72"/>
                </a:lnTo>
                <a:close/>
                <a:moveTo>
                  <a:pt x="92" y="127"/>
                </a:moveTo>
                <a:cubicBezTo>
                  <a:pt x="92" y="112"/>
                  <a:pt x="92" y="112"/>
                  <a:pt x="92" y="112"/>
                </a:cubicBezTo>
                <a:cubicBezTo>
                  <a:pt x="96" y="112"/>
                  <a:pt x="100" y="113"/>
                  <a:pt x="103" y="114"/>
                </a:cubicBezTo>
                <a:cubicBezTo>
                  <a:pt x="100" y="121"/>
                  <a:pt x="96" y="125"/>
                  <a:pt x="92" y="127"/>
                </a:cubicBezTo>
                <a:moveTo>
                  <a:pt x="92" y="104"/>
                </a:moveTo>
                <a:cubicBezTo>
                  <a:pt x="92" y="92"/>
                  <a:pt x="92" y="92"/>
                  <a:pt x="92" y="92"/>
                </a:cubicBezTo>
                <a:cubicBezTo>
                  <a:pt x="108" y="92"/>
                  <a:pt x="108" y="92"/>
                  <a:pt x="108" y="92"/>
                </a:cubicBezTo>
                <a:cubicBezTo>
                  <a:pt x="107" y="97"/>
                  <a:pt x="107" y="102"/>
                  <a:pt x="106" y="107"/>
                </a:cubicBezTo>
                <a:cubicBezTo>
                  <a:pt x="101" y="105"/>
                  <a:pt x="97" y="104"/>
                  <a:pt x="92" y="104"/>
                </a:cubicBezTo>
                <a:moveTo>
                  <a:pt x="107" y="123"/>
                </a:moveTo>
                <a:cubicBezTo>
                  <a:pt x="108" y="121"/>
                  <a:pt x="109" y="119"/>
                  <a:pt x="110" y="117"/>
                </a:cubicBezTo>
                <a:cubicBezTo>
                  <a:pt x="111" y="118"/>
                  <a:pt x="112" y="118"/>
                  <a:pt x="113" y="119"/>
                </a:cubicBezTo>
                <a:cubicBezTo>
                  <a:pt x="111" y="121"/>
                  <a:pt x="109" y="122"/>
                  <a:pt x="107" y="123"/>
                </a:cubicBezTo>
                <a:moveTo>
                  <a:pt x="119" y="113"/>
                </a:moveTo>
                <a:cubicBezTo>
                  <a:pt x="117" y="112"/>
                  <a:pt x="115" y="111"/>
                  <a:pt x="113" y="110"/>
                </a:cubicBezTo>
                <a:cubicBezTo>
                  <a:pt x="115" y="104"/>
                  <a:pt x="116" y="98"/>
                  <a:pt x="116" y="92"/>
                </a:cubicBezTo>
                <a:cubicBezTo>
                  <a:pt x="128" y="92"/>
                  <a:pt x="128" y="92"/>
                  <a:pt x="128" y="92"/>
                </a:cubicBezTo>
                <a:cubicBezTo>
                  <a:pt x="127" y="100"/>
                  <a:pt x="124" y="108"/>
                  <a:pt x="119" y="113"/>
                </a:cubicBezTo>
                <a:moveTo>
                  <a:pt x="36" y="136"/>
                </a:moveTo>
                <a:cubicBezTo>
                  <a:pt x="12" y="136"/>
                  <a:pt x="12" y="136"/>
                  <a:pt x="12" y="136"/>
                </a:cubicBezTo>
                <a:cubicBezTo>
                  <a:pt x="10" y="136"/>
                  <a:pt x="8" y="138"/>
                  <a:pt x="8" y="140"/>
                </a:cubicBezTo>
                <a:cubicBezTo>
                  <a:pt x="8" y="142"/>
                  <a:pt x="10" y="144"/>
                  <a:pt x="12" y="144"/>
                </a:cubicBezTo>
                <a:cubicBezTo>
                  <a:pt x="26" y="144"/>
                  <a:pt x="26" y="144"/>
                  <a:pt x="26" y="144"/>
                </a:cubicBezTo>
                <a:cubicBezTo>
                  <a:pt x="1" y="169"/>
                  <a:pt x="1" y="169"/>
                  <a:pt x="1" y="169"/>
                </a:cubicBezTo>
                <a:cubicBezTo>
                  <a:pt x="0" y="170"/>
                  <a:pt x="0" y="171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5" y="176"/>
                  <a:pt x="6" y="176"/>
                  <a:pt x="7" y="175"/>
                </a:cubicBezTo>
                <a:cubicBezTo>
                  <a:pt x="32" y="150"/>
                  <a:pt x="32" y="150"/>
                  <a:pt x="32" y="150"/>
                </a:cubicBezTo>
                <a:cubicBezTo>
                  <a:pt x="32" y="164"/>
                  <a:pt x="32" y="164"/>
                  <a:pt x="32" y="164"/>
                </a:cubicBezTo>
                <a:cubicBezTo>
                  <a:pt x="32" y="166"/>
                  <a:pt x="34" y="168"/>
                  <a:pt x="36" y="168"/>
                </a:cubicBezTo>
                <a:cubicBezTo>
                  <a:pt x="38" y="168"/>
                  <a:pt x="40" y="166"/>
                  <a:pt x="40" y="164"/>
                </a:cubicBezTo>
                <a:cubicBezTo>
                  <a:pt x="40" y="140"/>
                  <a:pt x="40" y="140"/>
                  <a:pt x="40" y="140"/>
                </a:cubicBezTo>
                <a:cubicBezTo>
                  <a:pt x="40" y="138"/>
                  <a:pt x="38" y="136"/>
                  <a:pt x="36" y="136"/>
                </a:cubicBezTo>
                <a:moveTo>
                  <a:pt x="150" y="144"/>
                </a:moveTo>
                <a:cubicBezTo>
                  <a:pt x="164" y="144"/>
                  <a:pt x="164" y="144"/>
                  <a:pt x="164" y="144"/>
                </a:cubicBezTo>
                <a:cubicBezTo>
                  <a:pt x="166" y="144"/>
                  <a:pt x="168" y="142"/>
                  <a:pt x="168" y="140"/>
                </a:cubicBezTo>
                <a:cubicBezTo>
                  <a:pt x="168" y="138"/>
                  <a:pt x="166" y="136"/>
                  <a:pt x="164" y="136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38" y="136"/>
                  <a:pt x="136" y="138"/>
                  <a:pt x="136" y="140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36" y="166"/>
                  <a:pt x="138" y="168"/>
                  <a:pt x="140" y="168"/>
                </a:cubicBezTo>
                <a:cubicBezTo>
                  <a:pt x="142" y="168"/>
                  <a:pt x="144" y="166"/>
                  <a:pt x="144" y="164"/>
                </a:cubicBezTo>
                <a:cubicBezTo>
                  <a:pt x="144" y="150"/>
                  <a:pt x="144" y="150"/>
                  <a:pt x="144" y="150"/>
                </a:cubicBezTo>
                <a:cubicBezTo>
                  <a:pt x="169" y="175"/>
                  <a:pt x="169" y="175"/>
                  <a:pt x="169" y="175"/>
                </a:cubicBezTo>
                <a:cubicBezTo>
                  <a:pt x="170" y="176"/>
                  <a:pt x="171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1"/>
                  <a:pt x="176" y="170"/>
                  <a:pt x="175" y="169"/>
                </a:cubicBezTo>
                <a:lnTo>
                  <a:pt x="150" y="1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19" name="Freeform 19"/>
          <p:cNvSpPr>
            <a:spLocks noEditPoints="1"/>
          </p:cNvSpPr>
          <p:nvPr/>
        </p:nvSpPr>
        <p:spPr bwMode="auto">
          <a:xfrm>
            <a:off x="5405438" y="3668713"/>
            <a:ext cx="382588" cy="527050"/>
          </a:xfrm>
          <a:custGeom>
            <a:avLst/>
            <a:gdLst>
              <a:gd name="T0" fmla="*/ 85 w 128"/>
              <a:gd name="T1" fmla="*/ 32 h 176"/>
              <a:gd name="T2" fmla="*/ 99 w 128"/>
              <a:gd name="T3" fmla="*/ 37 h 176"/>
              <a:gd name="T4" fmla="*/ 106 w 128"/>
              <a:gd name="T5" fmla="*/ 63 h 176"/>
              <a:gd name="T6" fmla="*/ 112 w 128"/>
              <a:gd name="T7" fmla="*/ 56 h 176"/>
              <a:gd name="T8" fmla="*/ 83 w 128"/>
              <a:gd name="T9" fmla="*/ 21 h 176"/>
              <a:gd name="T10" fmla="*/ 67 w 128"/>
              <a:gd name="T11" fmla="*/ 61 h 176"/>
              <a:gd name="T12" fmla="*/ 64 w 128"/>
              <a:gd name="T13" fmla="*/ 83 h 176"/>
              <a:gd name="T14" fmla="*/ 70 w 128"/>
              <a:gd name="T15" fmla="*/ 96 h 176"/>
              <a:gd name="T16" fmla="*/ 72 w 128"/>
              <a:gd name="T17" fmla="*/ 92 h 176"/>
              <a:gd name="T18" fmla="*/ 78 w 128"/>
              <a:gd name="T19" fmla="*/ 67 h 176"/>
              <a:gd name="T20" fmla="*/ 99 w 128"/>
              <a:gd name="T21" fmla="*/ 66 h 176"/>
              <a:gd name="T22" fmla="*/ 104 w 128"/>
              <a:gd name="T23" fmla="*/ 71 h 176"/>
              <a:gd name="T24" fmla="*/ 72 w 128"/>
              <a:gd name="T25" fmla="*/ 112 h 176"/>
              <a:gd name="T26" fmla="*/ 72 w 128"/>
              <a:gd name="T27" fmla="*/ 0 h 176"/>
              <a:gd name="T28" fmla="*/ 72 w 128"/>
              <a:gd name="T29" fmla="*/ 112 h 176"/>
              <a:gd name="T30" fmla="*/ 120 w 128"/>
              <a:gd name="T31" fmla="*/ 56 h 176"/>
              <a:gd name="T32" fmla="*/ 24 w 128"/>
              <a:gd name="T33" fmla="*/ 56 h 176"/>
              <a:gd name="T34" fmla="*/ 122 w 128"/>
              <a:gd name="T35" fmla="*/ 98 h 176"/>
              <a:gd name="T36" fmla="*/ 119 w 128"/>
              <a:gd name="T37" fmla="*/ 99 h 176"/>
              <a:gd name="T38" fmla="*/ 8 w 128"/>
              <a:gd name="T39" fmla="*/ 56 h 176"/>
              <a:gd name="T40" fmla="*/ 28 w 128"/>
              <a:gd name="T41" fmla="*/ 9 h 176"/>
              <a:gd name="T42" fmla="*/ 26 w 128"/>
              <a:gd name="T43" fmla="*/ 2 h 176"/>
              <a:gd name="T44" fmla="*/ 23 w 128"/>
              <a:gd name="T45" fmla="*/ 3 h 176"/>
              <a:gd name="T46" fmla="*/ 68 w 128"/>
              <a:gd name="T47" fmla="*/ 128 h 176"/>
              <a:gd name="T48" fmla="*/ 44 w 128"/>
              <a:gd name="T49" fmla="*/ 168 h 176"/>
              <a:gd name="T50" fmla="*/ 44 w 128"/>
              <a:gd name="T51" fmla="*/ 176 h 176"/>
              <a:gd name="T52" fmla="*/ 104 w 128"/>
              <a:gd name="T53" fmla="*/ 172 h 176"/>
              <a:gd name="T54" fmla="*/ 76 w 128"/>
              <a:gd name="T55" fmla="*/ 168 h 176"/>
              <a:gd name="T56" fmla="*/ 125 w 128"/>
              <a:gd name="T57" fmla="*/ 105 h 176"/>
              <a:gd name="T58" fmla="*/ 126 w 128"/>
              <a:gd name="T59" fmla="*/ 102 h 176"/>
              <a:gd name="T60" fmla="*/ 37 w 128"/>
              <a:gd name="T61" fmla="*/ 51 h 176"/>
              <a:gd name="T62" fmla="*/ 53 w 128"/>
              <a:gd name="T63" fmla="*/ 60 h 176"/>
              <a:gd name="T64" fmla="*/ 56 w 128"/>
              <a:gd name="T65" fmla="*/ 53 h 176"/>
              <a:gd name="T66" fmla="*/ 70 w 128"/>
              <a:gd name="T67" fmla="*/ 42 h 176"/>
              <a:gd name="T68" fmla="*/ 69 w 128"/>
              <a:gd name="T69" fmla="*/ 32 h 176"/>
              <a:gd name="T70" fmla="*/ 65 w 128"/>
              <a:gd name="T71" fmla="*/ 31 h 176"/>
              <a:gd name="T72" fmla="*/ 59 w 128"/>
              <a:gd name="T73" fmla="*/ 26 h 176"/>
              <a:gd name="T74" fmla="*/ 46 w 128"/>
              <a:gd name="T75" fmla="*/ 26 h 176"/>
              <a:gd name="T76" fmla="*/ 37 w 128"/>
              <a:gd name="T77" fmla="*/ 5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176">
                <a:moveTo>
                  <a:pt x="85" y="27"/>
                </a:moveTo>
                <a:cubicBezTo>
                  <a:pt x="85" y="27"/>
                  <a:pt x="84" y="28"/>
                  <a:pt x="85" y="32"/>
                </a:cubicBezTo>
                <a:cubicBezTo>
                  <a:pt x="87" y="37"/>
                  <a:pt x="89" y="38"/>
                  <a:pt x="95" y="35"/>
                </a:cubicBezTo>
                <a:cubicBezTo>
                  <a:pt x="97" y="34"/>
                  <a:pt x="99" y="35"/>
                  <a:pt x="99" y="37"/>
                </a:cubicBezTo>
                <a:cubicBezTo>
                  <a:pt x="98" y="43"/>
                  <a:pt x="94" y="43"/>
                  <a:pt x="97" y="51"/>
                </a:cubicBezTo>
                <a:cubicBezTo>
                  <a:pt x="99" y="57"/>
                  <a:pt x="104" y="59"/>
                  <a:pt x="106" y="63"/>
                </a:cubicBezTo>
                <a:cubicBezTo>
                  <a:pt x="107" y="65"/>
                  <a:pt x="108" y="66"/>
                  <a:pt x="110" y="67"/>
                </a:cubicBezTo>
                <a:cubicBezTo>
                  <a:pt x="111" y="64"/>
                  <a:pt x="112" y="60"/>
                  <a:pt x="112" y="56"/>
                </a:cubicBezTo>
                <a:cubicBezTo>
                  <a:pt x="112" y="39"/>
                  <a:pt x="101" y="24"/>
                  <a:pt x="86" y="18"/>
                </a:cubicBezTo>
                <a:cubicBezTo>
                  <a:pt x="85" y="20"/>
                  <a:pt x="84" y="21"/>
                  <a:pt x="83" y="21"/>
                </a:cubicBezTo>
                <a:cubicBezTo>
                  <a:pt x="81" y="22"/>
                  <a:pt x="81" y="27"/>
                  <a:pt x="85" y="27"/>
                </a:cubicBezTo>
                <a:moveTo>
                  <a:pt x="67" y="61"/>
                </a:moveTo>
                <a:cubicBezTo>
                  <a:pt x="61" y="61"/>
                  <a:pt x="56" y="62"/>
                  <a:pt x="58" y="71"/>
                </a:cubicBezTo>
                <a:cubicBezTo>
                  <a:pt x="60" y="80"/>
                  <a:pt x="65" y="76"/>
                  <a:pt x="64" y="83"/>
                </a:cubicBezTo>
                <a:cubicBezTo>
                  <a:pt x="64" y="90"/>
                  <a:pt x="65" y="91"/>
                  <a:pt x="66" y="93"/>
                </a:cubicBezTo>
                <a:cubicBezTo>
                  <a:pt x="67" y="94"/>
                  <a:pt x="68" y="96"/>
                  <a:pt x="70" y="96"/>
                </a:cubicBezTo>
                <a:cubicBezTo>
                  <a:pt x="70" y="96"/>
                  <a:pt x="70" y="96"/>
                  <a:pt x="70" y="96"/>
                </a:cubicBezTo>
                <a:cubicBezTo>
                  <a:pt x="71" y="96"/>
                  <a:pt x="72" y="95"/>
                  <a:pt x="72" y="92"/>
                </a:cubicBezTo>
                <a:cubicBezTo>
                  <a:pt x="73" y="86"/>
                  <a:pt x="75" y="82"/>
                  <a:pt x="78" y="79"/>
                </a:cubicBezTo>
                <a:cubicBezTo>
                  <a:pt x="81" y="75"/>
                  <a:pt x="83" y="71"/>
                  <a:pt x="78" y="67"/>
                </a:cubicBezTo>
                <a:cubicBezTo>
                  <a:pt x="73" y="62"/>
                  <a:pt x="74" y="61"/>
                  <a:pt x="67" y="61"/>
                </a:cubicBezTo>
                <a:moveTo>
                  <a:pt x="99" y="66"/>
                </a:moveTo>
                <a:cubicBezTo>
                  <a:pt x="97" y="67"/>
                  <a:pt x="97" y="70"/>
                  <a:pt x="99" y="71"/>
                </a:cubicBezTo>
                <a:cubicBezTo>
                  <a:pt x="100" y="72"/>
                  <a:pt x="103" y="74"/>
                  <a:pt x="104" y="71"/>
                </a:cubicBezTo>
                <a:cubicBezTo>
                  <a:pt x="105" y="68"/>
                  <a:pt x="101" y="65"/>
                  <a:pt x="99" y="66"/>
                </a:cubicBezTo>
                <a:moveTo>
                  <a:pt x="72" y="112"/>
                </a:moveTo>
                <a:cubicBezTo>
                  <a:pt x="103" y="112"/>
                  <a:pt x="128" y="87"/>
                  <a:pt x="128" y="56"/>
                </a:cubicBezTo>
                <a:cubicBezTo>
                  <a:pt x="128" y="25"/>
                  <a:pt x="103" y="0"/>
                  <a:pt x="72" y="0"/>
                </a:cubicBezTo>
                <a:cubicBezTo>
                  <a:pt x="41" y="0"/>
                  <a:pt x="16" y="25"/>
                  <a:pt x="16" y="56"/>
                </a:cubicBezTo>
                <a:cubicBezTo>
                  <a:pt x="16" y="87"/>
                  <a:pt x="41" y="112"/>
                  <a:pt x="72" y="112"/>
                </a:cubicBezTo>
                <a:moveTo>
                  <a:pt x="72" y="8"/>
                </a:moveTo>
                <a:cubicBezTo>
                  <a:pt x="99" y="8"/>
                  <a:pt x="120" y="29"/>
                  <a:pt x="120" y="56"/>
                </a:cubicBezTo>
                <a:cubicBezTo>
                  <a:pt x="120" y="83"/>
                  <a:pt x="99" y="104"/>
                  <a:pt x="72" y="104"/>
                </a:cubicBezTo>
                <a:cubicBezTo>
                  <a:pt x="45" y="104"/>
                  <a:pt x="24" y="83"/>
                  <a:pt x="24" y="56"/>
                </a:cubicBezTo>
                <a:cubicBezTo>
                  <a:pt x="24" y="29"/>
                  <a:pt x="45" y="8"/>
                  <a:pt x="72" y="8"/>
                </a:cubicBezTo>
                <a:moveTo>
                  <a:pt x="122" y="98"/>
                </a:moveTo>
                <a:cubicBezTo>
                  <a:pt x="121" y="98"/>
                  <a:pt x="120" y="98"/>
                  <a:pt x="119" y="99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08" y="112"/>
                  <a:pt x="91" y="120"/>
                  <a:pt x="72" y="120"/>
                </a:cubicBezTo>
                <a:cubicBezTo>
                  <a:pt x="37" y="120"/>
                  <a:pt x="8" y="91"/>
                  <a:pt x="8" y="56"/>
                </a:cubicBezTo>
                <a:cubicBezTo>
                  <a:pt x="8" y="38"/>
                  <a:pt x="16" y="21"/>
                  <a:pt x="28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9" y="8"/>
                  <a:pt x="30" y="7"/>
                  <a:pt x="30" y="6"/>
                </a:cubicBezTo>
                <a:cubicBezTo>
                  <a:pt x="30" y="4"/>
                  <a:pt x="28" y="2"/>
                  <a:pt x="26" y="2"/>
                </a:cubicBezTo>
                <a:cubicBezTo>
                  <a:pt x="25" y="2"/>
                  <a:pt x="24" y="3"/>
                  <a:pt x="23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9" y="16"/>
                  <a:pt x="0" y="35"/>
                  <a:pt x="0" y="56"/>
                </a:cubicBezTo>
                <a:cubicBezTo>
                  <a:pt x="0" y="94"/>
                  <a:pt x="30" y="126"/>
                  <a:pt x="68" y="128"/>
                </a:cubicBezTo>
                <a:cubicBezTo>
                  <a:pt x="68" y="168"/>
                  <a:pt x="68" y="168"/>
                  <a:pt x="68" y="168"/>
                </a:cubicBezTo>
                <a:cubicBezTo>
                  <a:pt x="44" y="168"/>
                  <a:pt x="44" y="168"/>
                  <a:pt x="44" y="168"/>
                </a:cubicBezTo>
                <a:cubicBezTo>
                  <a:pt x="42" y="168"/>
                  <a:pt x="40" y="170"/>
                  <a:pt x="40" y="172"/>
                </a:cubicBezTo>
                <a:cubicBezTo>
                  <a:pt x="40" y="174"/>
                  <a:pt x="42" y="176"/>
                  <a:pt x="44" y="176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102" y="176"/>
                  <a:pt x="104" y="174"/>
                  <a:pt x="104" y="172"/>
                </a:cubicBezTo>
                <a:cubicBezTo>
                  <a:pt x="104" y="170"/>
                  <a:pt x="102" y="168"/>
                  <a:pt x="100" y="168"/>
                </a:cubicBezTo>
                <a:cubicBezTo>
                  <a:pt x="76" y="168"/>
                  <a:pt x="76" y="168"/>
                  <a:pt x="76" y="168"/>
                </a:cubicBezTo>
                <a:cubicBezTo>
                  <a:pt x="76" y="128"/>
                  <a:pt x="76" y="128"/>
                  <a:pt x="76" y="128"/>
                </a:cubicBezTo>
                <a:cubicBezTo>
                  <a:pt x="95" y="127"/>
                  <a:pt x="112" y="118"/>
                  <a:pt x="125" y="105"/>
                </a:cubicBezTo>
                <a:cubicBezTo>
                  <a:pt x="125" y="105"/>
                  <a:pt x="125" y="105"/>
                  <a:pt x="125" y="105"/>
                </a:cubicBezTo>
                <a:cubicBezTo>
                  <a:pt x="125" y="104"/>
                  <a:pt x="126" y="103"/>
                  <a:pt x="126" y="102"/>
                </a:cubicBezTo>
                <a:cubicBezTo>
                  <a:pt x="126" y="100"/>
                  <a:pt x="124" y="98"/>
                  <a:pt x="122" y="98"/>
                </a:cubicBezTo>
                <a:moveTo>
                  <a:pt x="37" y="51"/>
                </a:moveTo>
                <a:cubicBezTo>
                  <a:pt x="37" y="51"/>
                  <a:pt x="39" y="56"/>
                  <a:pt x="53" y="63"/>
                </a:cubicBezTo>
                <a:cubicBezTo>
                  <a:pt x="53" y="63"/>
                  <a:pt x="56" y="63"/>
                  <a:pt x="53" y="60"/>
                </a:cubicBezTo>
                <a:cubicBezTo>
                  <a:pt x="50" y="57"/>
                  <a:pt x="46" y="53"/>
                  <a:pt x="50" y="51"/>
                </a:cubicBezTo>
                <a:cubicBezTo>
                  <a:pt x="54" y="49"/>
                  <a:pt x="55" y="49"/>
                  <a:pt x="56" y="53"/>
                </a:cubicBezTo>
                <a:cubicBezTo>
                  <a:pt x="57" y="57"/>
                  <a:pt x="60" y="55"/>
                  <a:pt x="60" y="51"/>
                </a:cubicBezTo>
                <a:cubicBezTo>
                  <a:pt x="61" y="48"/>
                  <a:pt x="66" y="44"/>
                  <a:pt x="70" y="42"/>
                </a:cubicBezTo>
                <a:cubicBezTo>
                  <a:pt x="74" y="41"/>
                  <a:pt x="77" y="40"/>
                  <a:pt x="77" y="37"/>
                </a:cubicBezTo>
                <a:cubicBezTo>
                  <a:pt x="76" y="35"/>
                  <a:pt x="75" y="32"/>
                  <a:pt x="69" y="32"/>
                </a:cubicBezTo>
                <a:cubicBezTo>
                  <a:pt x="63" y="32"/>
                  <a:pt x="66" y="40"/>
                  <a:pt x="61" y="36"/>
                </a:cubicBezTo>
                <a:cubicBezTo>
                  <a:pt x="56" y="31"/>
                  <a:pt x="62" y="32"/>
                  <a:pt x="65" y="31"/>
                </a:cubicBezTo>
                <a:cubicBezTo>
                  <a:pt x="67" y="30"/>
                  <a:pt x="70" y="26"/>
                  <a:pt x="65" y="25"/>
                </a:cubicBezTo>
                <a:cubicBezTo>
                  <a:pt x="61" y="25"/>
                  <a:pt x="62" y="27"/>
                  <a:pt x="59" y="26"/>
                </a:cubicBezTo>
                <a:cubicBezTo>
                  <a:pt x="55" y="25"/>
                  <a:pt x="54" y="30"/>
                  <a:pt x="52" y="29"/>
                </a:cubicBezTo>
                <a:cubicBezTo>
                  <a:pt x="50" y="29"/>
                  <a:pt x="48" y="27"/>
                  <a:pt x="46" y="26"/>
                </a:cubicBezTo>
                <a:cubicBezTo>
                  <a:pt x="40" y="31"/>
                  <a:pt x="36" y="37"/>
                  <a:pt x="34" y="45"/>
                </a:cubicBezTo>
                <a:cubicBezTo>
                  <a:pt x="35" y="49"/>
                  <a:pt x="37" y="51"/>
                  <a:pt x="37" y="51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0" name="Freeform 20"/>
          <p:cNvSpPr>
            <a:spLocks noEditPoints="1"/>
          </p:cNvSpPr>
          <p:nvPr/>
        </p:nvSpPr>
        <p:spPr bwMode="auto">
          <a:xfrm>
            <a:off x="6383338" y="3668713"/>
            <a:ext cx="430213" cy="527050"/>
          </a:xfrm>
          <a:custGeom>
            <a:avLst/>
            <a:gdLst>
              <a:gd name="T0" fmla="*/ 119 w 144"/>
              <a:gd name="T1" fmla="*/ 89 h 176"/>
              <a:gd name="T2" fmla="*/ 84 w 144"/>
              <a:gd name="T3" fmla="*/ 88 h 176"/>
              <a:gd name="T4" fmla="*/ 124 w 144"/>
              <a:gd name="T5" fmla="*/ 72 h 176"/>
              <a:gd name="T6" fmla="*/ 128 w 144"/>
              <a:gd name="T7" fmla="*/ 20 h 176"/>
              <a:gd name="T8" fmla="*/ 84 w 144"/>
              <a:gd name="T9" fmla="*/ 16 h 176"/>
              <a:gd name="T10" fmla="*/ 76 w 144"/>
              <a:gd name="T11" fmla="*/ 0 h 176"/>
              <a:gd name="T12" fmla="*/ 60 w 144"/>
              <a:gd name="T13" fmla="*/ 8 h 176"/>
              <a:gd name="T14" fmla="*/ 28 w 144"/>
              <a:gd name="T15" fmla="*/ 16 h 176"/>
              <a:gd name="T16" fmla="*/ 1 w 144"/>
              <a:gd name="T17" fmla="*/ 41 h 176"/>
              <a:gd name="T18" fmla="*/ 1 w 144"/>
              <a:gd name="T19" fmla="*/ 47 h 176"/>
              <a:gd name="T20" fmla="*/ 28 w 144"/>
              <a:gd name="T21" fmla="*/ 72 h 176"/>
              <a:gd name="T22" fmla="*/ 60 w 144"/>
              <a:gd name="T23" fmla="*/ 88 h 176"/>
              <a:gd name="T24" fmla="*/ 16 w 144"/>
              <a:gd name="T25" fmla="*/ 92 h 176"/>
              <a:gd name="T26" fmla="*/ 20 w 144"/>
              <a:gd name="T27" fmla="*/ 144 h 176"/>
              <a:gd name="T28" fmla="*/ 60 w 144"/>
              <a:gd name="T29" fmla="*/ 168 h 176"/>
              <a:gd name="T30" fmla="*/ 76 w 144"/>
              <a:gd name="T31" fmla="*/ 176 h 176"/>
              <a:gd name="T32" fmla="*/ 84 w 144"/>
              <a:gd name="T33" fmla="*/ 144 h 176"/>
              <a:gd name="T34" fmla="*/ 119 w 144"/>
              <a:gd name="T35" fmla="*/ 143 h 176"/>
              <a:gd name="T36" fmla="*/ 144 w 144"/>
              <a:gd name="T37" fmla="*/ 116 h 176"/>
              <a:gd name="T38" fmla="*/ 68 w 144"/>
              <a:gd name="T39" fmla="*/ 8 h 176"/>
              <a:gd name="T40" fmla="*/ 76 w 144"/>
              <a:gd name="T41" fmla="*/ 16 h 176"/>
              <a:gd name="T42" fmla="*/ 68 w 144"/>
              <a:gd name="T43" fmla="*/ 8 h 176"/>
              <a:gd name="T44" fmla="*/ 10 w 144"/>
              <a:gd name="T45" fmla="*/ 44 h 176"/>
              <a:gd name="T46" fmla="*/ 120 w 144"/>
              <a:gd name="T47" fmla="*/ 24 h 176"/>
              <a:gd name="T48" fmla="*/ 30 w 144"/>
              <a:gd name="T49" fmla="*/ 64 h 176"/>
              <a:gd name="T50" fmla="*/ 68 w 144"/>
              <a:gd name="T51" fmla="*/ 88 h 176"/>
              <a:gd name="T52" fmla="*/ 76 w 144"/>
              <a:gd name="T53" fmla="*/ 72 h 176"/>
              <a:gd name="T54" fmla="*/ 76 w 144"/>
              <a:gd name="T55" fmla="*/ 168 h 176"/>
              <a:gd name="T56" fmla="*/ 68 w 144"/>
              <a:gd name="T57" fmla="*/ 144 h 176"/>
              <a:gd name="T58" fmla="*/ 76 w 144"/>
              <a:gd name="T59" fmla="*/ 168 h 176"/>
              <a:gd name="T60" fmla="*/ 24 w 144"/>
              <a:gd name="T61" fmla="*/ 136 h 176"/>
              <a:gd name="T62" fmla="*/ 114 w 144"/>
              <a:gd name="T63" fmla="*/ 96 h 176"/>
              <a:gd name="T64" fmla="*/ 114 w 144"/>
              <a:gd name="T65" fmla="*/ 13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176">
                <a:moveTo>
                  <a:pt x="143" y="113"/>
                </a:moveTo>
                <a:cubicBezTo>
                  <a:pt x="119" y="89"/>
                  <a:pt x="119" y="89"/>
                  <a:pt x="119" y="89"/>
                </a:cubicBezTo>
                <a:cubicBezTo>
                  <a:pt x="118" y="88"/>
                  <a:pt x="117" y="88"/>
                  <a:pt x="116" y="88"/>
                </a:cubicBezTo>
                <a:cubicBezTo>
                  <a:pt x="84" y="88"/>
                  <a:pt x="84" y="88"/>
                  <a:pt x="84" y="88"/>
                </a:cubicBezTo>
                <a:cubicBezTo>
                  <a:pt x="84" y="72"/>
                  <a:pt x="84" y="72"/>
                  <a:pt x="84" y="72"/>
                </a:cubicBezTo>
                <a:cubicBezTo>
                  <a:pt x="124" y="72"/>
                  <a:pt x="124" y="72"/>
                  <a:pt x="124" y="72"/>
                </a:cubicBezTo>
                <a:cubicBezTo>
                  <a:pt x="126" y="72"/>
                  <a:pt x="128" y="70"/>
                  <a:pt x="128" y="68"/>
                </a:cubicBezTo>
                <a:cubicBezTo>
                  <a:pt x="128" y="20"/>
                  <a:pt x="128" y="20"/>
                  <a:pt x="128" y="20"/>
                </a:cubicBezTo>
                <a:cubicBezTo>
                  <a:pt x="128" y="18"/>
                  <a:pt x="126" y="16"/>
                  <a:pt x="124" y="16"/>
                </a:cubicBezTo>
                <a:cubicBezTo>
                  <a:pt x="84" y="16"/>
                  <a:pt x="84" y="16"/>
                  <a:pt x="84" y="16"/>
                </a:cubicBezTo>
                <a:cubicBezTo>
                  <a:pt x="84" y="8"/>
                  <a:pt x="84" y="8"/>
                  <a:pt x="84" y="8"/>
                </a:cubicBezTo>
                <a:cubicBezTo>
                  <a:pt x="84" y="4"/>
                  <a:pt x="80" y="0"/>
                  <a:pt x="76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4" y="0"/>
                  <a:pt x="60" y="4"/>
                  <a:pt x="60" y="8"/>
                </a:cubicBezTo>
                <a:cubicBezTo>
                  <a:pt x="60" y="16"/>
                  <a:pt x="60" y="16"/>
                  <a:pt x="60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7" y="16"/>
                  <a:pt x="26" y="16"/>
                  <a:pt x="25" y="1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2"/>
                  <a:pt x="0" y="43"/>
                  <a:pt x="0" y="44"/>
                </a:cubicBezTo>
                <a:cubicBezTo>
                  <a:pt x="0" y="45"/>
                  <a:pt x="0" y="46"/>
                  <a:pt x="1" y="47"/>
                </a:cubicBezTo>
                <a:cubicBezTo>
                  <a:pt x="25" y="71"/>
                  <a:pt x="25" y="71"/>
                  <a:pt x="25" y="71"/>
                </a:cubicBezTo>
                <a:cubicBezTo>
                  <a:pt x="26" y="72"/>
                  <a:pt x="27" y="72"/>
                  <a:pt x="28" y="72"/>
                </a:cubicBezTo>
                <a:cubicBezTo>
                  <a:pt x="60" y="72"/>
                  <a:pt x="60" y="72"/>
                  <a:pt x="60" y="72"/>
                </a:cubicBezTo>
                <a:cubicBezTo>
                  <a:pt x="60" y="88"/>
                  <a:pt x="60" y="88"/>
                  <a:pt x="60" y="88"/>
                </a:cubicBezTo>
                <a:cubicBezTo>
                  <a:pt x="20" y="88"/>
                  <a:pt x="20" y="88"/>
                  <a:pt x="20" y="88"/>
                </a:cubicBezTo>
                <a:cubicBezTo>
                  <a:pt x="18" y="88"/>
                  <a:pt x="16" y="90"/>
                  <a:pt x="16" y="92"/>
                </a:cubicBezTo>
                <a:cubicBezTo>
                  <a:pt x="16" y="140"/>
                  <a:pt x="16" y="140"/>
                  <a:pt x="16" y="140"/>
                </a:cubicBezTo>
                <a:cubicBezTo>
                  <a:pt x="16" y="142"/>
                  <a:pt x="18" y="144"/>
                  <a:pt x="20" y="144"/>
                </a:cubicBezTo>
                <a:cubicBezTo>
                  <a:pt x="60" y="144"/>
                  <a:pt x="60" y="144"/>
                  <a:pt x="60" y="144"/>
                </a:cubicBezTo>
                <a:cubicBezTo>
                  <a:pt x="60" y="168"/>
                  <a:pt x="60" y="168"/>
                  <a:pt x="60" y="168"/>
                </a:cubicBezTo>
                <a:cubicBezTo>
                  <a:pt x="60" y="172"/>
                  <a:pt x="64" y="176"/>
                  <a:pt x="68" y="176"/>
                </a:cubicBezTo>
                <a:cubicBezTo>
                  <a:pt x="76" y="176"/>
                  <a:pt x="76" y="176"/>
                  <a:pt x="76" y="176"/>
                </a:cubicBezTo>
                <a:cubicBezTo>
                  <a:pt x="80" y="176"/>
                  <a:pt x="84" y="172"/>
                  <a:pt x="84" y="168"/>
                </a:cubicBezTo>
                <a:cubicBezTo>
                  <a:pt x="84" y="144"/>
                  <a:pt x="84" y="144"/>
                  <a:pt x="84" y="144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4"/>
                  <a:pt x="118" y="144"/>
                  <a:pt x="119" y="143"/>
                </a:cubicBezTo>
                <a:cubicBezTo>
                  <a:pt x="143" y="119"/>
                  <a:pt x="143" y="119"/>
                  <a:pt x="143" y="119"/>
                </a:cubicBezTo>
                <a:cubicBezTo>
                  <a:pt x="144" y="118"/>
                  <a:pt x="144" y="117"/>
                  <a:pt x="144" y="116"/>
                </a:cubicBezTo>
                <a:cubicBezTo>
                  <a:pt x="144" y="115"/>
                  <a:pt x="144" y="114"/>
                  <a:pt x="143" y="113"/>
                </a:cubicBezTo>
                <a:moveTo>
                  <a:pt x="68" y="8"/>
                </a:moveTo>
                <a:cubicBezTo>
                  <a:pt x="76" y="8"/>
                  <a:pt x="76" y="8"/>
                  <a:pt x="76" y="8"/>
                </a:cubicBezTo>
                <a:cubicBezTo>
                  <a:pt x="76" y="16"/>
                  <a:pt x="76" y="16"/>
                  <a:pt x="76" y="16"/>
                </a:cubicBezTo>
                <a:cubicBezTo>
                  <a:pt x="68" y="16"/>
                  <a:pt x="68" y="16"/>
                  <a:pt x="68" y="16"/>
                </a:cubicBezTo>
                <a:lnTo>
                  <a:pt x="68" y="8"/>
                </a:lnTo>
                <a:close/>
                <a:moveTo>
                  <a:pt x="30" y="64"/>
                </a:moveTo>
                <a:cubicBezTo>
                  <a:pt x="10" y="44"/>
                  <a:pt x="10" y="44"/>
                  <a:pt x="10" y="44"/>
                </a:cubicBezTo>
                <a:cubicBezTo>
                  <a:pt x="30" y="24"/>
                  <a:pt x="30" y="24"/>
                  <a:pt x="30" y="24"/>
                </a:cubicBezTo>
                <a:cubicBezTo>
                  <a:pt x="120" y="24"/>
                  <a:pt x="120" y="24"/>
                  <a:pt x="120" y="24"/>
                </a:cubicBezTo>
                <a:cubicBezTo>
                  <a:pt x="120" y="64"/>
                  <a:pt x="120" y="64"/>
                  <a:pt x="120" y="64"/>
                </a:cubicBezTo>
                <a:lnTo>
                  <a:pt x="30" y="64"/>
                </a:lnTo>
                <a:close/>
                <a:moveTo>
                  <a:pt x="76" y="88"/>
                </a:moveTo>
                <a:cubicBezTo>
                  <a:pt x="68" y="88"/>
                  <a:pt x="68" y="88"/>
                  <a:pt x="68" y="88"/>
                </a:cubicBezTo>
                <a:cubicBezTo>
                  <a:pt x="68" y="72"/>
                  <a:pt x="68" y="72"/>
                  <a:pt x="68" y="72"/>
                </a:cubicBezTo>
                <a:cubicBezTo>
                  <a:pt x="76" y="72"/>
                  <a:pt x="76" y="72"/>
                  <a:pt x="76" y="72"/>
                </a:cubicBezTo>
                <a:lnTo>
                  <a:pt x="76" y="88"/>
                </a:lnTo>
                <a:close/>
                <a:moveTo>
                  <a:pt x="76" y="168"/>
                </a:moveTo>
                <a:cubicBezTo>
                  <a:pt x="68" y="168"/>
                  <a:pt x="68" y="168"/>
                  <a:pt x="68" y="168"/>
                </a:cubicBezTo>
                <a:cubicBezTo>
                  <a:pt x="68" y="144"/>
                  <a:pt x="68" y="144"/>
                  <a:pt x="68" y="144"/>
                </a:cubicBezTo>
                <a:cubicBezTo>
                  <a:pt x="76" y="144"/>
                  <a:pt x="76" y="144"/>
                  <a:pt x="76" y="144"/>
                </a:cubicBezTo>
                <a:lnTo>
                  <a:pt x="76" y="168"/>
                </a:lnTo>
                <a:close/>
                <a:moveTo>
                  <a:pt x="114" y="136"/>
                </a:moveTo>
                <a:cubicBezTo>
                  <a:pt x="24" y="136"/>
                  <a:pt x="24" y="136"/>
                  <a:pt x="24" y="136"/>
                </a:cubicBezTo>
                <a:cubicBezTo>
                  <a:pt x="24" y="96"/>
                  <a:pt x="24" y="96"/>
                  <a:pt x="24" y="96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34" y="116"/>
                  <a:pt x="134" y="116"/>
                  <a:pt x="134" y="116"/>
                </a:cubicBezTo>
                <a:lnTo>
                  <a:pt x="114" y="1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1" name="Freeform 21"/>
          <p:cNvSpPr>
            <a:spLocks noEditPoints="1"/>
          </p:cNvSpPr>
          <p:nvPr/>
        </p:nvSpPr>
        <p:spPr bwMode="auto">
          <a:xfrm>
            <a:off x="7386638" y="3668713"/>
            <a:ext cx="430213" cy="527050"/>
          </a:xfrm>
          <a:custGeom>
            <a:avLst/>
            <a:gdLst>
              <a:gd name="T0" fmla="*/ 68 w 144"/>
              <a:gd name="T1" fmla="*/ 64 h 176"/>
              <a:gd name="T2" fmla="*/ 120 w 144"/>
              <a:gd name="T3" fmla="*/ 60 h 176"/>
              <a:gd name="T4" fmla="*/ 68 w 144"/>
              <a:gd name="T5" fmla="*/ 56 h 176"/>
              <a:gd name="T6" fmla="*/ 116 w 144"/>
              <a:gd name="T7" fmla="*/ 72 h 176"/>
              <a:gd name="T8" fmla="*/ 88 w 144"/>
              <a:gd name="T9" fmla="*/ 76 h 176"/>
              <a:gd name="T10" fmla="*/ 116 w 144"/>
              <a:gd name="T11" fmla="*/ 80 h 176"/>
              <a:gd name="T12" fmla="*/ 116 w 144"/>
              <a:gd name="T13" fmla="*/ 72 h 176"/>
              <a:gd name="T14" fmla="*/ 84 w 144"/>
              <a:gd name="T15" fmla="*/ 16 h 176"/>
              <a:gd name="T16" fmla="*/ 76 w 144"/>
              <a:gd name="T17" fmla="*/ 0 h 176"/>
              <a:gd name="T18" fmla="*/ 60 w 144"/>
              <a:gd name="T19" fmla="*/ 8 h 176"/>
              <a:gd name="T20" fmla="*/ 8 w 144"/>
              <a:gd name="T21" fmla="*/ 16 h 176"/>
              <a:gd name="T22" fmla="*/ 0 w 144"/>
              <a:gd name="T23" fmla="*/ 112 h 176"/>
              <a:gd name="T24" fmla="*/ 60 w 144"/>
              <a:gd name="T25" fmla="*/ 120 h 176"/>
              <a:gd name="T26" fmla="*/ 68 w 144"/>
              <a:gd name="T27" fmla="*/ 176 h 176"/>
              <a:gd name="T28" fmla="*/ 84 w 144"/>
              <a:gd name="T29" fmla="*/ 168 h 176"/>
              <a:gd name="T30" fmla="*/ 136 w 144"/>
              <a:gd name="T31" fmla="*/ 120 h 176"/>
              <a:gd name="T32" fmla="*/ 144 w 144"/>
              <a:gd name="T33" fmla="*/ 24 h 176"/>
              <a:gd name="T34" fmla="*/ 68 w 144"/>
              <a:gd name="T35" fmla="*/ 8 h 176"/>
              <a:gd name="T36" fmla="*/ 76 w 144"/>
              <a:gd name="T37" fmla="*/ 16 h 176"/>
              <a:gd name="T38" fmla="*/ 68 w 144"/>
              <a:gd name="T39" fmla="*/ 8 h 176"/>
              <a:gd name="T40" fmla="*/ 68 w 144"/>
              <a:gd name="T41" fmla="*/ 168 h 176"/>
              <a:gd name="T42" fmla="*/ 76 w 144"/>
              <a:gd name="T43" fmla="*/ 120 h 176"/>
              <a:gd name="T44" fmla="*/ 136 w 144"/>
              <a:gd name="T45" fmla="*/ 112 h 176"/>
              <a:gd name="T46" fmla="*/ 8 w 144"/>
              <a:gd name="T47" fmla="*/ 24 h 176"/>
              <a:gd name="T48" fmla="*/ 136 w 144"/>
              <a:gd name="T49" fmla="*/ 112 h 176"/>
              <a:gd name="T50" fmla="*/ 100 w 144"/>
              <a:gd name="T51" fmla="*/ 48 h 176"/>
              <a:gd name="T52" fmla="*/ 100 w 144"/>
              <a:gd name="T53" fmla="*/ 40 h 176"/>
              <a:gd name="T54" fmla="*/ 24 w 144"/>
              <a:gd name="T55" fmla="*/ 44 h 176"/>
              <a:gd name="T56" fmla="*/ 28 w 144"/>
              <a:gd name="T57" fmla="*/ 80 h 176"/>
              <a:gd name="T58" fmla="*/ 80 w 144"/>
              <a:gd name="T59" fmla="*/ 76 h 176"/>
              <a:gd name="T60" fmla="*/ 28 w 144"/>
              <a:gd name="T61" fmla="*/ 72 h 176"/>
              <a:gd name="T62" fmla="*/ 28 w 144"/>
              <a:gd name="T63" fmla="*/ 80 h 176"/>
              <a:gd name="T64" fmla="*/ 108 w 144"/>
              <a:gd name="T65" fmla="*/ 96 h 176"/>
              <a:gd name="T66" fmla="*/ 108 w 144"/>
              <a:gd name="T67" fmla="*/ 88 h 176"/>
              <a:gd name="T68" fmla="*/ 24 w 144"/>
              <a:gd name="T69" fmla="*/ 92 h 176"/>
              <a:gd name="T70" fmla="*/ 28 w 144"/>
              <a:gd name="T71" fmla="*/ 64 h 176"/>
              <a:gd name="T72" fmla="*/ 56 w 144"/>
              <a:gd name="T73" fmla="*/ 60 h 176"/>
              <a:gd name="T74" fmla="*/ 28 w 144"/>
              <a:gd name="T75" fmla="*/ 56 h 176"/>
              <a:gd name="T76" fmla="*/ 28 w 144"/>
              <a:gd name="T77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" h="176">
                <a:moveTo>
                  <a:pt x="64" y="60"/>
                </a:moveTo>
                <a:cubicBezTo>
                  <a:pt x="64" y="62"/>
                  <a:pt x="66" y="64"/>
                  <a:pt x="68" y="64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8" y="64"/>
                  <a:pt x="120" y="62"/>
                  <a:pt x="120" y="60"/>
                </a:cubicBezTo>
                <a:cubicBezTo>
                  <a:pt x="120" y="58"/>
                  <a:pt x="118" y="56"/>
                  <a:pt x="116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6" y="56"/>
                  <a:pt x="64" y="58"/>
                  <a:pt x="64" y="60"/>
                </a:cubicBezTo>
                <a:moveTo>
                  <a:pt x="116" y="72"/>
                </a:moveTo>
                <a:cubicBezTo>
                  <a:pt x="92" y="72"/>
                  <a:pt x="92" y="72"/>
                  <a:pt x="92" y="72"/>
                </a:cubicBezTo>
                <a:cubicBezTo>
                  <a:pt x="90" y="72"/>
                  <a:pt x="88" y="74"/>
                  <a:pt x="88" y="76"/>
                </a:cubicBezTo>
                <a:cubicBezTo>
                  <a:pt x="88" y="78"/>
                  <a:pt x="90" y="80"/>
                  <a:pt x="92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8" y="80"/>
                  <a:pt x="120" y="78"/>
                  <a:pt x="120" y="76"/>
                </a:cubicBezTo>
                <a:cubicBezTo>
                  <a:pt x="120" y="74"/>
                  <a:pt x="118" y="72"/>
                  <a:pt x="116" y="72"/>
                </a:cubicBezTo>
                <a:moveTo>
                  <a:pt x="136" y="16"/>
                </a:moveTo>
                <a:cubicBezTo>
                  <a:pt x="84" y="16"/>
                  <a:pt x="84" y="16"/>
                  <a:pt x="84" y="16"/>
                </a:cubicBezTo>
                <a:cubicBezTo>
                  <a:pt x="84" y="8"/>
                  <a:pt x="84" y="8"/>
                  <a:pt x="84" y="8"/>
                </a:cubicBezTo>
                <a:cubicBezTo>
                  <a:pt x="84" y="4"/>
                  <a:pt x="80" y="0"/>
                  <a:pt x="76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4" y="0"/>
                  <a:pt x="60" y="4"/>
                  <a:pt x="60" y="8"/>
                </a:cubicBezTo>
                <a:cubicBezTo>
                  <a:pt x="60" y="16"/>
                  <a:pt x="60" y="16"/>
                  <a:pt x="60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0" y="20"/>
                  <a:pt x="0" y="24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16"/>
                  <a:pt x="4" y="120"/>
                  <a:pt x="8" y="12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0" y="168"/>
                  <a:pt x="60" y="168"/>
                  <a:pt x="60" y="168"/>
                </a:cubicBezTo>
                <a:cubicBezTo>
                  <a:pt x="60" y="172"/>
                  <a:pt x="64" y="176"/>
                  <a:pt x="68" y="176"/>
                </a:cubicBezTo>
                <a:cubicBezTo>
                  <a:pt x="76" y="176"/>
                  <a:pt x="76" y="176"/>
                  <a:pt x="76" y="176"/>
                </a:cubicBezTo>
                <a:cubicBezTo>
                  <a:pt x="80" y="176"/>
                  <a:pt x="84" y="172"/>
                  <a:pt x="84" y="168"/>
                </a:cubicBezTo>
                <a:cubicBezTo>
                  <a:pt x="84" y="120"/>
                  <a:pt x="84" y="120"/>
                  <a:pt x="84" y="12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40" y="120"/>
                  <a:pt x="144" y="116"/>
                  <a:pt x="144" y="112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44" y="20"/>
                  <a:pt x="140" y="16"/>
                  <a:pt x="136" y="16"/>
                </a:cubicBezTo>
                <a:moveTo>
                  <a:pt x="68" y="8"/>
                </a:moveTo>
                <a:cubicBezTo>
                  <a:pt x="76" y="8"/>
                  <a:pt x="76" y="8"/>
                  <a:pt x="76" y="8"/>
                </a:cubicBezTo>
                <a:cubicBezTo>
                  <a:pt x="76" y="16"/>
                  <a:pt x="76" y="16"/>
                  <a:pt x="76" y="16"/>
                </a:cubicBezTo>
                <a:cubicBezTo>
                  <a:pt x="68" y="16"/>
                  <a:pt x="68" y="16"/>
                  <a:pt x="68" y="16"/>
                </a:cubicBezTo>
                <a:lnTo>
                  <a:pt x="68" y="8"/>
                </a:lnTo>
                <a:close/>
                <a:moveTo>
                  <a:pt x="76" y="168"/>
                </a:moveTo>
                <a:cubicBezTo>
                  <a:pt x="68" y="168"/>
                  <a:pt x="68" y="168"/>
                  <a:pt x="68" y="168"/>
                </a:cubicBezTo>
                <a:cubicBezTo>
                  <a:pt x="68" y="120"/>
                  <a:pt x="68" y="120"/>
                  <a:pt x="68" y="120"/>
                </a:cubicBezTo>
                <a:cubicBezTo>
                  <a:pt x="76" y="120"/>
                  <a:pt x="76" y="120"/>
                  <a:pt x="76" y="120"/>
                </a:cubicBezTo>
                <a:lnTo>
                  <a:pt x="76" y="168"/>
                </a:lnTo>
                <a:close/>
                <a:moveTo>
                  <a:pt x="136" y="112"/>
                </a:moveTo>
                <a:cubicBezTo>
                  <a:pt x="8" y="112"/>
                  <a:pt x="8" y="112"/>
                  <a:pt x="8" y="112"/>
                </a:cubicBezTo>
                <a:cubicBezTo>
                  <a:pt x="8" y="24"/>
                  <a:pt x="8" y="24"/>
                  <a:pt x="8" y="24"/>
                </a:cubicBezTo>
                <a:cubicBezTo>
                  <a:pt x="136" y="24"/>
                  <a:pt x="136" y="24"/>
                  <a:pt x="136" y="24"/>
                </a:cubicBezTo>
                <a:lnTo>
                  <a:pt x="136" y="112"/>
                </a:lnTo>
                <a:close/>
                <a:moveTo>
                  <a:pt x="28" y="48"/>
                </a:moveTo>
                <a:cubicBezTo>
                  <a:pt x="100" y="48"/>
                  <a:pt x="100" y="48"/>
                  <a:pt x="100" y="48"/>
                </a:cubicBezTo>
                <a:cubicBezTo>
                  <a:pt x="102" y="48"/>
                  <a:pt x="104" y="46"/>
                  <a:pt x="104" y="44"/>
                </a:cubicBezTo>
                <a:cubicBezTo>
                  <a:pt x="104" y="42"/>
                  <a:pt x="102" y="40"/>
                  <a:pt x="100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6" y="40"/>
                  <a:pt x="24" y="42"/>
                  <a:pt x="24" y="44"/>
                </a:cubicBezTo>
                <a:cubicBezTo>
                  <a:pt x="24" y="46"/>
                  <a:pt x="26" y="48"/>
                  <a:pt x="28" y="48"/>
                </a:cubicBezTo>
                <a:moveTo>
                  <a:pt x="28" y="80"/>
                </a:moveTo>
                <a:cubicBezTo>
                  <a:pt x="76" y="80"/>
                  <a:pt x="76" y="80"/>
                  <a:pt x="76" y="80"/>
                </a:cubicBezTo>
                <a:cubicBezTo>
                  <a:pt x="78" y="80"/>
                  <a:pt x="80" y="78"/>
                  <a:pt x="80" y="76"/>
                </a:cubicBezTo>
                <a:cubicBezTo>
                  <a:pt x="80" y="74"/>
                  <a:pt x="78" y="72"/>
                  <a:pt x="76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6" y="72"/>
                  <a:pt x="24" y="74"/>
                  <a:pt x="24" y="76"/>
                </a:cubicBezTo>
                <a:cubicBezTo>
                  <a:pt x="24" y="78"/>
                  <a:pt x="26" y="80"/>
                  <a:pt x="28" y="80"/>
                </a:cubicBezTo>
                <a:moveTo>
                  <a:pt x="28" y="96"/>
                </a:moveTo>
                <a:cubicBezTo>
                  <a:pt x="108" y="96"/>
                  <a:pt x="108" y="96"/>
                  <a:pt x="108" y="96"/>
                </a:cubicBezTo>
                <a:cubicBezTo>
                  <a:pt x="110" y="96"/>
                  <a:pt x="112" y="94"/>
                  <a:pt x="112" y="92"/>
                </a:cubicBezTo>
                <a:cubicBezTo>
                  <a:pt x="112" y="90"/>
                  <a:pt x="110" y="88"/>
                  <a:pt x="108" y="88"/>
                </a:cubicBezTo>
                <a:cubicBezTo>
                  <a:pt x="28" y="88"/>
                  <a:pt x="28" y="88"/>
                  <a:pt x="28" y="88"/>
                </a:cubicBezTo>
                <a:cubicBezTo>
                  <a:pt x="26" y="88"/>
                  <a:pt x="24" y="90"/>
                  <a:pt x="24" y="92"/>
                </a:cubicBezTo>
                <a:cubicBezTo>
                  <a:pt x="24" y="94"/>
                  <a:pt x="26" y="96"/>
                  <a:pt x="28" y="96"/>
                </a:cubicBezTo>
                <a:moveTo>
                  <a:pt x="28" y="64"/>
                </a:moveTo>
                <a:cubicBezTo>
                  <a:pt x="52" y="64"/>
                  <a:pt x="52" y="64"/>
                  <a:pt x="52" y="64"/>
                </a:cubicBezTo>
                <a:cubicBezTo>
                  <a:pt x="54" y="64"/>
                  <a:pt x="56" y="62"/>
                  <a:pt x="56" y="60"/>
                </a:cubicBezTo>
                <a:cubicBezTo>
                  <a:pt x="56" y="58"/>
                  <a:pt x="54" y="56"/>
                  <a:pt x="52" y="56"/>
                </a:cubicBezTo>
                <a:cubicBezTo>
                  <a:pt x="28" y="56"/>
                  <a:pt x="28" y="56"/>
                  <a:pt x="28" y="56"/>
                </a:cubicBezTo>
                <a:cubicBezTo>
                  <a:pt x="26" y="56"/>
                  <a:pt x="24" y="58"/>
                  <a:pt x="24" y="60"/>
                </a:cubicBezTo>
                <a:cubicBezTo>
                  <a:pt x="24" y="62"/>
                  <a:pt x="26" y="64"/>
                  <a:pt x="28" y="6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2" name="Freeform 22"/>
          <p:cNvSpPr>
            <a:spLocks noEditPoints="1"/>
          </p:cNvSpPr>
          <p:nvPr/>
        </p:nvSpPr>
        <p:spPr bwMode="auto">
          <a:xfrm>
            <a:off x="8340725" y="3716338"/>
            <a:ext cx="525463" cy="431800"/>
          </a:xfrm>
          <a:custGeom>
            <a:avLst/>
            <a:gdLst>
              <a:gd name="T0" fmla="*/ 108 w 176"/>
              <a:gd name="T1" fmla="*/ 56 h 144"/>
              <a:gd name="T2" fmla="*/ 84 w 176"/>
              <a:gd name="T3" fmla="*/ 56 h 144"/>
              <a:gd name="T4" fmla="*/ 80 w 176"/>
              <a:gd name="T5" fmla="*/ 60 h 144"/>
              <a:gd name="T6" fmla="*/ 84 w 176"/>
              <a:gd name="T7" fmla="*/ 64 h 144"/>
              <a:gd name="T8" fmla="*/ 96 w 176"/>
              <a:gd name="T9" fmla="*/ 64 h 144"/>
              <a:gd name="T10" fmla="*/ 64 w 176"/>
              <a:gd name="T11" fmla="*/ 116 h 144"/>
              <a:gd name="T12" fmla="*/ 64 w 176"/>
              <a:gd name="T13" fmla="*/ 116 h 144"/>
              <a:gd name="T14" fmla="*/ 64 w 176"/>
              <a:gd name="T15" fmla="*/ 116 h 144"/>
              <a:gd name="T16" fmla="*/ 68 w 176"/>
              <a:gd name="T17" fmla="*/ 120 h 144"/>
              <a:gd name="T18" fmla="*/ 72 w 176"/>
              <a:gd name="T19" fmla="*/ 116 h 144"/>
              <a:gd name="T20" fmla="*/ 72 w 176"/>
              <a:gd name="T21" fmla="*/ 116 h 144"/>
              <a:gd name="T22" fmla="*/ 104 w 176"/>
              <a:gd name="T23" fmla="*/ 68 h 144"/>
              <a:gd name="T24" fmla="*/ 104 w 176"/>
              <a:gd name="T25" fmla="*/ 84 h 144"/>
              <a:gd name="T26" fmla="*/ 108 w 176"/>
              <a:gd name="T27" fmla="*/ 88 h 144"/>
              <a:gd name="T28" fmla="*/ 112 w 176"/>
              <a:gd name="T29" fmla="*/ 84 h 144"/>
              <a:gd name="T30" fmla="*/ 112 w 176"/>
              <a:gd name="T31" fmla="*/ 60 h 144"/>
              <a:gd name="T32" fmla="*/ 108 w 176"/>
              <a:gd name="T33" fmla="*/ 56 h 144"/>
              <a:gd name="T34" fmla="*/ 174 w 176"/>
              <a:gd name="T35" fmla="*/ 120 h 144"/>
              <a:gd name="T36" fmla="*/ 102 w 176"/>
              <a:gd name="T37" fmla="*/ 8 h 144"/>
              <a:gd name="T38" fmla="*/ 88 w 176"/>
              <a:gd name="T39" fmla="*/ 0 h 144"/>
              <a:gd name="T40" fmla="*/ 74 w 176"/>
              <a:gd name="T41" fmla="*/ 8 h 144"/>
              <a:gd name="T42" fmla="*/ 2 w 176"/>
              <a:gd name="T43" fmla="*/ 120 h 144"/>
              <a:gd name="T44" fmla="*/ 0 w 176"/>
              <a:gd name="T45" fmla="*/ 128 h 144"/>
              <a:gd name="T46" fmla="*/ 16 w 176"/>
              <a:gd name="T47" fmla="*/ 144 h 144"/>
              <a:gd name="T48" fmla="*/ 160 w 176"/>
              <a:gd name="T49" fmla="*/ 144 h 144"/>
              <a:gd name="T50" fmla="*/ 176 w 176"/>
              <a:gd name="T51" fmla="*/ 128 h 144"/>
              <a:gd name="T52" fmla="*/ 174 w 176"/>
              <a:gd name="T53" fmla="*/ 120 h 144"/>
              <a:gd name="T54" fmla="*/ 160 w 176"/>
              <a:gd name="T55" fmla="*/ 136 h 144"/>
              <a:gd name="T56" fmla="*/ 16 w 176"/>
              <a:gd name="T57" fmla="*/ 136 h 144"/>
              <a:gd name="T58" fmla="*/ 8 w 176"/>
              <a:gd name="T59" fmla="*/ 128 h 144"/>
              <a:gd name="T60" fmla="*/ 9 w 176"/>
              <a:gd name="T61" fmla="*/ 125 h 144"/>
              <a:gd name="T62" fmla="*/ 9 w 176"/>
              <a:gd name="T63" fmla="*/ 124 h 144"/>
              <a:gd name="T64" fmla="*/ 81 w 176"/>
              <a:gd name="T65" fmla="*/ 12 h 144"/>
              <a:gd name="T66" fmla="*/ 81 w 176"/>
              <a:gd name="T67" fmla="*/ 12 h 144"/>
              <a:gd name="T68" fmla="*/ 88 w 176"/>
              <a:gd name="T69" fmla="*/ 8 h 144"/>
              <a:gd name="T70" fmla="*/ 95 w 176"/>
              <a:gd name="T71" fmla="*/ 11 h 144"/>
              <a:gd name="T72" fmla="*/ 95 w 176"/>
              <a:gd name="T73" fmla="*/ 12 h 144"/>
              <a:gd name="T74" fmla="*/ 167 w 176"/>
              <a:gd name="T75" fmla="*/ 124 h 144"/>
              <a:gd name="T76" fmla="*/ 168 w 176"/>
              <a:gd name="T77" fmla="*/ 125 h 144"/>
              <a:gd name="T78" fmla="*/ 168 w 176"/>
              <a:gd name="T79" fmla="*/ 128 h 144"/>
              <a:gd name="T80" fmla="*/ 160 w 176"/>
              <a:gd name="T81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44">
                <a:moveTo>
                  <a:pt x="108" y="56"/>
                </a:moveTo>
                <a:cubicBezTo>
                  <a:pt x="84" y="56"/>
                  <a:pt x="84" y="56"/>
                  <a:pt x="84" y="56"/>
                </a:cubicBezTo>
                <a:cubicBezTo>
                  <a:pt x="82" y="56"/>
                  <a:pt x="80" y="58"/>
                  <a:pt x="80" y="60"/>
                </a:cubicBezTo>
                <a:cubicBezTo>
                  <a:pt x="80" y="62"/>
                  <a:pt x="82" y="64"/>
                  <a:pt x="84" y="64"/>
                </a:cubicBezTo>
                <a:cubicBezTo>
                  <a:pt x="96" y="64"/>
                  <a:pt x="96" y="64"/>
                  <a:pt x="96" y="64"/>
                </a:cubicBezTo>
                <a:cubicBezTo>
                  <a:pt x="84" y="75"/>
                  <a:pt x="64" y="95"/>
                  <a:pt x="64" y="116"/>
                </a:cubicBezTo>
                <a:cubicBezTo>
                  <a:pt x="64" y="116"/>
                  <a:pt x="64" y="116"/>
                  <a:pt x="64" y="116"/>
                </a:cubicBezTo>
                <a:cubicBezTo>
                  <a:pt x="64" y="116"/>
                  <a:pt x="64" y="116"/>
                  <a:pt x="64" y="116"/>
                </a:cubicBezTo>
                <a:cubicBezTo>
                  <a:pt x="64" y="118"/>
                  <a:pt x="66" y="120"/>
                  <a:pt x="68" y="120"/>
                </a:cubicBezTo>
                <a:cubicBezTo>
                  <a:pt x="70" y="120"/>
                  <a:pt x="72" y="118"/>
                  <a:pt x="72" y="116"/>
                </a:cubicBezTo>
                <a:cubicBezTo>
                  <a:pt x="72" y="116"/>
                  <a:pt x="72" y="116"/>
                  <a:pt x="72" y="116"/>
                </a:cubicBezTo>
                <a:cubicBezTo>
                  <a:pt x="72" y="97"/>
                  <a:pt x="93" y="77"/>
                  <a:pt x="104" y="68"/>
                </a:cubicBezTo>
                <a:cubicBezTo>
                  <a:pt x="104" y="84"/>
                  <a:pt x="104" y="84"/>
                  <a:pt x="104" y="84"/>
                </a:cubicBezTo>
                <a:cubicBezTo>
                  <a:pt x="104" y="86"/>
                  <a:pt x="106" y="88"/>
                  <a:pt x="108" y="88"/>
                </a:cubicBezTo>
                <a:cubicBezTo>
                  <a:pt x="110" y="88"/>
                  <a:pt x="112" y="86"/>
                  <a:pt x="112" y="84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112" y="58"/>
                  <a:pt x="110" y="56"/>
                  <a:pt x="108" y="56"/>
                </a:cubicBezTo>
                <a:moveTo>
                  <a:pt x="174" y="120"/>
                </a:moveTo>
                <a:cubicBezTo>
                  <a:pt x="102" y="8"/>
                  <a:pt x="102" y="8"/>
                  <a:pt x="102" y="8"/>
                </a:cubicBezTo>
                <a:cubicBezTo>
                  <a:pt x="102" y="8"/>
                  <a:pt x="98" y="0"/>
                  <a:pt x="88" y="0"/>
                </a:cubicBezTo>
                <a:cubicBezTo>
                  <a:pt x="78" y="0"/>
                  <a:pt x="74" y="8"/>
                  <a:pt x="74" y="8"/>
                </a:cubicBezTo>
                <a:cubicBezTo>
                  <a:pt x="2" y="120"/>
                  <a:pt x="2" y="120"/>
                  <a:pt x="2" y="120"/>
                </a:cubicBezTo>
                <a:cubicBezTo>
                  <a:pt x="2" y="120"/>
                  <a:pt x="0" y="123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9" y="144"/>
                  <a:pt x="176" y="137"/>
                  <a:pt x="176" y="128"/>
                </a:cubicBezTo>
                <a:cubicBezTo>
                  <a:pt x="176" y="122"/>
                  <a:pt x="174" y="120"/>
                  <a:pt x="174" y="120"/>
                </a:cubicBezTo>
                <a:moveTo>
                  <a:pt x="160" y="136"/>
                </a:moveTo>
                <a:cubicBezTo>
                  <a:pt x="16" y="136"/>
                  <a:pt x="16" y="136"/>
                  <a:pt x="16" y="136"/>
                </a:cubicBezTo>
                <a:cubicBezTo>
                  <a:pt x="12" y="136"/>
                  <a:pt x="8" y="132"/>
                  <a:pt x="8" y="128"/>
                </a:cubicBezTo>
                <a:cubicBezTo>
                  <a:pt x="8" y="126"/>
                  <a:pt x="8" y="125"/>
                  <a:pt x="9" y="125"/>
                </a:cubicBezTo>
                <a:cubicBezTo>
                  <a:pt x="9" y="125"/>
                  <a:pt x="9" y="125"/>
                  <a:pt x="9" y="124"/>
                </a:cubicBezTo>
                <a:cubicBezTo>
                  <a:pt x="81" y="12"/>
                  <a:pt x="81" y="12"/>
                  <a:pt x="81" y="12"/>
                </a:cubicBezTo>
                <a:cubicBezTo>
                  <a:pt x="81" y="12"/>
                  <a:pt x="81" y="12"/>
                  <a:pt x="81" y="12"/>
                </a:cubicBezTo>
                <a:cubicBezTo>
                  <a:pt x="81" y="12"/>
                  <a:pt x="83" y="8"/>
                  <a:pt x="88" y="8"/>
                </a:cubicBezTo>
                <a:cubicBezTo>
                  <a:pt x="93" y="8"/>
                  <a:pt x="94" y="11"/>
                  <a:pt x="95" y="11"/>
                </a:cubicBezTo>
                <a:cubicBezTo>
                  <a:pt x="95" y="12"/>
                  <a:pt x="95" y="12"/>
                  <a:pt x="95" y="12"/>
                </a:cubicBezTo>
                <a:cubicBezTo>
                  <a:pt x="167" y="124"/>
                  <a:pt x="167" y="124"/>
                  <a:pt x="167" y="124"/>
                </a:cubicBezTo>
                <a:cubicBezTo>
                  <a:pt x="167" y="125"/>
                  <a:pt x="167" y="125"/>
                  <a:pt x="168" y="125"/>
                </a:cubicBezTo>
                <a:cubicBezTo>
                  <a:pt x="168" y="125"/>
                  <a:pt x="168" y="126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3" name="Freeform 23"/>
          <p:cNvSpPr>
            <a:spLocks noEditPoints="1"/>
          </p:cNvSpPr>
          <p:nvPr/>
        </p:nvSpPr>
        <p:spPr bwMode="auto">
          <a:xfrm>
            <a:off x="9344025" y="3668713"/>
            <a:ext cx="525463" cy="527050"/>
          </a:xfrm>
          <a:custGeom>
            <a:avLst/>
            <a:gdLst>
              <a:gd name="T0" fmla="*/ 168 w 176"/>
              <a:gd name="T1" fmla="*/ 16 h 176"/>
              <a:gd name="T2" fmla="*/ 144 w 176"/>
              <a:gd name="T3" fmla="*/ 8 h 176"/>
              <a:gd name="T4" fmla="*/ 140 w 176"/>
              <a:gd name="T5" fmla="*/ 0 h 176"/>
              <a:gd name="T6" fmla="*/ 136 w 176"/>
              <a:gd name="T7" fmla="*/ 8 h 176"/>
              <a:gd name="T8" fmla="*/ 40 w 176"/>
              <a:gd name="T9" fmla="*/ 4 h 176"/>
              <a:gd name="T10" fmla="*/ 32 w 176"/>
              <a:gd name="T11" fmla="*/ 4 h 176"/>
              <a:gd name="T12" fmla="*/ 16 w 176"/>
              <a:gd name="T13" fmla="*/ 8 h 176"/>
              <a:gd name="T14" fmla="*/ 8 w 176"/>
              <a:gd name="T15" fmla="*/ 96 h 176"/>
              <a:gd name="T16" fmla="*/ 0 w 176"/>
              <a:gd name="T17" fmla="*/ 112 h 176"/>
              <a:gd name="T18" fmla="*/ 24 w 176"/>
              <a:gd name="T19" fmla="*/ 120 h 176"/>
              <a:gd name="T20" fmla="*/ 28 w 176"/>
              <a:gd name="T21" fmla="*/ 176 h 176"/>
              <a:gd name="T22" fmla="*/ 32 w 176"/>
              <a:gd name="T23" fmla="*/ 166 h 176"/>
              <a:gd name="T24" fmla="*/ 44 w 176"/>
              <a:gd name="T25" fmla="*/ 176 h 176"/>
              <a:gd name="T26" fmla="*/ 48 w 176"/>
              <a:gd name="T27" fmla="*/ 120 h 176"/>
              <a:gd name="T28" fmla="*/ 128 w 176"/>
              <a:gd name="T29" fmla="*/ 172 h 176"/>
              <a:gd name="T30" fmla="*/ 135 w 176"/>
              <a:gd name="T31" fmla="*/ 175 h 176"/>
              <a:gd name="T32" fmla="*/ 144 w 176"/>
              <a:gd name="T33" fmla="*/ 172 h 176"/>
              <a:gd name="T34" fmla="*/ 152 w 176"/>
              <a:gd name="T35" fmla="*/ 172 h 176"/>
              <a:gd name="T36" fmla="*/ 168 w 176"/>
              <a:gd name="T37" fmla="*/ 120 h 176"/>
              <a:gd name="T38" fmla="*/ 176 w 176"/>
              <a:gd name="T39" fmla="*/ 104 h 176"/>
              <a:gd name="T40" fmla="*/ 16 w 176"/>
              <a:gd name="T41" fmla="*/ 16 h 176"/>
              <a:gd name="T42" fmla="*/ 160 w 176"/>
              <a:gd name="T43" fmla="*/ 96 h 176"/>
              <a:gd name="T44" fmla="*/ 16 w 176"/>
              <a:gd name="T45" fmla="*/ 16 h 176"/>
              <a:gd name="T46" fmla="*/ 34 w 176"/>
              <a:gd name="T47" fmla="*/ 156 h 176"/>
              <a:gd name="T48" fmla="*/ 40 w 176"/>
              <a:gd name="T49" fmla="*/ 162 h 176"/>
              <a:gd name="T50" fmla="*/ 32 w 176"/>
              <a:gd name="T51" fmla="*/ 134 h 176"/>
              <a:gd name="T52" fmla="*/ 32 w 176"/>
              <a:gd name="T53" fmla="*/ 146 h 176"/>
              <a:gd name="T54" fmla="*/ 32 w 176"/>
              <a:gd name="T55" fmla="*/ 122 h 176"/>
              <a:gd name="T56" fmla="*/ 40 w 176"/>
              <a:gd name="T57" fmla="*/ 120 h 176"/>
              <a:gd name="T58" fmla="*/ 136 w 176"/>
              <a:gd name="T59" fmla="*/ 162 h 176"/>
              <a:gd name="T60" fmla="*/ 142 w 176"/>
              <a:gd name="T61" fmla="*/ 156 h 176"/>
              <a:gd name="T62" fmla="*/ 144 w 176"/>
              <a:gd name="T63" fmla="*/ 146 h 176"/>
              <a:gd name="T64" fmla="*/ 144 w 176"/>
              <a:gd name="T65" fmla="*/ 134 h 176"/>
              <a:gd name="T66" fmla="*/ 144 w 176"/>
              <a:gd name="T67" fmla="*/ 122 h 176"/>
              <a:gd name="T68" fmla="*/ 136 w 176"/>
              <a:gd name="T69" fmla="*/ 120 h 176"/>
              <a:gd name="T70" fmla="*/ 144 w 176"/>
              <a:gd name="T71" fmla="*/ 122 h 176"/>
              <a:gd name="T72" fmla="*/ 8 w 176"/>
              <a:gd name="T73" fmla="*/ 112 h 176"/>
              <a:gd name="T74" fmla="*/ 168 w 176"/>
              <a:gd name="T75" fmla="*/ 10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168" y="96"/>
                </a:moveTo>
                <a:cubicBezTo>
                  <a:pt x="168" y="16"/>
                  <a:pt x="168" y="16"/>
                  <a:pt x="168" y="16"/>
                </a:cubicBezTo>
                <a:cubicBezTo>
                  <a:pt x="168" y="12"/>
                  <a:pt x="164" y="8"/>
                  <a:pt x="160" y="8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4"/>
                  <a:pt x="144" y="4"/>
                  <a:pt x="144" y="4"/>
                </a:cubicBezTo>
                <a:cubicBezTo>
                  <a:pt x="144" y="2"/>
                  <a:pt x="142" y="0"/>
                  <a:pt x="140" y="0"/>
                </a:cubicBezTo>
                <a:cubicBezTo>
                  <a:pt x="138" y="0"/>
                  <a:pt x="136" y="2"/>
                  <a:pt x="136" y="4"/>
                </a:cubicBezTo>
                <a:cubicBezTo>
                  <a:pt x="136" y="8"/>
                  <a:pt x="136" y="8"/>
                  <a:pt x="136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2"/>
                  <a:pt x="38" y="0"/>
                  <a:pt x="36" y="0"/>
                </a:cubicBezTo>
                <a:cubicBezTo>
                  <a:pt x="34" y="0"/>
                  <a:pt x="32" y="2"/>
                  <a:pt x="32" y="4"/>
                </a:cubicBezTo>
                <a:cubicBezTo>
                  <a:pt x="32" y="8"/>
                  <a:pt x="32" y="8"/>
                  <a:pt x="32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2" y="8"/>
                  <a:pt x="8" y="12"/>
                  <a:pt x="8" y="16"/>
                </a:cubicBezTo>
                <a:cubicBezTo>
                  <a:pt x="8" y="96"/>
                  <a:pt x="8" y="96"/>
                  <a:pt x="8" y="96"/>
                </a:cubicBezTo>
                <a:cubicBezTo>
                  <a:pt x="4" y="96"/>
                  <a:pt x="0" y="100"/>
                  <a:pt x="0" y="104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16"/>
                  <a:pt x="4" y="120"/>
                  <a:pt x="8" y="120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4" y="172"/>
                  <a:pt x="24" y="172"/>
                  <a:pt x="24" y="172"/>
                </a:cubicBezTo>
                <a:cubicBezTo>
                  <a:pt x="24" y="174"/>
                  <a:pt x="26" y="176"/>
                  <a:pt x="28" y="176"/>
                </a:cubicBezTo>
                <a:cubicBezTo>
                  <a:pt x="30" y="176"/>
                  <a:pt x="32" y="174"/>
                  <a:pt x="32" y="172"/>
                </a:cubicBezTo>
                <a:cubicBezTo>
                  <a:pt x="32" y="166"/>
                  <a:pt x="32" y="166"/>
                  <a:pt x="32" y="166"/>
                </a:cubicBezTo>
                <a:cubicBezTo>
                  <a:pt x="41" y="175"/>
                  <a:pt x="41" y="175"/>
                  <a:pt x="41" y="175"/>
                </a:cubicBezTo>
                <a:cubicBezTo>
                  <a:pt x="42" y="176"/>
                  <a:pt x="43" y="176"/>
                  <a:pt x="44" y="176"/>
                </a:cubicBezTo>
                <a:cubicBezTo>
                  <a:pt x="46" y="176"/>
                  <a:pt x="48" y="174"/>
                  <a:pt x="48" y="172"/>
                </a:cubicBezTo>
                <a:cubicBezTo>
                  <a:pt x="48" y="120"/>
                  <a:pt x="48" y="120"/>
                  <a:pt x="48" y="120"/>
                </a:cubicBezTo>
                <a:cubicBezTo>
                  <a:pt x="128" y="120"/>
                  <a:pt x="128" y="120"/>
                  <a:pt x="128" y="120"/>
                </a:cubicBezTo>
                <a:cubicBezTo>
                  <a:pt x="128" y="172"/>
                  <a:pt x="128" y="172"/>
                  <a:pt x="128" y="172"/>
                </a:cubicBezTo>
                <a:cubicBezTo>
                  <a:pt x="128" y="174"/>
                  <a:pt x="130" y="176"/>
                  <a:pt x="132" y="176"/>
                </a:cubicBezTo>
                <a:cubicBezTo>
                  <a:pt x="133" y="176"/>
                  <a:pt x="134" y="176"/>
                  <a:pt x="135" y="175"/>
                </a:cubicBezTo>
                <a:cubicBezTo>
                  <a:pt x="144" y="166"/>
                  <a:pt x="144" y="166"/>
                  <a:pt x="144" y="166"/>
                </a:cubicBezTo>
                <a:cubicBezTo>
                  <a:pt x="144" y="172"/>
                  <a:pt x="144" y="172"/>
                  <a:pt x="144" y="172"/>
                </a:cubicBezTo>
                <a:cubicBezTo>
                  <a:pt x="144" y="174"/>
                  <a:pt x="146" y="176"/>
                  <a:pt x="148" y="176"/>
                </a:cubicBezTo>
                <a:cubicBezTo>
                  <a:pt x="150" y="176"/>
                  <a:pt x="152" y="174"/>
                  <a:pt x="152" y="172"/>
                </a:cubicBezTo>
                <a:cubicBezTo>
                  <a:pt x="152" y="120"/>
                  <a:pt x="152" y="120"/>
                  <a:pt x="152" y="120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72" y="120"/>
                  <a:pt x="176" y="116"/>
                  <a:pt x="176" y="112"/>
                </a:cubicBezTo>
                <a:cubicBezTo>
                  <a:pt x="176" y="104"/>
                  <a:pt x="176" y="104"/>
                  <a:pt x="176" y="104"/>
                </a:cubicBezTo>
                <a:cubicBezTo>
                  <a:pt x="176" y="100"/>
                  <a:pt x="172" y="96"/>
                  <a:pt x="168" y="96"/>
                </a:cubicBezTo>
                <a:moveTo>
                  <a:pt x="16" y="16"/>
                </a:moveTo>
                <a:cubicBezTo>
                  <a:pt x="160" y="16"/>
                  <a:pt x="160" y="16"/>
                  <a:pt x="160" y="16"/>
                </a:cubicBezTo>
                <a:cubicBezTo>
                  <a:pt x="160" y="96"/>
                  <a:pt x="160" y="96"/>
                  <a:pt x="160" y="96"/>
                </a:cubicBezTo>
                <a:cubicBezTo>
                  <a:pt x="16" y="96"/>
                  <a:pt x="16" y="96"/>
                  <a:pt x="16" y="96"/>
                </a:cubicBezTo>
                <a:lnTo>
                  <a:pt x="16" y="16"/>
                </a:lnTo>
                <a:close/>
                <a:moveTo>
                  <a:pt x="40" y="162"/>
                </a:moveTo>
                <a:cubicBezTo>
                  <a:pt x="34" y="156"/>
                  <a:pt x="34" y="156"/>
                  <a:pt x="34" y="156"/>
                </a:cubicBezTo>
                <a:cubicBezTo>
                  <a:pt x="40" y="150"/>
                  <a:pt x="40" y="150"/>
                  <a:pt x="40" y="150"/>
                </a:cubicBezTo>
                <a:lnTo>
                  <a:pt x="40" y="162"/>
                </a:lnTo>
                <a:close/>
                <a:moveTo>
                  <a:pt x="32" y="146"/>
                </a:moveTo>
                <a:cubicBezTo>
                  <a:pt x="32" y="134"/>
                  <a:pt x="32" y="134"/>
                  <a:pt x="32" y="134"/>
                </a:cubicBezTo>
                <a:cubicBezTo>
                  <a:pt x="38" y="140"/>
                  <a:pt x="38" y="140"/>
                  <a:pt x="38" y="140"/>
                </a:cubicBezTo>
                <a:lnTo>
                  <a:pt x="32" y="146"/>
                </a:lnTo>
                <a:close/>
                <a:moveTo>
                  <a:pt x="40" y="130"/>
                </a:moveTo>
                <a:cubicBezTo>
                  <a:pt x="32" y="122"/>
                  <a:pt x="32" y="122"/>
                  <a:pt x="32" y="122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40" y="120"/>
                  <a:pt x="40" y="120"/>
                  <a:pt x="40" y="120"/>
                </a:cubicBezTo>
                <a:lnTo>
                  <a:pt x="40" y="130"/>
                </a:lnTo>
                <a:close/>
                <a:moveTo>
                  <a:pt x="136" y="162"/>
                </a:moveTo>
                <a:cubicBezTo>
                  <a:pt x="136" y="150"/>
                  <a:pt x="136" y="150"/>
                  <a:pt x="136" y="150"/>
                </a:cubicBezTo>
                <a:cubicBezTo>
                  <a:pt x="142" y="156"/>
                  <a:pt x="142" y="156"/>
                  <a:pt x="142" y="156"/>
                </a:cubicBezTo>
                <a:lnTo>
                  <a:pt x="136" y="162"/>
                </a:lnTo>
                <a:close/>
                <a:moveTo>
                  <a:pt x="144" y="146"/>
                </a:moveTo>
                <a:cubicBezTo>
                  <a:pt x="138" y="140"/>
                  <a:pt x="138" y="140"/>
                  <a:pt x="138" y="140"/>
                </a:cubicBezTo>
                <a:cubicBezTo>
                  <a:pt x="144" y="134"/>
                  <a:pt x="144" y="134"/>
                  <a:pt x="144" y="134"/>
                </a:cubicBezTo>
                <a:lnTo>
                  <a:pt x="144" y="146"/>
                </a:lnTo>
                <a:close/>
                <a:moveTo>
                  <a:pt x="144" y="122"/>
                </a:moveTo>
                <a:cubicBezTo>
                  <a:pt x="136" y="130"/>
                  <a:pt x="136" y="130"/>
                  <a:pt x="136" y="13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44" y="120"/>
                  <a:pt x="144" y="120"/>
                  <a:pt x="144" y="120"/>
                </a:cubicBezTo>
                <a:lnTo>
                  <a:pt x="144" y="122"/>
                </a:lnTo>
                <a:close/>
                <a:moveTo>
                  <a:pt x="168" y="112"/>
                </a:moveTo>
                <a:cubicBezTo>
                  <a:pt x="8" y="112"/>
                  <a:pt x="8" y="112"/>
                  <a:pt x="8" y="112"/>
                </a:cubicBezTo>
                <a:cubicBezTo>
                  <a:pt x="8" y="104"/>
                  <a:pt x="8" y="104"/>
                  <a:pt x="8" y="104"/>
                </a:cubicBezTo>
                <a:cubicBezTo>
                  <a:pt x="168" y="104"/>
                  <a:pt x="168" y="104"/>
                  <a:pt x="168" y="104"/>
                </a:cubicBezTo>
                <a:lnTo>
                  <a:pt x="168" y="1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  <p:sp>
        <p:nvSpPr>
          <p:cNvPr id="24" name="Freeform 24"/>
          <p:cNvSpPr>
            <a:spLocks noEditPoints="1"/>
          </p:cNvSpPr>
          <p:nvPr/>
        </p:nvSpPr>
        <p:spPr bwMode="auto">
          <a:xfrm>
            <a:off x="10345738" y="3668713"/>
            <a:ext cx="525463" cy="527050"/>
          </a:xfrm>
          <a:custGeom>
            <a:avLst/>
            <a:gdLst>
              <a:gd name="T0" fmla="*/ 100 w 176"/>
              <a:gd name="T1" fmla="*/ 32 h 176"/>
              <a:gd name="T2" fmla="*/ 97 w 176"/>
              <a:gd name="T3" fmla="*/ 39 h 176"/>
              <a:gd name="T4" fmla="*/ 56 w 176"/>
              <a:gd name="T5" fmla="*/ 52 h 176"/>
              <a:gd name="T6" fmla="*/ 56 w 176"/>
              <a:gd name="T7" fmla="*/ 60 h 176"/>
              <a:gd name="T8" fmla="*/ 97 w 176"/>
              <a:gd name="T9" fmla="*/ 73 h 176"/>
              <a:gd name="T10" fmla="*/ 100 w 176"/>
              <a:gd name="T11" fmla="*/ 80 h 176"/>
              <a:gd name="T12" fmla="*/ 123 w 176"/>
              <a:gd name="T13" fmla="*/ 59 h 176"/>
              <a:gd name="T14" fmla="*/ 123 w 176"/>
              <a:gd name="T15" fmla="*/ 53 h 176"/>
              <a:gd name="T16" fmla="*/ 168 w 176"/>
              <a:gd name="T17" fmla="*/ 96 h 176"/>
              <a:gd name="T18" fmla="*/ 160 w 176"/>
              <a:gd name="T19" fmla="*/ 8 h 176"/>
              <a:gd name="T20" fmla="*/ 144 w 176"/>
              <a:gd name="T21" fmla="*/ 4 h 176"/>
              <a:gd name="T22" fmla="*/ 136 w 176"/>
              <a:gd name="T23" fmla="*/ 4 h 176"/>
              <a:gd name="T24" fmla="*/ 40 w 176"/>
              <a:gd name="T25" fmla="*/ 8 h 176"/>
              <a:gd name="T26" fmla="*/ 36 w 176"/>
              <a:gd name="T27" fmla="*/ 0 h 176"/>
              <a:gd name="T28" fmla="*/ 32 w 176"/>
              <a:gd name="T29" fmla="*/ 8 h 176"/>
              <a:gd name="T30" fmla="*/ 8 w 176"/>
              <a:gd name="T31" fmla="*/ 16 h 176"/>
              <a:gd name="T32" fmla="*/ 0 w 176"/>
              <a:gd name="T33" fmla="*/ 104 h 176"/>
              <a:gd name="T34" fmla="*/ 8 w 176"/>
              <a:gd name="T35" fmla="*/ 120 h 176"/>
              <a:gd name="T36" fmla="*/ 24 w 176"/>
              <a:gd name="T37" fmla="*/ 172 h 176"/>
              <a:gd name="T38" fmla="*/ 32 w 176"/>
              <a:gd name="T39" fmla="*/ 172 h 176"/>
              <a:gd name="T40" fmla="*/ 41 w 176"/>
              <a:gd name="T41" fmla="*/ 175 h 176"/>
              <a:gd name="T42" fmla="*/ 48 w 176"/>
              <a:gd name="T43" fmla="*/ 172 h 176"/>
              <a:gd name="T44" fmla="*/ 128 w 176"/>
              <a:gd name="T45" fmla="*/ 120 h 176"/>
              <a:gd name="T46" fmla="*/ 132 w 176"/>
              <a:gd name="T47" fmla="*/ 176 h 176"/>
              <a:gd name="T48" fmla="*/ 144 w 176"/>
              <a:gd name="T49" fmla="*/ 166 h 176"/>
              <a:gd name="T50" fmla="*/ 148 w 176"/>
              <a:gd name="T51" fmla="*/ 176 h 176"/>
              <a:gd name="T52" fmla="*/ 152 w 176"/>
              <a:gd name="T53" fmla="*/ 120 h 176"/>
              <a:gd name="T54" fmla="*/ 176 w 176"/>
              <a:gd name="T55" fmla="*/ 112 h 176"/>
              <a:gd name="T56" fmla="*/ 168 w 176"/>
              <a:gd name="T57" fmla="*/ 96 h 176"/>
              <a:gd name="T58" fmla="*/ 160 w 176"/>
              <a:gd name="T59" fmla="*/ 16 h 176"/>
              <a:gd name="T60" fmla="*/ 16 w 176"/>
              <a:gd name="T61" fmla="*/ 96 h 176"/>
              <a:gd name="T62" fmla="*/ 40 w 176"/>
              <a:gd name="T63" fmla="*/ 162 h 176"/>
              <a:gd name="T64" fmla="*/ 40 w 176"/>
              <a:gd name="T65" fmla="*/ 150 h 176"/>
              <a:gd name="T66" fmla="*/ 32 w 176"/>
              <a:gd name="T67" fmla="*/ 146 h 176"/>
              <a:gd name="T68" fmla="*/ 38 w 176"/>
              <a:gd name="T69" fmla="*/ 140 h 176"/>
              <a:gd name="T70" fmla="*/ 40 w 176"/>
              <a:gd name="T71" fmla="*/ 130 h 176"/>
              <a:gd name="T72" fmla="*/ 32 w 176"/>
              <a:gd name="T73" fmla="*/ 120 h 176"/>
              <a:gd name="T74" fmla="*/ 40 w 176"/>
              <a:gd name="T75" fmla="*/ 130 h 176"/>
              <a:gd name="T76" fmla="*/ 136 w 176"/>
              <a:gd name="T77" fmla="*/ 150 h 176"/>
              <a:gd name="T78" fmla="*/ 136 w 176"/>
              <a:gd name="T79" fmla="*/ 162 h 176"/>
              <a:gd name="T80" fmla="*/ 138 w 176"/>
              <a:gd name="T81" fmla="*/ 140 h 176"/>
              <a:gd name="T82" fmla="*/ 144 w 176"/>
              <a:gd name="T83" fmla="*/ 146 h 176"/>
              <a:gd name="T84" fmla="*/ 136 w 176"/>
              <a:gd name="T85" fmla="*/ 130 h 176"/>
              <a:gd name="T86" fmla="*/ 144 w 176"/>
              <a:gd name="T87" fmla="*/ 120 h 176"/>
              <a:gd name="T88" fmla="*/ 168 w 176"/>
              <a:gd name="T89" fmla="*/ 112 h 176"/>
              <a:gd name="T90" fmla="*/ 8 w 176"/>
              <a:gd name="T91" fmla="*/ 104 h 176"/>
              <a:gd name="T92" fmla="*/ 168 w 176"/>
              <a:gd name="T93" fmla="*/ 11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76">
                <a:moveTo>
                  <a:pt x="103" y="33"/>
                </a:moveTo>
                <a:cubicBezTo>
                  <a:pt x="102" y="32"/>
                  <a:pt x="101" y="32"/>
                  <a:pt x="100" y="32"/>
                </a:cubicBezTo>
                <a:cubicBezTo>
                  <a:pt x="98" y="32"/>
                  <a:pt x="96" y="34"/>
                  <a:pt x="96" y="36"/>
                </a:cubicBezTo>
                <a:cubicBezTo>
                  <a:pt x="96" y="37"/>
                  <a:pt x="96" y="38"/>
                  <a:pt x="97" y="39"/>
                </a:cubicBezTo>
                <a:cubicBezTo>
                  <a:pt x="110" y="52"/>
                  <a:pt x="110" y="52"/>
                  <a:pt x="110" y="52"/>
                </a:cubicBezTo>
                <a:cubicBezTo>
                  <a:pt x="56" y="52"/>
                  <a:pt x="56" y="52"/>
                  <a:pt x="56" y="52"/>
                </a:cubicBezTo>
                <a:cubicBezTo>
                  <a:pt x="54" y="52"/>
                  <a:pt x="52" y="54"/>
                  <a:pt x="52" y="56"/>
                </a:cubicBezTo>
                <a:cubicBezTo>
                  <a:pt x="52" y="58"/>
                  <a:pt x="54" y="60"/>
                  <a:pt x="56" y="60"/>
                </a:cubicBezTo>
                <a:cubicBezTo>
                  <a:pt x="110" y="60"/>
                  <a:pt x="110" y="60"/>
                  <a:pt x="110" y="60"/>
                </a:cubicBezTo>
                <a:cubicBezTo>
                  <a:pt x="97" y="73"/>
                  <a:pt x="97" y="73"/>
                  <a:pt x="97" y="73"/>
                </a:cubicBezTo>
                <a:cubicBezTo>
                  <a:pt x="96" y="74"/>
                  <a:pt x="96" y="75"/>
                  <a:pt x="96" y="76"/>
                </a:cubicBezTo>
                <a:cubicBezTo>
                  <a:pt x="96" y="78"/>
                  <a:pt x="98" y="80"/>
                  <a:pt x="100" y="80"/>
                </a:cubicBezTo>
                <a:cubicBezTo>
                  <a:pt x="101" y="80"/>
                  <a:pt x="102" y="80"/>
                  <a:pt x="103" y="79"/>
                </a:cubicBezTo>
                <a:cubicBezTo>
                  <a:pt x="123" y="59"/>
                  <a:pt x="123" y="59"/>
                  <a:pt x="123" y="59"/>
                </a:cubicBezTo>
                <a:cubicBezTo>
                  <a:pt x="124" y="58"/>
                  <a:pt x="124" y="57"/>
                  <a:pt x="124" y="56"/>
                </a:cubicBezTo>
                <a:cubicBezTo>
                  <a:pt x="124" y="55"/>
                  <a:pt x="124" y="54"/>
                  <a:pt x="123" y="53"/>
                </a:cubicBezTo>
                <a:lnTo>
                  <a:pt x="103" y="33"/>
                </a:lnTo>
                <a:close/>
                <a:moveTo>
                  <a:pt x="168" y="96"/>
                </a:moveTo>
                <a:cubicBezTo>
                  <a:pt x="168" y="16"/>
                  <a:pt x="168" y="16"/>
                  <a:pt x="168" y="16"/>
                </a:cubicBezTo>
                <a:cubicBezTo>
                  <a:pt x="168" y="12"/>
                  <a:pt x="164" y="8"/>
                  <a:pt x="160" y="8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4"/>
                  <a:pt x="144" y="4"/>
                  <a:pt x="144" y="4"/>
                </a:cubicBezTo>
                <a:cubicBezTo>
                  <a:pt x="144" y="2"/>
                  <a:pt x="142" y="0"/>
                  <a:pt x="140" y="0"/>
                </a:cubicBezTo>
                <a:cubicBezTo>
                  <a:pt x="138" y="0"/>
                  <a:pt x="136" y="2"/>
                  <a:pt x="136" y="4"/>
                </a:cubicBezTo>
                <a:cubicBezTo>
                  <a:pt x="136" y="8"/>
                  <a:pt x="136" y="8"/>
                  <a:pt x="136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2"/>
                  <a:pt x="38" y="0"/>
                  <a:pt x="36" y="0"/>
                </a:cubicBezTo>
                <a:cubicBezTo>
                  <a:pt x="34" y="0"/>
                  <a:pt x="32" y="2"/>
                  <a:pt x="32" y="4"/>
                </a:cubicBezTo>
                <a:cubicBezTo>
                  <a:pt x="32" y="8"/>
                  <a:pt x="32" y="8"/>
                  <a:pt x="32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2" y="8"/>
                  <a:pt x="8" y="12"/>
                  <a:pt x="8" y="16"/>
                </a:cubicBezTo>
                <a:cubicBezTo>
                  <a:pt x="8" y="96"/>
                  <a:pt x="8" y="96"/>
                  <a:pt x="8" y="96"/>
                </a:cubicBezTo>
                <a:cubicBezTo>
                  <a:pt x="4" y="96"/>
                  <a:pt x="0" y="100"/>
                  <a:pt x="0" y="104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16"/>
                  <a:pt x="4" y="120"/>
                  <a:pt x="8" y="120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4" y="172"/>
                  <a:pt x="24" y="172"/>
                  <a:pt x="24" y="172"/>
                </a:cubicBezTo>
                <a:cubicBezTo>
                  <a:pt x="24" y="174"/>
                  <a:pt x="26" y="176"/>
                  <a:pt x="28" y="176"/>
                </a:cubicBezTo>
                <a:cubicBezTo>
                  <a:pt x="30" y="176"/>
                  <a:pt x="32" y="174"/>
                  <a:pt x="32" y="172"/>
                </a:cubicBezTo>
                <a:cubicBezTo>
                  <a:pt x="32" y="166"/>
                  <a:pt x="32" y="166"/>
                  <a:pt x="32" y="166"/>
                </a:cubicBezTo>
                <a:cubicBezTo>
                  <a:pt x="41" y="175"/>
                  <a:pt x="41" y="175"/>
                  <a:pt x="41" y="175"/>
                </a:cubicBezTo>
                <a:cubicBezTo>
                  <a:pt x="42" y="176"/>
                  <a:pt x="43" y="176"/>
                  <a:pt x="44" y="176"/>
                </a:cubicBezTo>
                <a:cubicBezTo>
                  <a:pt x="46" y="176"/>
                  <a:pt x="48" y="174"/>
                  <a:pt x="48" y="172"/>
                </a:cubicBezTo>
                <a:cubicBezTo>
                  <a:pt x="48" y="120"/>
                  <a:pt x="48" y="120"/>
                  <a:pt x="48" y="120"/>
                </a:cubicBezTo>
                <a:cubicBezTo>
                  <a:pt x="128" y="120"/>
                  <a:pt x="128" y="120"/>
                  <a:pt x="128" y="120"/>
                </a:cubicBezTo>
                <a:cubicBezTo>
                  <a:pt x="128" y="172"/>
                  <a:pt x="128" y="172"/>
                  <a:pt x="128" y="172"/>
                </a:cubicBezTo>
                <a:cubicBezTo>
                  <a:pt x="128" y="174"/>
                  <a:pt x="130" y="176"/>
                  <a:pt x="132" y="176"/>
                </a:cubicBezTo>
                <a:cubicBezTo>
                  <a:pt x="133" y="176"/>
                  <a:pt x="134" y="176"/>
                  <a:pt x="135" y="175"/>
                </a:cubicBezTo>
                <a:cubicBezTo>
                  <a:pt x="144" y="166"/>
                  <a:pt x="144" y="166"/>
                  <a:pt x="144" y="166"/>
                </a:cubicBezTo>
                <a:cubicBezTo>
                  <a:pt x="144" y="172"/>
                  <a:pt x="144" y="172"/>
                  <a:pt x="144" y="172"/>
                </a:cubicBezTo>
                <a:cubicBezTo>
                  <a:pt x="144" y="174"/>
                  <a:pt x="146" y="176"/>
                  <a:pt x="148" y="176"/>
                </a:cubicBezTo>
                <a:cubicBezTo>
                  <a:pt x="150" y="176"/>
                  <a:pt x="152" y="174"/>
                  <a:pt x="152" y="172"/>
                </a:cubicBezTo>
                <a:cubicBezTo>
                  <a:pt x="152" y="120"/>
                  <a:pt x="152" y="120"/>
                  <a:pt x="152" y="120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72" y="120"/>
                  <a:pt x="176" y="116"/>
                  <a:pt x="176" y="112"/>
                </a:cubicBezTo>
                <a:cubicBezTo>
                  <a:pt x="176" y="104"/>
                  <a:pt x="176" y="104"/>
                  <a:pt x="176" y="104"/>
                </a:cubicBezTo>
                <a:cubicBezTo>
                  <a:pt x="176" y="100"/>
                  <a:pt x="172" y="96"/>
                  <a:pt x="168" y="96"/>
                </a:cubicBezTo>
                <a:moveTo>
                  <a:pt x="16" y="16"/>
                </a:moveTo>
                <a:cubicBezTo>
                  <a:pt x="160" y="16"/>
                  <a:pt x="160" y="16"/>
                  <a:pt x="160" y="16"/>
                </a:cubicBezTo>
                <a:cubicBezTo>
                  <a:pt x="160" y="96"/>
                  <a:pt x="160" y="96"/>
                  <a:pt x="160" y="96"/>
                </a:cubicBezTo>
                <a:cubicBezTo>
                  <a:pt x="16" y="96"/>
                  <a:pt x="16" y="96"/>
                  <a:pt x="16" y="96"/>
                </a:cubicBezTo>
                <a:lnTo>
                  <a:pt x="16" y="16"/>
                </a:lnTo>
                <a:close/>
                <a:moveTo>
                  <a:pt x="40" y="162"/>
                </a:moveTo>
                <a:cubicBezTo>
                  <a:pt x="34" y="156"/>
                  <a:pt x="34" y="156"/>
                  <a:pt x="34" y="156"/>
                </a:cubicBezTo>
                <a:cubicBezTo>
                  <a:pt x="40" y="150"/>
                  <a:pt x="40" y="150"/>
                  <a:pt x="40" y="150"/>
                </a:cubicBezTo>
                <a:lnTo>
                  <a:pt x="40" y="162"/>
                </a:lnTo>
                <a:close/>
                <a:moveTo>
                  <a:pt x="32" y="146"/>
                </a:moveTo>
                <a:cubicBezTo>
                  <a:pt x="32" y="134"/>
                  <a:pt x="32" y="134"/>
                  <a:pt x="32" y="134"/>
                </a:cubicBezTo>
                <a:cubicBezTo>
                  <a:pt x="38" y="140"/>
                  <a:pt x="38" y="140"/>
                  <a:pt x="38" y="140"/>
                </a:cubicBezTo>
                <a:lnTo>
                  <a:pt x="32" y="146"/>
                </a:lnTo>
                <a:close/>
                <a:moveTo>
                  <a:pt x="40" y="130"/>
                </a:moveTo>
                <a:cubicBezTo>
                  <a:pt x="32" y="122"/>
                  <a:pt x="32" y="122"/>
                  <a:pt x="32" y="122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40" y="120"/>
                  <a:pt x="40" y="120"/>
                  <a:pt x="40" y="120"/>
                </a:cubicBezTo>
                <a:lnTo>
                  <a:pt x="40" y="130"/>
                </a:lnTo>
                <a:close/>
                <a:moveTo>
                  <a:pt x="136" y="162"/>
                </a:moveTo>
                <a:cubicBezTo>
                  <a:pt x="136" y="150"/>
                  <a:pt x="136" y="150"/>
                  <a:pt x="136" y="150"/>
                </a:cubicBezTo>
                <a:cubicBezTo>
                  <a:pt x="142" y="156"/>
                  <a:pt x="142" y="156"/>
                  <a:pt x="142" y="156"/>
                </a:cubicBezTo>
                <a:lnTo>
                  <a:pt x="136" y="162"/>
                </a:lnTo>
                <a:close/>
                <a:moveTo>
                  <a:pt x="144" y="146"/>
                </a:moveTo>
                <a:cubicBezTo>
                  <a:pt x="138" y="140"/>
                  <a:pt x="138" y="140"/>
                  <a:pt x="138" y="140"/>
                </a:cubicBezTo>
                <a:cubicBezTo>
                  <a:pt x="144" y="134"/>
                  <a:pt x="144" y="134"/>
                  <a:pt x="144" y="134"/>
                </a:cubicBezTo>
                <a:lnTo>
                  <a:pt x="144" y="146"/>
                </a:lnTo>
                <a:close/>
                <a:moveTo>
                  <a:pt x="144" y="122"/>
                </a:moveTo>
                <a:cubicBezTo>
                  <a:pt x="136" y="130"/>
                  <a:pt x="136" y="130"/>
                  <a:pt x="136" y="13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44" y="120"/>
                  <a:pt x="144" y="120"/>
                  <a:pt x="144" y="120"/>
                </a:cubicBezTo>
                <a:lnTo>
                  <a:pt x="144" y="122"/>
                </a:lnTo>
                <a:close/>
                <a:moveTo>
                  <a:pt x="168" y="112"/>
                </a:moveTo>
                <a:cubicBezTo>
                  <a:pt x="8" y="112"/>
                  <a:pt x="8" y="112"/>
                  <a:pt x="8" y="112"/>
                </a:cubicBezTo>
                <a:cubicBezTo>
                  <a:pt x="8" y="104"/>
                  <a:pt x="8" y="104"/>
                  <a:pt x="8" y="104"/>
                </a:cubicBezTo>
                <a:cubicBezTo>
                  <a:pt x="168" y="104"/>
                  <a:pt x="168" y="104"/>
                  <a:pt x="168" y="104"/>
                </a:cubicBezTo>
                <a:lnTo>
                  <a:pt x="168" y="1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noProof="0" dirty="0"/>
          </a:p>
        </p:txBody>
      </p:sp>
    </p:spTree>
    <p:extLst>
      <p:ext uri="{BB962C8B-B14F-4D97-AF65-F5344CB8AC3E}">
        <p14:creationId xmlns:p14="http://schemas.microsoft.com/office/powerpoint/2010/main" val="1267232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5325E-7693-2099-838C-E9E41FA2D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BD8710-0E4A-AB53-2570-EE9BC1F6D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5EE69B18-8830-BC09-3FB1-6306466E3232}"/>
              </a:ext>
            </a:extLst>
          </p:cNvPr>
          <p:cNvSpPr/>
          <p:nvPr/>
        </p:nvSpPr>
        <p:spPr>
          <a:xfrm>
            <a:off x="14256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5000">
                <a:schemeClr val="tx1">
                  <a:alpha val="46264"/>
                </a:schemeClr>
              </a:gs>
              <a:gs pos="100000">
                <a:schemeClr val="tx1">
                  <a:alpha val="31896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3F8B1063-A642-E6B2-997A-FB377447AD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1" y="3934756"/>
            <a:ext cx="9229726" cy="119308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C18A65B-924E-E49D-F145-7ABE39D5B9E1}"/>
              </a:ext>
            </a:extLst>
          </p:cNvPr>
          <p:cNvSpPr txBox="1"/>
          <p:nvPr/>
        </p:nvSpPr>
        <p:spPr>
          <a:xfrm>
            <a:off x="538164" y="3922756"/>
            <a:ext cx="7594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800" b="1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Título de la </a:t>
            </a:r>
            <a:r>
              <a:rPr lang="es-PE" sz="4800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Presentación</a:t>
            </a:r>
            <a:endParaRPr lang="es-PE" sz="48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69EEBC94-ECB5-C5A1-7A4E-D18E4C84CAFB}"/>
              </a:ext>
            </a:extLst>
          </p:cNvPr>
          <p:cNvSpPr txBox="1"/>
          <p:nvPr/>
        </p:nvSpPr>
        <p:spPr>
          <a:xfrm>
            <a:off x="538164" y="5338563"/>
            <a:ext cx="538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Lorem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ipsum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dolor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sit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amet,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tempor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incididunt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ut labore et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dolore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magna aliqua. </a:t>
            </a:r>
            <a:endParaRPr lang="es-PE" sz="16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867D96-279A-5C4C-9D28-152D862F7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2" y="506262"/>
            <a:ext cx="1483825" cy="4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54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25C93-C87E-E77E-C324-3020528B9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7D15FB81-C1BE-E2F3-9656-1644A26386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8319DC15-B0AE-8F99-7463-4FF32FCBF1F8}"/>
              </a:ext>
            </a:extLst>
          </p:cNvPr>
          <p:cNvSpPr/>
          <p:nvPr/>
        </p:nvSpPr>
        <p:spPr>
          <a:xfrm>
            <a:off x="1" y="1123234"/>
            <a:ext cx="12192000" cy="5599043"/>
          </a:xfrm>
          <a:prstGeom prst="rect">
            <a:avLst/>
          </a:prstGeom>
          <a:gradFill>
            <a:gsLst>
              <a:gs pos="23000">
                <a:schemeClr val="tx1">
                  <a:alpha val="0"/>
                </a:schemeClr>
              </a:gs>
              <a:gs pos="75000">
                <a:schemeClr val="tx1">
                  <a:alpha val="35164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0CAC940-34A1-8168-6C46-FCDA376B92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1" y="3934756"/>
            <a:ext cx="9229726" cy="119308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02033AB-22C9-5798-3136-0C521C704C03}"/>
              </a:ext>
            </a:extLst>
          </p:cNvPr>
          <p:cNvSpPr txBox="1"/>
          <p:nvPr/>
        </p:nvSpPr>
        <p:spPr>
          <a:xfrm>
            <a:off x="538164" y="3922756"/>
            <a:ext cx="7594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800" b="1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Título de la </a:t>
            </a:r>
            <a:r>
              <a:rPr lang="es-PE" sz="4800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Presentación</a:t>
            </a:r>
            <a:endParaRPr lang="es-PE" sz="48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26F72A0B-EA2B-C136-8BBB-90CA3C5759D0}"/>
              </a:ext>
            </a:extLst>
          </p:cNvPr>
          <p:cNvSpPr txBox="1"/>
          <p:nvPr/>
        </p:nvSpPr>
        <p:spPr>
          <a:xfrm>
            <a:off x="538164" y="5338563"/>
            <a:ext cx="538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Lorem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ipsum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dolor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sit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amet,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tempor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incididunt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ut labore et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dolore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magna aliqua. </a:t>
            </a:r>
            <a:endParaRPr lang="es-PE" sz="16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A77BF79-38A0-4875-8F15-C33A8227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2" y="506262"/>
            <a:ext cx="1483825" cy="4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68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5D018-BD41-90F9-68CF-9DDDAC05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7225451C-7627-D492-889E-D8BF05F9C3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345C2A0-CA8E-CA06-D5FC-76E830E2A8B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22000">
                <a:schemeClr val="tx1">
                  <a:alpha val="24833"/>
                </a:schemeClr>
              </a:gs>
              <a:gs pos="75000">
                <a:schemeClr val="tx1">
                  <a:alpha val="61933"/>
                </a:schemeClr>
              </a:gs>
              <a:gs pos="100000">
                <a:schemeClr val="tx1">
                  <a:alpha val="37333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DA20C095-BCFE-F4ED-E015-53E193F1E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1" y="3934756"/>
            <a:ext cx="9229726" cy="119308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92F70D5-4394-D8D3-C71C-DABC8DD9B035}"/>
              </a:ext>
            </a:extLst>
          </p:cNvPr>
          <p:cNvSpPr txBox="1"/>
          <p:nvPr/>
        </p:nvSpPr>
        <p:spPr>
          <a:xfrm>
            <a:off x="538164" y="3922756"/>
            <a:ext cx="7594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800" b="1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Título de la </a:t>
            </a:r>
            <a:r>
              <a:rPr lang="es-PE" sz="4800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Presentación</a:t>
            </a:r>
            <a:endParaRPr lang="es-PE" sz="48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1D6B69CB-E3B8-3EEA-9F09-39980235A282}"/>
              </a:ext>
            </a:extLst>
          </p:cNvPr>
          <p:cNvSpPr txBox="1"/>
          <p:nvPr/>
        </p:nvSpPr>
        <p:spPr>
          <a:xfrm>
            <a:off x="538164" y="5338563"/>
            <a:ext cx="538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Lorem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ipsum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dolor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sit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amet,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tempor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incididunt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ut labore et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dolore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magna aliqua. </a:t>
            </a:r>
            <a:endParaRPr lang="es-PE" sz="16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38BA144-CF09-2883-0527-2BA69C93B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2" y="506262"/>
            <a:ext cx="1483825" cy="4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1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0B166-C9C9-5B03-2E5D-6FC08A813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663005BE-1608-BEE3-FEB2-7002B4BC46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2D06047-918B-4B28-C680-8E6B8C2FF8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2000">
                <a:schemeClr val="tx1">
                  <a:alpha val="24833"/>
                </a:schemeClr>
              </a:gs>
              <a:gs pos="75000">
                <a:schemeClr val="tx1">
                  <a:alpha val="61933"/>
                </a:schemeClr>
              </a:gs>
              <a:gs pos="100000">
                <a:schemeClr val="tx1">
                  <a:alpha val="37333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13BAA13-83BD-4018-9016-A4BE6EF82F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0" y="3934756"/>
            <a:ext cx="9229726" cy="119308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5A24AB6-28AC-1A35-ADAA-9F6FCA82C9D1}"/>
              </a:ext>
            </a:extLst>
          </p:cNvPr>
          <p:cNvSpPr txBox="1"/>
          <p:nvPr/>
        </p:nvSpPr>
        <p:spPr>
          <a:xfrm>
            <a:off x="538163" y="3922756"/>
            <a:ext cx="7594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800" b="1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Título de la </a:t>
            </a:r>
            <a:r>
              <a:rPr lang="es-PE" sz="4800" noProof="0">
                <a:solidFill>
                  <a:schemeClr val="bg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Presentación</a:t>
            </a:r>
            <a:endParaRPr lang="es-PE" sz="48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07CAA0E-A81E-410F-4CBD-D7CD3487EDAF}"/>
              </a:ext>
            </a:extLst>
          </p:cNvPr>
          <p:cNvSpPr txBox="1"/>
          <p:nvPr/>
        </p:nvSpPr>
        <p:spPr>
          <a:xfrm>
            <a:off x="538163" y="5338563"/>
            <a:ext cx="5384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Lorem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ipsum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dolor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sit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amet,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consectetur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adipiscing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elit, sed do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eiusmod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tempor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incididunt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ut labore et </a:t>
            </a:r>
            <a:r>
              <a:rPr lang="es-PE" sz="1600" b="0" i="0" noProof="0" err="1">
                <a:solidFill>
                  <a:schemeClr val="bg1"/>
                </a:solidFill>
                <a:effectLst/>
                <a:latin typeface="Outfit" pitchFamily="2" charset="0"/>
              </a:rPr>
              <a:t>dolore</a:t>
            </a:r>
            <a:r>
              <a:rPr lang="es-PE" sz="1600" b="0" i="0" noProof="0">
                <a:solidFill>
                  <a:schemeClr val="bg1"/>
                </a:solidFill>
                <a:effectLst/>
                <a:latin typeface="Outfit" pitchFamily="2" charset="0"/>
              </a:rPr>
              <a:t> magna aliqua. </a:t>
            </a:r>
            <a:endParaRPr lang="es-PE" sz="16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04EB5D1-F3A8-A47E-B258-2F245F651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2" y="506262"/>
            <a:ext cx="1483825" cy="4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71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8BADF-1E4C-54B9-37D2-AC9086BAB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D10720FF-43CD-CDE1-F36F-924CB9C98E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dondear rectángulo de una esquina 5">
            <a:extLst>
              <a:ext uri="{FF2B5EF4-FFF2-40B4-BE49-F238E27FC236}">
                <a16:creationId xmlns:a16="http://schemas.microsoft.com/office/drawing/2014/main" id="{D1C617A8-357F-DFF2-E138-A383820E2E2F}"/>
              </a:ext>
            </a:extLst>
          </p:cNvPr>
          <p:cNvSpPr/>
          <p:nvPr/>
        </p:nvSpPr>
        <p:spPr>
          <a:xfrm>
            <a:off x="-1" y="3835400"/>
            <a:ext cx="10388601" cy="3022599"/>
          </a:xfrm>
          <a:prstGeom prst="round1Rect">
            <a:avLst>
              <a:gd name="adj" fmla="val 293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FE84AC65-7D90-3E13-694D-C5EFF589BC87}"/>
              </a:ext>
            </a:extLst>
          </p:cNvPr>
          <p:cNvSpPr txBox="1"/>
          <p:nvPr/>
        </p:nvSpPr>
        <p:spPr>
          <a:xfrm>
            <a:off x="538164" y="5703209"/>
            <a:ext cx="6992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b="0" i="0" noProof="0">
                <a:solidFill>
                  <a:schemeClr val="accent2"/>
                </a:solidFill>
                <a:effectLst/>
                <a:latin typeface="Outfit" pitchFamily="2" charset="0"/>
              </a:rPr>
              <a:t>Lorem </a:t>
            </a:r>
            <a:r>
              <a:rPr lang="es-PE" sz="1600" b="0" i="0" noProof="0" err="1">
                <a:solidFill>
                  <a:schemeClr val="accent2"/>
                </a:solidFill>
                <a:effectLst/>
                <a:latin typeface="Outfit" pitchFamily="2" charset="0"/>
              </a:rPr>
              <a:t>ipsum</a:t>
            </a:r>
            <a:r>
              <a:rPr lang="es-PE" sz="1600" b="0" i="0" noProof="0">
                <a:solidFill>
                  <a:schemeClr val="accent2"/>
                </a:solidFill>
                <a:effectLst/>
                <a:latin typeface="Outfit" pitchFamily="2" charset="0"/>
              </a:rPr>
              <a:t> dolor </a:t>
            </a:r>
            <a:r>
              <a:rPr lang="es-PE" sz="1600" b="0" i="0" noProof="0" err="1">
                <a:solidFill>
                  <a:schemeClr val="accent2"/>
                </a:solidFill>
                <a:effectLst/>
                <a:latin typeface="Outfit" pitchFamily="2" charset="0"/>
              </a:rPr>
              <a:t>sit</a:t>
            </a:r>
            <a:r>
              <a:rPr lang="es-PE" sz="1600" b="0" i="0" noProof="0">
                <a:solidFill>
                  <a:schemeClr val="accent2"/>
                </a:solidFill>
                <a:effectLst/>
                <a:latin typeface="Outfit" pitchFamily="2" charset="0"/>
              </a:rPr>
              <a:t> amet, </a:t>
            </a:r>
            <a:r>
              <a:rPr lang="es-PE" sz="1600" b="0" i="0" noProof="0" err="1">
                <a:solidFill>
                  <a:schemeClr val="accent2"/>
                </a:solidFill>
                <a:effectLst/>
                <a:latin typeface="Outfit" pitchFamily="2" charset="0"/>
              </a:rPr>
              <a:t>consectetur</a:t>
            </a:r>
            <a:r>
              <a:rPr lang="es-PE" sz="1600" b="0" i="0" noProof="0">
                <a:solidFill>
                  <a:schemeClr val="accent2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accent2"/>
                </a:solidFill>
                <a:effectLst/>
                <a:latin typeface="Outfit" pitchFamily="2" charset="0"/>
              </a:rPr>
              <a:t>adipiscing</a:t>
            </a:r>
            <a:r>
              <a:rPr lang="es-PE" sz="1600" b="0" i="0" noProof="0">
                <a:solidFill>
                  <a:schemeClr val="accent2"/>
                </a:solidFill>
                <a:effectLst/>
                <a:latin typeface="Outfit" pitchFamily="2" charset="0"/>
              </a:rPr>
              <a:t> elit, sed do </a:t>
            </a:r>
            <a:r>
              <a:rPr lang="es-PE" sz="1600" b="0" i="0" noProof="0" err="1">
                <a:solidFill>
                  <a:schemeClr val="accent2"/>
                </a:solidFill>
                <a:effectLst/>
                <a:latin typeface="Outfit" pitchFamily="2" charset="0"/>
              </a:rPr>
              <a:t>eiusmod</a:t>
            </a:r>
            <a:r>
              <a:rPr lang="es-PE" sz="1600" b="0" i="0" noProof="0">
                <a:solidFill>
                  <a:schemeClr val="accent2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accent2"/>
                </a:solidFill>
                <a:effectLst/>
                <a:latin typeface="Outfit" pitchFamily="2" charset="0"/>
              </a:rPr>
              <a:t>tempor</a:t>
            </a:r>
            <a:r>
              <a:rPr lang="es-PE" sz="1600" b="0" i="0" noProof="0">
                <a:solidFill>
                  <a:schemeClr val="accent2"/>
                </a:solidFill>
                <a:effectLst/>
                <a:latin typeface="Outfit" pitchFamily="2" charset="0"/>
              </a:rPr>
              <a:t> </a:t>
            </a:r>
            <a:r>
              <a:rPr lang="es-PE" sz="1600" b="0" i="0" noProof="0" err="1">
                <a:solidFill>
                  <a:schemeClr val="accent2"/>
                </a:solidFill>
                <a:effectLst/>
                <a:latin typeface="Outfit" pitchFamily="2" charset="0"/>
              </a:rPr>
              <a:t>incididunt</a:t>
            </a:r>
            <a:r>
              <a:rPr lang="es-PE" sz="1600" b="0" i="0" noProof="0">
                <a:solidFill>
                  <a:schemeClr val="accent2"/>
                </a:solidFill>
                <a:effectLst/>
                <a:latin typeface="Outfit" pitchFamily="2" charset="0"/>
              </a:rPr>
              <a:t> ut labore et </a:t>
            </a:r>
            <a:r>
              <a:rPr lang="es-PE" sz="1600" b="0" i="0" noProof="0" err="1">
                <a:solidFill>
                  <a:schemeClr val="accent2"/>
                </a:solidFill>
                <a:effectLst/>
                <a:latin typeface="Outfit" pitchFamily="2" charset="0"/>
              </a:rPr>
              <a:t>dolore</a:t>
            </a:r>
            <a:r>
              <a:rPr lang="es-PE" sz="1600" b="0" i="0" noProof="0">
                <a:solidFill>
                  <a:schemeClr val="accent2"/>
                </a:solidFill>
                <a:effectLst/>
                <a:latin typeface="Outfit" pitchFamily="2" charset="0"/>
              </a:rPr>
              <a:t> magna aliqua. </a:t>
            </a:r>
            <a:endParaRPr lang="es-PE" sz="16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CE52C3-75A2-B636-6517-D4B95CE6C27A}"/>
              </a:ext>
            </a:extLst>
          </p:cNvPr>
          <p:cNvSpPr txBox="1"/>
          <p:nvPr/>
        </p:nvSpPr>
        <p:spPr>
          <a:xfrm>
            <a:off x="538164" y="4107284"/>
            <a:ext cx="75945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800" b="1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Título de la </a:t>
            </a:r>
          </a:p>
          <a:p>
            <a:r>
              <a:rPr lang="es-PE" sz="4800" noProof="0">
                <a:solidFill>
                  <a:schemeClr val="accent1"/>
                </a:solidFill>
                <a:effectLst/>
                <a:latin typeface="Outfi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Presentación 2</a:t>
            </a:r>
            <a:endParaRPr lang="es-PE" sz="4800" noProof="0" dirty="0">
              <a:solidFill>
                <a:schemeClr val="accent1"/>
              </a:solidFill>
              <a:latin typeface="Outfit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95B4255-8696-AC6D-1FD3-51E5AC87B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2" y="506262"/>
            <a:ext cx="1483825" cy="4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4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A42C2-ADEC-E38E-6425-3FAE967E3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B35B34E6-C635-216E-3C15-84BABD7060C3}"/>
              </a:ext>
            </a:extLst>
          </p:cNvPr>
          <p:cNvSpPr/>
          <p:nvPr/>
        </p:nvSpPr>
        <p:spPr>
          <a:xfrm>
            <a:off x="0" y="1151297"/>
            <a:ext cx="12192000" cy="45554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/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6CD08AF1-4022-8843-2C46-BC072DD2FE70}"/>
              </a:ext>
            </a:extLst>
          </p:cNvPr>
          <p:cNvSpPr txBox="1"/>
          <p:nvPr/>
        </p:nvSpPr>
        <p:spPr>
          <a:xfrm>
            <a:off x="3598697" y="1503880"/>
            <a:ext cx="3686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b="1" noProof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rPr>
              <a:t>Índice</a:t>
            </a:r>
            <a:endParaRPr lang="es-PE" sz="3200" b="1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40365CF9-D1B3-19DE-CE53-FDF93B43C677}"/>
              </a:ext>
            </a:extLst>
          </p:cNvPr>
          <p:cNvSpPr txBox="1"/>
          <p:nvPr/>
        </p:nvSpPr>
        <p:spPr>
          <a:xfrm>
            <a:off x="3598697" y="2166482"/>
            <a:ext cx="5959641" cy="26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>
                <a:solidFill>
                  <a:schemeClr val="bg1"/>
                </a:solidFill>
                <a:effectLst/>
                <a:latin typeface="Outfit" pitchFamily="2" charset="0"/>
              </a:rPr>
              <a:t>Contenido 01</a:t>
            </a:r>
          </a:p>
          <a:p>
            <a:pPr>
              <a:lnSpc>
                <a:spcPct val="150000"/>
              </a:lnSpc>
            </a:pPr>
            <a:r>
              <a:rPr lang="es-PE" sz="1400" noProof="0">
                <a:solidFill>
                  <a:schemeClr val="bg1"/>
                </a:solidFill>
                <a:latin typeface="Outfit" pitchFamily="2" charset="0"/>
              </a:rPr>
              <a:t>Contenido 02</a:t>
            </a:r>
          </a:p>
          <a:p>
            <a:pPr>
              <a:lnSpc>
                <a:spcPct val="150000"/>
              </a:lnSpc>
            </a:pPr>
            <a:r>
              <a:rPr lang="es-PE" sz="1400" noProof="0">
                <a:solidFill>
                  <a:schemeClr val="bg1"/>
                </a:solidFill>
                <a:latin typeface="Outfit" pitchFamily="2" charset="0"/>
              </a:rPr>
              <a:t>Contenido 03</a:t>
            </a:r>
          </a:p>
          <a:p>
            <a:pPr>
              <a:lnSpc>
                <a:spcPct val="150000"/>
              </a:lnSpc>
            </a:pPr>
            <a:r>
              <a:rPr lang="es-PE" sz="1400" noProof="0">
                <a:solidFill>
                  <a:schemeClr val="bg1"/>
                </a:solidFill>
                <a:latin typeface="Outfit" pitchFamily="2" charset="0"/>
              </a:rPr>
              <a:t>Contenido 04</a:t>
            </a:r>
          </a:p>
          <a:p>
            <a:pPr>
              <a:lnSpc>
                <a:spcPct val="150000"/>
              </a:lnSpc>
            </a:pPr>
            <a:r>
              <a:rPr lang="es-PE" sz="1400" noProof="0">
                <a:solidFill>
                  <a:schemeClr val="bg1"/>
                </a:solidFill>
                <a:latin typeface="Outfit" pitchFamily="2" charset="0"/>
              </a:rPr>
              <a:t>Contenido 05</a:t>
            </a:r>
          </a:p>
          <a:p>
            <a:pPr>
              <a:lnSpc>
                <a:spcPct val="150000"/>
              </a:lnSpc>
            </a:pPr>
            <a:r>
              <a:rPr lang="es-PE" sz="1400" noProof="0">
                <a:solidFill>
                  <a:schemeClr val="bg1"/>
                </a:solidFill>
                <a:latin typeface="Outfit" pitchFamily="2" charset="0"/>
              </a:rPr>
              <a:t>Contenido 06</a:t>
            </a:r>
          </a:p>
          <a:p>
            <a:pPr>
              <a:lnSpc>
                <a:spcPct val="150000"/>
              </a:lnSpc>
            </a:pPr>
            <a:r>
              <a:rPr lang="es-PE" sz="1400" noProof="0">
                <a:solidFill>
                  <a:schemeClr val="bg1"/>
                </a:solidFill>
                <a:latin typeface="Outfit" pitchFamily="2" charset="0"/>
              </a:rPr>
              <a:t>Contenido 07</a:t>
            </a:r>
          </a:p>
          <a:p>
            <a:pPr>
              <a:lnSpc>
                <a:spcPct val="150000"/>
              </a:lnSpc>
            </a:pPr>
            <a:r>
              <a:rPr lang="es-PE" sz="1400" noProof="0">
                <a:solidFill>
                  <a:schemeClr val="bg1"/>
                </a:solidFill>
                <a:latin typeface="Outfit" pitchFamily="2" charset="0"/>
              </a:rPr>
              <a:t>Contenido 08</a:t>
            </a:r>
            <a:endParaRPr lang="es-PE" sz="1400" noProof="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F68A751-65F7-A34D-E0CA-996A53E3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4063-9247-4347-9036-B9A0B4AB13B6}" type="slidenum">
              <a:rPr lang="es-PE" noProof="0" smtClean="0"/>
              <a:pPr/>
              <a:t>9</a:t>
            </a:fld>
            <a:endParaRPr lang="es-PE" noProof="0" dirty="0"/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06D4EA95-C822-3B7E-902A-27CCCFD34E8B}"/>
              </a:ext>
            </a:extLst>
          </p:cNvPr>
          <p:cNvSpPr txBox="1"/>
          <p:nvPr/>
        </p:nvSpPr>
        <p:spPr>
          <a:xfrm>
            <a:off x="5681755" y="2166482"/>
            <a:ext cx="503145" cy="26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b="0" i="0" noProof="0">
                <a:solidFill>
                  <a:schemeClr val="accent2"/>
                </a:solidFill>
                <a:effectLst/>
                <a:latin typeface="Outfit" pitchFamily="2" charset="0"/>
              </a:rPr>
              <a:t>10</a:t>
            </a:r>
          </a:p>
          <a:p>
            <a:pPr>
              <a:lnSpc>
                <a:spcPct val="150000"/>
              </a:lnSpc>
            </a:pPr>
            <a:r>
              <a:rPr lang="es-PE" sz="1400" noProof="0">
                <a:solidFill>
                  <a:schemeClr val="accent2"/>
                </a:solidFill>
                <a:latin typeface="Outfit" pitchFamily="2" charset="0"/>
              </a:rPr>
              <a:t>20</a:t>
            </a:r>
          </a:p>
          <a:p>
            <a:pPr>
              <a:lnSpc>
                <a:spcPct val="150000"/>
              </a:lnSpc>
            </a:pPr>
            <a:r>
              <a:rPr lang="es-PE" sz="1400" noProof="0">
                <a:solidFill>
                  <a:schemeClr val="accent2"/>
                </a:solidFill>
                <a:latin typeface="Outfit" pitchFamily="2" charset="0"/>
              </a:rPr>
              <a:t>30</a:t>
            </a:r>
          </a:p>
          <a:p>
            <a:pPr>
              <a:lnSpc>
                <a:spcPct val="150000"/>
              </a:lnSpc>
            </a:pPr>
            <a:r>
              <a:rPr lang="es-PE" sz="1400" noProof="0">
                <a:solidFill>
                  <a:schemeClr val="accent2"/>
                </a:solidFill>
                <a:latin typeface="Outfit" pitchFamily="2" charset="0"/>
              </a:rPr>
              <a:t>40</a:t>
            </a:r>
          </a:p>
          <a:p>
            <a:pPr>
              <a:lnSpc>
                <a:spcPct val="150000"/>
              </a:lnSpc>
            </a:pPr>
            <a:r>
              <a:rPr lang="es-PE" sz="1400" noProof="0">
                <a:solidFill>
                  <a:schemeClr val="accent2"/>
                </a:solidFill>
                <a:latin typeface="Outfit" pitchFamily="2" charset="0"/>
              </a:rPr>
              <a:t>50</a:t>
            </a:r>
          </a:p>
          <a:p>
            <a:pPr>
              <a:lnSpc>
                <a:spcPct val="150000"/>
              </a:lnSpc>
            </a:pPr>
            <a:r>
              <a:rPr lang="es-PE" sz="1400" noProof="0">
                <a:solidFill>
                  <a:schemeClr val="accent2"/>
                </a:solidFill>
                <a:latin typeface="Outfit" pitchFamily="2" charset="0"/>
              </a:rPr>
              <a:t>60</a:t>
            </a:r>
          </a:p>
          <a:p>
            <a:pPr>
              <a:lnSpc>
                <a:spcPct val="150000"/>
              </a:lnSpc>
            </a:pPr>
            <a:r>
              <a:rPr lang="es-PE" sz="1400" noProof="0">
                <a:solidFill>
                  <a:schemeClr val="accent2"/>
                </a:solidFill>
                <a:latin typeface="Outfit" pitchFamily="2" charset="0"/>
              </a:rPr>
              <a:t>70</a:t>
            </a:r>
          </a:p>
          <a:p>
            <a:pPr>
              <a:lnSpc>
                <a:spcPct val="150000"/>
              </a:lnSpc>
            </a:pPr>
            <a:r>
              <a:rPr lang="es-PE" sz="1400" noProof="0">
                <a:solidFill>
                  <a:schemeClr val="accent2"/>
                </a:solidFill>
                <a:latin typeface="Outfit" pitchFamily="2" charset="0"/>
              </a:rPr>
              <a:t>80</a:t>
            </a:r>
            <a:endParaRPr lang="es-PE" sz="1400" noProof="0" dirty="0">
              <a:solidFill>
                <a:schemeClr val="accent2"/>
              </a:solidFill>
              <a:latin typeface="Outfit" pitchFamily="2" charset="0"/>
            </a:endParaRPr>
          </a:p>
        </p:txBody>
      </p:sp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DE0D6061-01A9-F4D5-CC10-8ACD1F4742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3" r="15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9189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ados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B2A88"/>
      </a:accent1>
      <a:accent2>
        <a:srgbClr val="0CC669"/>
      </a:accent2>
      <a:accent3>
        <a:srgbClr val="C0157D"/>
      </a:accent3>
      <a:accent4>
        <a:srgbClr val="01B2AA"/>
      </a:accent4>
      <a:accent5>
        <a:srgbClr val="F2F13B"/>
      </a:accent5>
      <a:accent6>
        <a:srgbClr val="7B878D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6337</TotalTime>
  <Words>1471</Words>
  <Application>Microsoft Office PowerPoint</Application>
  <PresentationFormat>Panorámica</PresentationFormat>
  <Paragraphs>185</Paragraphs>
  <Slides>37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Calibri</vt:lpstr>
      <vt:lpstr>Manrope</vt:lpstr>
      <vt:lpstr>Outfit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PPT Transelec</dc:title>
  <dc:subject/>
  <dc:creator>Tania Casos Gonzalez</dc:creator>
  <cp:keywords/>
  <dc:description/>
  <cp:lastModifiedBy>Tania Casos Gonzalez</cp:lastModifiedBy>
  <cp:revision>168</cp:revision>
  <dcterms:created xsi:type="dcterms:W3CDTF">2023-09-14T04:48:13Z</dcterms:created>
  <dcterms:modified xsi:type="dcterms:W3CDTF">2025-08-14T03:25:55Z</dcterms:modified>
  <cp:category/>
</cp:coreProperties>
</file>